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4" r:id="rId2"/>
    <p:sldMasterId id="2147483660" r:id="rId3"/>
    <p:sldMasterId id="2147483672" r:id="rId4"/>
  </p:sldMasterIdLst>
  <p:notesMasterIdLst>
    <p:notesMasterId r:id="rId37"/>
  </p:notesMasterIdLst>
  <p:sldIdLst>
    <p:sldId id="256" r:id="rId5"/>
    <p:sldId id="2147309445" r:id="rId6"/>
    <p:sldId id="2147309458" r:id="rId7"/>
    <p:sldId id="2147309431" r:id="rId8"/>
    <p:sldId id="2147309444" r:id="rId9"/>
    <p:sldId id="2147309432" r:id="rId10"/>
    <p:sldId id="2147309459" r:id="rId11"/>
    <p:sldId id="2147309463" r:id="rId12"/>
    <p:sldId id="2147309457" r:id="rId13"/>
    <p:sldId id="2147309455" r:id="rId14"/>
    <p:sldId id="2147309460" r:id="rId15"/>
    <p:sldId id="2147309446" r:id="rId16"/>
    <p:sldId id="2147309447" r:id="rId17"/>
    <p:sldId id="2147309456" r:id="rId18"/>
    <p:sldId id="2147309448" r:id="rId19"/>
    <p:sldId id="2147309449" r:id="rId20"/>
    <p:sldId id="2147309464" r:id="rId21"/>
    <p:sldId id="2147309451" r:id="rId22"/>
    <p:sldId id="2147309452" r:id="rId23"/>
    <p:sldId id="2147309465" r:id="rId24"/>
    <p:sldId id="2147309453" r:id="rId25"/>
    <p:sldId id="2147309466" r:id="rId26"/>
    <p:sldId id="2147309450" r:id="rId27"/>
    <p:sldId id="2147309438" r:id="rId28"/>
    <p:sldId id="2147309441" r:id="rId29"/>
    <p:sldId id="2147309442" r:id="rId30"/>
    <p:sldId id="2147309443" r:id="rId31"/>
    <p:sldId id="2147309454" r:id="rId32"/>
    <p:sldId id="2147309461" r:id="rId33"/>
    <p:sldId id="2147309437" r:id="rId34"/>
    <p:sldId id="2147309467" r:id="rId35"/>
    <p:sldId id="214730946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s.bullock@icloud.com" initials="t" lastIdx="2" clrIdx="0">
    <p:extLst>
      <p:ext uri="{19B8F6BF-5375-455C-9EA6-DF929625EA0E}">
        <p15:presenceInfo xmlns:p15="http://schemas.microsoft.com/office/powerpoint/2012/main" userId="81790d7f633b1fe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0100"/>
    <a:srgbClr val="4C4C4C"/>
    <a:srgbClr val="E00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4EB97A-132C-A146-A3F7-B38BDC93EEDC}" v="7617" dt="2024-11-27T15:10:12.2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01"/>
    <p:restoredTop sz="94650"/>
  </p:normalViewPr>
  <p:slideViewPr>
    <p:cSldViewPr snapToGrid="0">
      <p:cViewPr varScale="1">
        <p:scale>
          <a:sx n="166" d="100"/>
          <a:sy n="166" d="100"/>
        </p:scale>
        <p:origin x="192" y="4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ff Sutherland" userId="07113d17df852105" providerId="LiveId" clId="{114EB97A-132C-A146-A3F7-B38BDC93EEDC}"/>
    <pc:docChg chg="custSel addSld delSld modSld sldOrd">
      <pc:chgData name="Jeff Sutherland" userId="07113d17df852105" providerId="LiveId" clId="{114EB97A-132C-A146-A3F7-B38BDC93EEDC}" dt="2024-11-27T15:11:00.362" v="9754" actId="20577"/>
      <pc:docMkLst>
        <pc:docMk/>
      </pc:docMkLst>
      <pc:sldChg chg="addSp modSp mod">
        <pc:chgData name="Jeff Sutherland" userId="07113d17df852105" providerId="LiveId" clId="{114EB97A-132C-A146-A3F7-B38BDC93EEDC}" dt="2024-11-27T14:50:01.096" v="8950" actId="255"/>
        <pc:sldMkLst>
          <pc:docMk/>
          <pc:sldMk cId="3263296685" sldId="256"/>
        </pc:sldMkLst>
        <pc:spChg chg="mod">
          <ac:chgData name="Jeff Sutherland" userId="07113d17df852105" providerId="LiveId" clId="{114EB97A-132C-A146-A3F7-B38BDC93EEDC}" dt="2024-11-27T14:50:01.096" v="8950" actId="255"/>
          <ac:spMkLst>
            <pc:docMk/>
            <pc:sldMk cId="3263296685" sldId="256"/>
            <ac:spMk id="3" creationId="{075773D2-E99B-7BF5-A314-B3599C446986}"/>
          </ac:spMkLst>
        </pc:spChg>
        <pc:picChg chg="add mod">
          <ac:chgData name="Jeff Sutherland" userId="07113d17df852105" providerId="LiveId" clId="{114EB97A-132C-A146-A3F7-B38BDC93EEDC}" dt="2024-11-25T10:32:11.890" v="6917" actId="571"/>
          <ac:picMkLst>
            <pc:docMk/>
            <pc:sldMk cId="3263296685" sldId="256"/>
            <ac:picMk id="2" creationId="{9A5FA231-3804-7C72-DE23-156FEE6B5E5C}"/>
          </ac:picMkLst>
        </pc:picChg>
      </pc:sldChg>
      <pc:sldChg chg="del">
        <pc:chgData name="Jeff Sutherland" userId="07113d17df852105" providerId="LiveId" clId="{114EB97A-132C-A146-A3F7-B38BDC93EEDC}" dt="2024-11-25T19:32:51.928" v="8391" actId="2696"/>
        <pc:sldMkLst>
          <pc:docMk/>
          <pc:sldMk cId="142859897" sldId="11911"/>
        </pc:sldMkLst>
      </pc:sldChg>
      <pc:sldChg chg="del">
        <pc:chgData name="Jeff Sutherland" userId="07113d17df852105" providerId="LiveId" clId="{114EB97A-132C-A146-A3F7-B38BDC93EEDC}" dt="2024-11-18T18:09:41.061" v="1341" actId="2696"/>
        <pc:sldMkLst>
          <pc:docMk/>
          <pc:sldMk cId="1692538241" sldId="2147309408"/>
        </pc:sldMkLst>
      </pc:sldChg>
      <pc:sldChg chg="del">
        <pc:chgData name="Jeff Sutherland" userId="07113d17df852105" providerId="LiveId" clId="{114EB97A-132C-A146-A3F7-B38BDC93EEDC}" dt="2024-11-18T18:09:41.061" v="1341" actId="2696"/>
        <pc:sldMkLst>
          <pc:docMk/>
          <pc:sldMk cId="4272021557" sldId="2147309409"/>
        </pc:sldMkLst>
      </pc:sldChg>
      <pc:sldChg chg="del">
        <pc:chgData name="Jeff Sutherland" userId="07113d17df852105" providerId="LiveId" clId="{114EB97A-132C-A146-A3F7-B38BDC93EEDC}" dt="2024-11-18T18:09:41.061" v="1341" actId="2696"/>
        <pc:sldMkLst>
          <pc:docMk/>
          <pc:sldMk cId="532606590" sldId="2147309411"/>
        </pc:sldMkLst>
      </pc:sldChg>
      <pc:sldChg chg="del">
        <pc:chgData name="Jeff Sutherland" userId="07113d17df852105" providerId="LiveId" clId="{114EB97A-132C-A146-A3F7-B38BDC93EEDC}" dt="2024-11-18T18:09:41.061" v="1341" actId="2696"/>
        <pc:sldMkLst>
          <pc:docMk/>
          <pc:sldMk cId="4133114507" sldId="2147309419"/>
        </pc:sldMkLst>
      </pc:sldChg>
      <pc:sldChg chg="del">
        <pc:chgData name="Jeff Sutherland" userId="07113d17df852105" providerId="LiveId" clId="{114EB97A-132C-A146-A3F7-B38BDC93EEDC}" dt="2024-11-18T18:09:41.061" v="1341" actId="2696"/>
        <pc:sldMkLst>
          <pc:docMk/>
          <pc:sldMk cId="2504195400" sldId="2147309423"/>
        </pc:sldMkLst>
      </pc:sldChg>
      <pc:sldChg chg="addSp modSp mod">
        <pc:chgData name="Jeff Sutherland" userId="07113d17df852105" providerId="LiveId" clId="{114EB97A-132C-A146-A3F7-B38BDC93EEDC}" dt="2024-11-21T15:50:45.947" v="4008" actId="1076"/>
        <pc:sldMkLst>
          <pc:docMk/>
          <pc:sldMk cId="193995489" sldId="2147309431"/>
        </pc:sldMkLst>
        <pc:spChg chg="add mod">
          <ac:chgData name="Jeff Sutherland" userId="07113d17df852105" providerId="LiveId" clId="{114EB97A-132C-A146-A3F7-B38BDC93EEDC}" dt="2024-11-21T15:50:45.947" v="4008" actId="1076"/>
          <ac:spMkLst>
            <pc:docMk/>
            <pc:sldMk cId="193995489" sldId="2147309431"/>
            <ac:spMk id="3" creationId="{EC795568-9B7F-319C-DD3A-6E08505BBB17}"/>
          </ac:spMkLst>
        </pc:spChg>
        <pc:picChg chg="mod">
          <ac:chgData name="Jeff Sutherland" userId="07113d17df852105" providerId="LiveId" clId="{114EB97A-132C-A146-A3F7-B38BDC93EEDC}" dt="2024-11-21T15:50:11.739" v="4003" actId="1076"/>
          <ac:picMkLst>
            <pc:docMk/>
            <pc:sldMk cId="193995489" sldId="2147309431"/>
            <ac:picMk id="6" creationId="{FBF80400-5D32-B6EA-9BF5-E7489EE4A669}"/>
          </ac:picMkLst>
        </pc:picChg>
      </pc:sldChg>
      <pc:sldChg chg="del">
        <pc:chgData name="Jeff Sutherland" userId="07113d17df852105" providerId="LiveId" clId="{114EB97A-132C-A146-A3F7-B38BDC93EEDC}" dt="2024-11-18T18:09:41.061" v="1341" actId="2696"/>
        <pc:sldMkLst>
          <pc:docMk/>
          <pc:sldMk cId="299233727" sldId="2147309435"/>
        </pc:sldMkLst>
      </pc:sldChg>
      <pc:sldChg chg="addSp delSp modSp mod">
        <pc:chgData name="Jeff Sutherland" userId="07113d17df852105" providerId="LiveId" clId="{114EB97A-132C-A146-A3F7-B38BDC93EEDC}" dt="2024-11-27T14:55:29.854" v="9062" actId="20577"/>
        <pc:sldMkLst>
          <pc:docMk/>
          <pc:sldMk cId="3145192698" sldId="2147309437"/>
        </pc:sldMkLst>
        <pc:spChg chg="mod">
          <ac:chgData name="Jeff Sutherland" userId="07113d17df852105" providerId="LiveId" clId="{114EB97A-132C-A146-A3F7-B38BDC93EEDC}" dt="2024-11-27T14:55:29.854" v="9062" actId="20577"/>
          <ac:spMkLst>
            <pc:docMk/>
            <pc:sldMk cId="3145192698" sldId="2147309437"/>
            <ac:spMk id="3" creationId="{8D89EC15-E06B-F910-B931-B34F99558628}"/>
          </ac:spMkLst>
        </pc:spChg>
        <pc:spChg chg="mod">
          <ac:chgData name="Jeff Sutherland" userId="07113d17df852105" providerId="LiveId" clId="{114EB97A-132C-A146-A3F7-B38BDC93EEDC}" dt="2024-11-24T19:29:18.691" v="6852" actId="20577"/>
          <ac:spMkLst>
            <pc:docMk/>
            <pc:sldMk cId="3145192698" sldId="2147309437"/>
            <ac:spMk id="5" creationId="{38381B29-237C-BA22-53AD-DFBFE0AAFEA6}"/>
          </ac:spMkLst>
        </pc:spChg>
        <pc:spChg chg="add mod">
          <ac:chgData name="Jeff Sutherland" userId="07113d17df852105" providerId="LiveId" clId="{114EB97A-132C-A146-A3F7-B38BDC93EEDC}" dt="2024-11-25T19:55:21.252" v="8877" actId="1076"/>
          <ac:spMkLst>
            <pc:docMk/>
            <pc:sldMk cId="3145192698" sldId="2147309437"/>
            <ac:spMk id="13" creationId="{BBE531F3-CE22-EB3E-2BC7-5C0C66868828}"/>
          </ac:spMkLst>
        </pc:spChg>
        <pc:picChg chg="add mod">
          <ac:chgData name="Jeff Sutherland" userId="07113d17df852105" providerId="LiveId" clId="{114EB97A-132C-A146-A3F7-B38BDC93EEDC}" dt="2024-11-24T19:35:03.820" v="6877" actId="1076"/>
          <ac:picMkLst>
            <pc:docMk/>
            <pc:sldMk cId="3145192698" sldId="2147309437"/>
            <ac:picMk id="12" creationId="{9D090D64-1475-DE12-EC87-DFA7F645D41A}"/>
          </ac:picMkLst>
        </pc:picChg>
      </pc:sldChg>
      <pc:sldChg chg="addSp delSp modSp mod">
        <pc:chgData name="Jeff Sutherland" userId="07113d17df852105" providerId="LiveId" clId="{114EB97A-132C-A146-A3F7-B38BDC93EEDC}" dt="2024-11-25T19:34:33.897" v="8438" actId="27636"/>
        <pc:sldMkLst>
          <pc:docMk/>
          <pc:sldMk cId="3281298184" sldId="2147309438"/>
        </pc:sldMkLst>
        <pc:spChg chg="mod">
          <ac:chgData name="Jeff Sutherland" userId="07113d17df852105" providerId="LiveId" clId="{114EB97A-132C-A146-A3F7-B38BDC93EEDC}" dt="2024-11-25T19:34:33.897" v="8438" actId="27636"/>
          <ac:spMkLst>
            <pc:docMk/>
            <pc:sldMk cId="3281298184" sldId="2147309438"/>
            <ac:spMk id="2" creationId="{CE6DC84F-37D3-C84D-87DF-E8F3F78B859A}"/>
          </ac:spMkLst>
        </pc:spChg>
        <pc:picChg chg="add mod">
          <ac:chgData name="Jeff Sutherland" userId="07113d17df852105" providerId="LiveId" clId="{114EB97A-132C-A146-A3F7-B38BDC93EEDC}" dt="2024-11-18T18:29:14.615" v="1376" actId="1076"/>
          <ac:picMkLst>
            <pc:docMk/>
            <pc:sldMk cId="3281298184" sldId="2147309438"/>
            <ac:picMk id="8" creationId="{98F645BB-698B-1CF0-76A2-8C93520AECAD}"/>
          </ac:picMkLst>
        </pc:picChg>
      </pc:sldChg>
      <pc:sldChg chg="del">
        <pc:chgData name="Jeff Sutherland" userId="07113d17df852105" providerId="LiveId" clId="{114EB97A-132C-A146-A3F7-B38BDC93EEDC}" dt="2024-11-18T14:17:10.044" v="0" actId="2696"/>
        <pc:sldMkLst>
          <pc:docMk/>
          <pc:sldMk cId="186587853" sldId="2147309439"/>
        </pc:sldMkLst>
      </pc:sldChg>
      <pc:sldChg chg="del">
        <pc:chgData name="Jeff Sutherland" userId="07113d17df852105" providerId="LiveId" clId="{114EB97A-132C-A146-A3F7-B38BDC93EEDC}" dt="2024-11-25T19:32:54.995" v="8392" actId="2696"/>
        <pc:sldMkLst>
          <pc:docMk/>
          <pc:sldMk cId="3414376498" sldId="2147309440"/>
        </pc:sldMkLst>
      </pc:sldChg>
      <pc:sldChg chg="modSp mod">
        <pc:chgData name="Jeff Sutherland" userId="07113d17df852105" providerId="LiveId" clId="{114EB97A-132C-A146-A3F7-B38BDC93EEDC}" dt="2024-11-25T19:37:06.413" v="8737" actId="20577"/>
        <pc:sldMkLst>
          <pc:docMk/>
          <pc:sldMk cId="3696136761" sldId="2147309441"/>
        </pc:sldMkLst>
        <pc:spChg chg="mod">
          <ac:chgData name="Jeff Sutherland" userId="07113d17df852105" providerId="LiveId" clId="{114EB97A-132C-A146-A3F7-B38BDC93EEDC}" dt="2024-11-25T19:37:06.413" v="8737" actId="20577"/>
          <ac:spMkLst>
            <pc:docMk/>
            <pc:sldMk cId="3696136761" sldId="2147309441"/>
            <ac:spMk id="2" creationId="{CE6DC84F-37D3-C84D-87DF-E8F3F78B859A}"/>
          </ac:spMkLst>
        </pc:spChg>
      </pc:sldChg>
      <pc:sldChg chg="addSp delSp modSp mod">
        <pc:chgData name="Jeff Sutherland" userId="07113d17df852105" providerId="LiveId" clId="{114EB97A-132C-A146-A3F7-B38BDC93EEDC}" dt="2024-11-24T16:50:29.805" v="5527" actId="20577"/>
        <pc:sldMkLst>
          <pc:docMk/>
          <pc:sldMk cId="3616010593" sldId="2147309442"/>
        </pc:sldMkLst>
        <pc:spChg chg="mod">
          <ac:chgData name="Jeff Sutherland" userId="07113d17df852105" providerId="LiveId" clId="{114EB97A-132C-A146-A3F7-B38BDC93EEDC}" dt="2024-11-24T16:50:29.805" v="5527" actId="20577"/>
          <ac:spMkLst>
            <pc:docMk/>
            <pc:sldMk cId="3616010593" sldId="2147309442"/>
            <ac:spMk id="2" creationId="{CE6DC84F-37D3-C84D-87DF-E8F3F78B859A}"/>
          </ac:spMkLst>
        </pc:spChg>
        <pc:picChg chg="add mod">
          <ac:chgData name="Jeff Sutherland" userId="07113d17df852105" providerId="LiveId" clId="{114EB97A-132C-A146-A3F7-B38BDC93EEDC}" dt="2024-11-18T18:29:57.186" v="1379" actId="1076"/>
          <ac:picMkLst>
            <pc:docMk/>
            <pc:sldMk cId="3616010593" sldId="2147309442"/>
            <ac:picMk id="8" creationId="{A71C2F11-06DD-4A4D-2332-BDA74DB8A3D7}"/>
          </ac:picMkLst>
        </pc:picChg>
      </pc:sldChg>
      <pc:sldChg chg="addSp delSp modSp mod">
        <pc:chgData name="Jeff Sutherland" userId="07113d17df852105" providerId="LiveId" clId="{114EB97A-132C-A146-A3F7-B38BDC93EEDC}" dt="2024-11-18T18:30:42.824" v="1382" actId="1076"/>
        <pc:sldMkLst>
          <pc:docMk/>
          <pc:sldMk cId="3208782189" sldId="2147309443"/>
        </pc:sldMkLst>
        <pc:picChg chg="add mod">
          <ac:chgData name="Jeff Sutherland" userId="07113d17df852105" providerId="LiveId" clId="{114EB97A-132C-A146-A3F7-B38BDC93EEDC}" dt="2024-11-18T18:30:42.824" v="1382" actId="1076"/>
          <ac:picMkLst>
            <pc:docMk/>
            <pc:sldMk cId="3208782189" sldId="2147309443"/>
            <ac:picMk id="8" creationId="{8BBF84C3-BD09-547F-7E6C-515CFC18D96B}"/>
          </ac:picMkLst>
        </pc:picChg>
      </pc:sldChg>
      <pc:sldChg chg="addSp delSp modSp mod">
        <pc:chgData name="Jeff Sutherland" userId="07113d17df852105" providerId="LiveId" clId="{114EB97A-132C-A146-A3F7-B38BDC93EEDC}" dt="2024-11-27T14:50:22.740" v="8959" actId="20577"/>
        <pc:sldMkLst>
          <pc:docMk/>
          <pc:sldMk cId="271818584" sldId="2147309445"/>
        </pc:sldMkLst>
        <pc:spChg chg="mod">
          <ac:chgData name="Jeff Sutherland" userId="07113d17df852105" providerId="LiveId" clId="{114EB97A-132C-A146-A3F7-B38BDC93EEDC}" dt="2024-11-23T16:22:10.448" v="5391" actId="20577"/>
          <ac:spMkLst>
            <pc:docMk/>
            <pc:sldMk cId="271818584" sldId="2147309445"/>
            <ac:spMk id="3" creationId="{EFECBEDE-50BA-2FD6-1FF7-98DCC323DFD1}"/>
          </ac:spMkLst>
        </pc:spChg>
        <pc:spChg chg="mod">
          <ac:chgData name="Jeff Sutherland" userId="07113d17df852105" providerId="LiveId" clId="{114EB97A-132C-A146-A3F7-B38BDC93EEDC}" dt="2024-11-27T14:50:22.740" v="8959" actId="20577"/>
          <ac:spMkLst>
            <pc:docMk/>
            <pc:sldMk cId="271818584" sldId="2147309445"/>
            <ac:spMk id="5" creationId="{38215E01-45E1-9842-1B68-468FE4C652FF}"/>
          </ac:spMkLst>
        </pc:spChg>
        <pc:picChg chg="add mod">
          <ac:chgData name="Jeff Sutherland" userId="07113d17df852105" providerId="LiveId" clId="{114EB97A-132C-A146-A3F7-B38BDC93EEDC}" dt="2024-11-23T16:21:58.529" v="5365" actId="14100"/>
          <ac:picMkLst>
            <pc:docMk/>
            <pc:sldMk cId="271818584" sldId="2147309445"/>
            <ac:picMk id="4" creationId="{4B848440-B444-DB8D-0C72-166ABA292805}"/>
          </ac:picMkLst>
        </pc:picChg>
      </pc:sldChg>
      <pc:sldChg chg="modSp mod ord">
        <pc:chgData name="Jeff Sutherland" userId="07113d17df852105" providerId="LiveId" clId="{114EB97A-132C-A146-A3F7-B38BDC93EEDC}" dt="2024-11-25T11:09:26.427" v="7906" actId="20577"/>
        <pc:sldMkLst>
          <pc:docMk/>
          <pc:sldMk cId="1237284402" sldId="2147309446"/>
        </pc:sldMkLst>
        <pc:spChg chg="mod">
          <ac:chgData name="Jeff Sutherland" userId="07113d17df852105" providerId="LiveId" clId="{114EB97A-132C-A146-A3F7-B38BDC93EEDC}" dt="2024-11-25T11:09:26.427" v="7906" actId="20577"/>
          <ac:spMkLst>
            <pc:docMk/>
            <pc:sldMk cId="1237284402" sldId="2147309446"/>
            <ac:spMk id="3" creationId="{F3EF166D-BB71-602B-0C03-518E69F16CDA}"/>
          </ac:spMkLst>
        </pc:spChg>
        <pc:spChg chg="mod">
          <ac:chgData name="Jeff Sutherland" userId="07113d17df852105" providerId="LiveId" clId="{114EB97A-132C-A146-A3F7-B38BDC93EEDC}" dt="2024-11-18T14:32:05.223" v="45" actId="20577"/>
          <ac:spMkLst>
            <pc:docMk/>
            <pc:sldMk cId="1237284402" sldId="2147309446"/>
            <ac:spMk id="4" creationId="{84C45EB3-20D7-E4BA-E076-219F5FBB7F01}"/>
          </ac:spMkLst>
        </pc:spChg>
      </pc:sldChg>
      <pc:sldChg chg="addSp delSp modSp new mod">
        <pc:chgData name="Jeff Sutherland" userId="07113d17df852105" providerId="LiveId" clId="{114EB97A-132C-A146-A3F7-B38BDC93EEDC}" dt="2024-11-25T11:12:02.281" v="8056" actId="27636"/>
        <pc:sldMkLst>
          <pc:docMk/>
          <pc:sldMk cId="4106964997" sldId="2147309447"/>
        </pc:sldMkLst>
        <pc:spChg chg="mod">
          <ac:chgData name="Jeff Sutherland" userId="07113d17df852105" providerId="LiveId" clId="{114EB97A-132C-A146-A3F7-B38BDC93EEDC}" dt="2024-11-25T11:12:02.281" v="8056" actId="27636"/>
          <ac:spMkLst>
            <pc:docMk/>
            <pc:sldMk cId="4106964997" sldId="2147309447"/>
            <ac:spMk id="3" creationId="{1028867A-41D6-37BD-71EC-0B2250CFB173}"/>
          </ac:spMkLst>
        </pc:spChg>
        <pc:spChg chg="mod">
          <ac:chgData name="Jeff Sutherland" userId="07113d17df852105" providerId="LiveId" clId="{114EB97A-132C-A146-A3F7-B38BDC93EEDC}" dt="2024-11-23T16:05:30.950" v="5142" actId="255"/>
          <ac:spMkLst>
            <pc:docMk/>
            <pc:sldMk cId="4106964997" sldId="2147309447"/>
            <ac:spMk id="4" creationId="{8171C854-5D07-F843-73F2-C75FA196517C}"/>
          </ac:spMkLst>
        </pc:spChg>
        <pc:picChg chg="add mod">
          <ac:chgData name="Jeff Sutherland" userId="07113d17df852105" providerId="LiveId" clId="{114EB97A-132C-A146-A3F7-B38BDC93EEDC}" dt="2024-11-18T16:35:50.097" v="495" actId="1076"/>
          <ac:picMkLst>
            <pc:docMk/>
            <pc:sldMk cId="4106964997" sldId="2147309447"/>
            <ac:picMk id="6" creationId="{EFB17BCF-69A8-94BF-C96D-D3E1E70557E1}"/>
          </ac:picMkLst>
        </pc:picChg>
      </pc:sldChg>
      <pc:sldChg chg="addSp delSp modSp add mod">
        <pc:chgData name="Jeff Sutherland" userId="07113d17df852105" providerId="LiveId" clId="{114EB97A-132C-A146-A3F7-B38BDC93EEDC}" dt="2024-11-27T14:54:45.975" v="9047" actId="14100"/>
        <pc:sldMkLst>
          <pc:docMk/>
          <pc:sldMk cId="113824311" sldId="2147309448"/>
        </pc:sldMkLst>
        <pc:spChg chg="mod">
          <ac:chgData name="Jeff Sutherland" userId="07113d17df852105" providerId="LiveId" clId="{114EB97A-132C-A146-A3F7-B38BDC93EEDC}" dt="2024-11-25T11:13:46.832" v="8132" actId="20577"/>
          <ac:spMkLst>
            <pc:docMk/>
            <pc:sldMk cId="113824311" sldId="2147309448"/>
            <ac:spMk id="3" creationId="{402E221E-CB26-6BFC-F3A7-4AEA5C5F2013}"/>
          </ac:spMkLst>
        </pc:spChg>
        <pc:spChg chg="mod">
          <ac:chgData name="Jeff Sutherland" userId="07113d17df852105" providerId="LiveId" clId="{114EB97A-132C-A146-A3F7-B38BDC93EEDC}" dt="2024-11-27T14:54:40.172" v="9046" actId="207"/>
          <ac:spMkLst>
            <pc:docMk/>
            <pc:sldMk cId="113824311" sldId="2147309448"/>
            <ac:spMk id="4" creationId="{9C83DE1B-347E-A609-7DC0-4AC20C326700}"/>
          </ac:spMkLst>
        </pc:spChg>
        <pc:picChg chg="add mod">
          <ac:chgData name="Jeff Sutherland" userId="07113d17df852105" providerId="LiveId" clId="{114EB97A-132C-A146-A3F7-B38BDC93EEDC}" dt="2024-11-27T14:54:45.975" v="9047" actId="14100"/>
          <ac:picMkLst>
            <pc:docMk/>
            <pc:sldMk cId="113824311" sldId="2147309448"/>
            <ac:picMk id="2" creationId="{64280A66-9E83-5FD1-3D67-412B29681089}"/>
          </ac:picMkLst>
        </pc:picChg>
      </pc:sldChg>
      <pc:sldChg chg="addSp delSp modSp add mod">
        <pc:chgData name="Jeff Sutherland" userId="07113d17df852105" providerId="LiveId" clId="{114EB97A-132C-A146-A3F7-B38BDC93EEDC}" dt="2024-11-25T11:31:22.351" v="8248" actId="1076"/>
        <pc:sldMkLst>
          <pc:docMk/>
          <pc:sldMk cId="2232218864" sldId="2147309449"/>
        </pc:sldMkLst>
        <pc:spChg chg="mod">
          <ac:chgData name="Jeff Sutherland" userId="07113d17df852105" providerId="LiveId" clId="{114EB97A-132C-A146-A3F7-B38BDC93EEDC}" dt="2024-11-25T11:15:46.750" v="8244" actId="255"/>
          <ac:spMkLst>
            <pc:docMk/>
            <pc:sldMk cId="2232218864" sldId="2147309449"/>
            <ac:spMk id="3" creationId="{66B87A46-CA7D-314C-C3F2-AEC46A277A45}"/>
          </ac:spMkLst>
        </pc:spChg>
        <pc:spChg chg="mod">
          <ac:chgData name="Jeff Sutherland" userId="07113d17df852105" providerId="LiveId" clId="{114EB97A-132C-A146-A3F7-B38BDC93EEDC}" dt="2024-11-18T17:59:38.693" v="1260" actId="20577"/>
          <ac:spMkLst>
            <pc:docMk/>
            <pc:sldMk cId="2232218864" sldId="2147309449"/>
            <ac:spMk id="4" creationId="{24BD0527-DE56-A071-C16E-7F392E3A7D8D}"/>
          </ac:spMkLst>
        </pc:spChg>
        <pc:picChg chg="add mod">
          <ac:chgData name="Jeff Sutherland" userId="07113d17df852105" providerId="LiveId" clId="{114EB97A-132C-A146-A3F7-B38BDC93EEDC}" dt="2024-11-25T11:31:22.351" v="8248" actId="1076"/>
          <ac:picMkLst>
            <pc:docMk/>
            <pc:sldMk cId="2232218864" sldId="2147309449"/>
            <ac:picMk id="2" creationId="{6C869CA4-03B7-CBB5-A1D6-73A419A31F1A}"/>
          </ac:picMkLst>
        </pc:picChg>
      </pc:sldChg>
      <pc:sldChg chg="addSp delSp modSp add mod">
        <pc:chgData name="Jeff Sutherland" userId="07113d17df852105" providerId="LiveId" clId="{114EB97A-132C-A146-A3F7-B38BDC93EEDC}" dt="2024-11-27T15:10:12.376" v="9696" actId="27636"/>
        <pc:sldMkLst>
          <pc:docMk/>
          <pc:sldMk cId="444212572" sldId="2147309450"/>
        </pc:sldMkLst>
        <pc:spChg chg="mod">
          <ac:chgData name="Jeff Sutherland" userId="07113d17df852105" providerId="LiveId" clId="{114EB97A-132C-A146-A3F7-B38BDC93EEDC}" dt="2024-11-27T15:10:12.376" v="9696" actId="27636"/>
          <ac:spMkLst>
            <pc:docMk/>
            <pc:sldMk cId="444212572" sldId="2147309450"/>
            <ac:spMk id="3" creationId="{D9FD5018-23AD-B959-DD74-39E140088645}"/>
          </ac:spMkLst>
        </pc:spChg>
        <pc:spChg chg="mod">
          <ac:chgData name="Jeff Sutherland" userId="07113d17df852105" providerId="LiveId" clId="{114EB97A-132C-A146-A3F7-B38BDC93EEDC}" dt="2024-11-18T18:09:00.447" v="1340" actId="20577"/>
          <ac:spMkLst>
            <pc:docMk/>
            <pc:sldMk cId="444212572" sldId="2147309450"/>
            <ac:spMk id="4" creationId="{CB66A4DB-5CD7-D202-D1FA-AB52722D2DEE}"/>
          </ac:spMkLst>
        </pc:spChg>
        <pc:spChg chg="add">
          <ac:chgData name="Jeff Sutherland" userId="07113d17df852105" providerId="LiveId" clId="{114EB97A-132C-A146-A3F7-B38BDC93EEDC}" dt="2024-11-25T19:30:41.141" v="8384"/>
          <ac:spMkLst>
            <pc:docMk/>
            <pc:sldMk cId="444212572" sldId="2147309450"/>
            <ac:spMk id="5" creationId="{90F05603-35A5-3865-199A-043C7FE00A61}"/>
          </ac:spMkLst>
        </pc:spChg>
        <pc:picChg chg="add mod">
          <ac:chgData name="Jeff Sutherland" userId="07113d17df852105" providerId="LiveId" clId="{114EB97A-132C-A146-A3F7-B38BDC93EEDC}" dt="2024-11-25T19:32:20.019" v="8390" actId="1076"/>
          <ac:picMkLst>
            <pc:docMk/>
            <pc:sldMk cId="444212572" sldId="2147309450"/>
            <ac:picMk id="7" creationId="{3018821A-98CC-A146-F95B-480E56856390}"/>
          </ac:picMkLst>
        </pc:picChg>
      </pc:sldChg>
      <pc:sldChg chg="addSp modSp add mod">
        <pc:chgData name="Jeff Sutherland" userId="07113d17df852105" providerId="LiveId" clId="{114EB97A-132C-A146-A3F7-B38BDC93EEDC}" dt="2024-11-25T11:44:35.557" v="8275" actId="1076"/>
        <pc:sldMkLst>
          <pc:docMk/>
          <pc:sldMk cId="4283819253" sldId="2147309451"/>
        </pc:sldMkLst>
        <pc:spChg chg="mod">
          <ac:chgData name="Jeff Sutherland" userId="07113d17df852105" providerId="LiveId" clId="{114EB97A-132C-A146-A3F7-B38BDC93EEDC}" dt="2024-11-25T11:42:34.266" v="8272" actId="255"/>
          <ac:spMkLst>
            <pc:docMk/>
            <pc:sldMk cId="4283819253" sldId="2147309451"/>
            <ac:spMk id="3" creationId="{A526A404-AD67-913F-765C-36BBCF9FC8C5}"/>
          </ac:spMkLst>
        </pc:spChg>
        <pc:picChg chg="add mod">
          <ac:chgData name="Jeff Sutherland" userId="07113d17df852105" providerId="LiveId" clId="{114EB97A-132C-A146-A3F7-B38BDC93EEDC}" dt="2024-11-25T11:44:35.557" v="8275" actId="1076"/>
          <ac:picMkLst>
            <pc:docMk/>
            <pc:sldMk cId="4283819253" sldId="2147309451"/>
            <ac:picMk id="2" creationId="{8ABD17B1-61A4-4310-EA0D-37B9D791A574}"/>
          </ac:picMkLst>
        </pc:picChg>
      </pc:sldChg>
      <pc:sldChg chg="addSp modSp add mod">
        <pc:chgData name="Jeff Sutherland" userId="07113d17df852105" providerId="LiveId" clId="{114EB97A-132C-A146-A3F7-B38BDC93EEDC}" dt="2024-11-25T11:47:24.060" v="8282" actId="1076"/>
        <pc:sldMkLst>
          <pc:docMk/>
          <pc:sldMk cId="3165240619" sldId="2147309452"/>
        </pc:sldMkLst>
        <pc:spChg chg="mod">
          <ac:chgData name="Jeff Sutherland" userId="07113d17df852105" providerId="LiveId" clId="{114EB97A-132C-A146-A3F7-B38BDC93EEDC}" dt="2024-11-25T11:45:25.922" v="8279" actId="255"/>
          <ac:spMkLst>
            <pc:docMk/>
            <pc:sldMk cId="3165240619" sldId="2147309452"/>
            <ac:spMk id="3" creationId="{0FFD04A7-78F1-2E5E-60D0-23ADC5C13339}"/>
          </ac:spMkLst>
        </pc:spChg>
        <pc:picChg chg="add mod">
          <ac:chgData name="Jeff Sutherland" userId="07113d17df852105" providerId="LiveId" clId="{114EB97A-132C-A146-A3F7-B38BDC93EEDC}" dt="2024-11-25T11:47:24.060" v="8282" actId="1076"/>
          <ac:picMkLst>
            <pc:docMk/>
            <pc:sldMk cId="3165240619" sldId="2147309452"/>
            <ac:picMk id="2" creationId="{CB97495B-DF9B-F330-2A49-5E7E824209F7}"/>
          </ac:picMkLst>
        </pc:picChg>
      </pc:sldChg>
      <pc:sldChg chg="addSp modSp add mod">
        <pc:chgData name="Jeff Sutherland" userId="07113d17df852105" providerId="LiveId" clId="{114EB97A-132C-A146-A3F7-B38BDC93EEDC}" dt="2024-11-25T19:23:56.010" v="8376" actId="1076"/>
        <pc:sldMkLst>
          <pc:docMk/>
          <pc:sldMk cId="2976375759" sldId="2147309453"/>
        </pc:sldMkLst>
        <pc:spChg chg="mod">
          <ac:chgData name="Jeff Sutherland" userId="07113d17df852105" providerId="LiveId" clId="{114EB97A-132C-A146-A3F7-B38BDC93EEDC}" dt="2024-11-25T19:21:53.948" v="8373" actId="255"/>
          <ac:spMkLst>
            <pc:docMk/>
            <pc:sldMk cId="2976375759" sldId="2147309453"/>
            <ac:spMk id="3" creationId="{9C2B9529-821F-8784-36B1-14A23571F095}"/>
          </ac:spMkLst>
        </pc:spChg>
        <pc:picChg chg="add mod">
          <ac:chgData name="Jeff Sutherland" userId="07113d17df852105" providerId="LiveId" clId="{114EB97A-132C-A146-A3F7-B38BDC93EEDC}" dt="2024-11-25T19:23:56.010" v="8376" actId="1076"/>
          <ac:picMkLst>
            <pc:docMk/>
            <pc:sldMk cId="2976375759" sldId="2147309453"/>
            <ac:picMk id="2" creationId="{1308581D-940C-EAD9-9D78-8D378B3789F5}"/>
          </ac:picMkLst>
        </pc:picChg>
      </pc:sldChg>
      <pc:sldChg chg="modSp add mod">
        <pc:chgData name="Jeff Sutherland" userId="07113d17df852105" providerId="LiveId" clId="{114EB97A-132C-A146-A3F7-B38BDC93EEDC}" dt="2024-11-25T19:39:23.009" v="8739" actId="20577"/>
        <pc:sldMkLst>
          <pc:docMk/>
          <pc:sldMk cId="770799555" sldId="2147309454"/>
        </pc:sldMkLst>
        <pc:spChg chg="mod">
          <ac:chgData name="Jeff Sutherland" userId="07113d17df852105" providerId="LiveId" clId="{114EB97A-132C-A146-A3F7-B38BDC93EEDC}" dt="2024-11-25T19:39:10.586" v="8738" actId="20577"/>
          <ac:spMkLst>
            <pc:docMk/>
            <pc:sldMk cId="770799555" sldId="2147309454"/>
            <ac:spMk id="2" creationId="{1A0AC2A9-7F61-803D-19E3-695B727AD414}"/>
          </ac:spMkLst>
        </pc:spChg>
        <pc:spChg chg="mod">
          <ac:chgData name="Jeff Sutherland" userId="07113d17df852105" providerId="LiveId" clId="{114EB97A-132C-A146-A3F7-B38BDC93EEDC}" dt="2024-11-25T19:39:23.009" v="8739" actId="20577"/>
          <ac:spMkLst>
            <pc:docMk/>
            <pc:sldMk cId="770799555" sldId="2147309454"/>
            <ac:spMk id="3" creationId="{A45C4941-F656-370A-25CB-32B51FDC76EE}"/>
          </ac:spMkLst>
        </pc:spChg>
        <pc:spChg chg="mod">
          <ac:chgData name="Jeff Sutherland" userId="07113d17df852105" providerId="LiveId" clId="{114EB97A-132C-A146-A3F7-B38BDC93EEDC}" dt="2024-11-18T18:36:20.017" v="1901" actId="20577"/>
          <ac:spMkLst>
            <pc:docMk/>
            <pc:sldMk cId="770799555" sldId="2147309454"/>
            <ac:spMk id="4" creationId="{E6D9DACB-2CFF-E190-EEDC-B4098CBBD6FC}"/>
          </ac:spMkLst>
        </pc:spChg>
      </pc:sldChg>
      <pc:sldChg chg="addSp delSp modSp add mod">
        <pc:chgData name="Jeff Sutherland" userId="07113d17df852105" providerId="LiveId" clId="{114EB97A-132C-A146-A3F7-B38BDC93EEDC}" dt="2024-11-25T11:04:33.183" v="7387" actId="27636"/>
        <pc:sldMkLst>
          <pc:docMk/>
          <pc:sldMk cId="2817841960" sldId="2147309455"/>
        </pc:sldMkLst>
        <pc:spChg chg="add mod">
          <ac:chgData name="Jeff Sutherland" userId="07113d17df852105" providerId="LiveId" clId="{114EB97A-132C-A146-A3F7-B38BDC93EEDC}" dt="2024-11-25T10:47:36.128" v="7225" actId="1076"/>
          <ac:spMkLst>
            <pc:docMk/>
            <pc:sldMk cId="2817841960" sldId="2147309455"/>
            <ac:spMk id="2" creationId="{E6D086BF-D950-FB28-6EE2-FB6384C16EC1}"/>
          </ac:spMkLst>
        </pc:spChg>
        <pc:spChg chg="mod">
          <ac:chgData name="Jeff Sutherland" userId="07113d17df852105" providerId="LiveId" clId="{114EB97A-132C-A146-A3F7-B38BDC93EEDC}" dt="2024-11-25T11:04:33.183" v="7387" actId="27636"/>
          <ac:spMkLst>
            <pc:docMk/>
            <pc:sldMk cId="2817841960" sldId="2147309455"/>
            <ac:spMk id="3" creationId="{BB36D61D-F4CF-64CA-E094-B497C430A7E7}"/>
          </ac:spMkLst>
        </pc:spChg>
        <pc:spChg chg="mod">
          <ac:chgData name="Jeff Sutherland" userId="07113d17df852105" providerId="LiveId" clId="{114EB97A-132C-A146-A3F7-B38BDC93EEDC}" dt="2024-11-25T11:04:23.492" v="7385" actId="20577"/>
          <ac:spMkLst>
            <pc:docMk/>
            <pc:sldMk cId="2817841960" sldId="2147309455"/>
            <ac:spMk id="4" creationId="{06B4B7C0-19D7-4DAD-342D-5D13424634B5}"/>
          </ac:spMkLst>
        </pc:spChg>
        <pc:spChg chg="add mod">
          <ac:chgData name="Jeff Sutherland" userId="07113d17df852105" providerId="LiveId" clId="{114EB97A-132C-A146-A3F7-B38BDC93EEDC}" dt="2024-11-23T16:03:00.792" v="5033" actId="1076"/>
          <ac:spMkLst>
            <pc:docMk/>
            <pc:sldMk cId="2817841960" sldId="2147309455"/>
            <ac:spMk id="6" creationId="{71E2A77F-FC2F-1FF0-272A-F1FF49CE1817}"/>
          </ac:spMkLst>
        </pc:spChg>
        <pc:picChg chg="add mod">
          <ac:chgData name="Jeff Sutherland" userId="07113d17df852105" providerId="LiveId" clId="{114EB97A-132C-A146-A3F7-B38BDC93EEDC}" dt="2024-11-23T16:02:57.046" v="5032" actId="1076"/>
          <ac:picMkLst>
            <pc:docMk/>
            <pc:sldMk cId="2817841960" sldId="2147309455"/>
            <ac:picMk id="5" creationId="{7AE08B79-A81C-1868-CBAF-63901D51902D}"/>
          </ac:picMkLst>
        </pc:picChg>
        <pc:picChg chg="add mod">
          <ac:chgData name="Jeff Sutherland" userId="07113d17df852105" providerId="LiveId" clId="{114EB97A-132C-A146-A3F7-B38BDC93EEDC}" dt="2024-11-23T16:03:22.499" v="5036" actId="1076"/>
          <ac:picMkLst>
            <pc:docMk/>
            <pc:sldMk cId="2817841960" sldId="2147309455"/>
            <ac:picMk id="8" creationId="{B921DF63-82C6-B465-45E0-5BCAE255A270}"/>
          </ac:picMkLst>
        </pc:picChg>
      </pc:sldChg>
      <pc:sldChg chg="addSp delSp modSp add mod">
        <pc:chgData name="Jeff Sutherland" userId="07113d17df852105" providerId="LiveId" clId="{114EB97A-132C-A146-A3F7-B38BDC93EEDC}" dt="2024-11-25T11:15:02.360" v="8242" actId="20577"/>
        <pc:sldMkLst>
          <pc:docMk/>
          <pc:sldMk cId="209150745" sldId="2147309456"/>
        </pc:sldMkLst>
        <pc:spChg chg="mod">
          <ac:chgData name="Jeff Sutherland" userId="07113d17df852105" providerId="LiveId" clId="{114EB97A-132C-A146-A3F7-B38BDC93EEDC}" dt="2024-11-25T11:15:02.360" v="8242" actId="20577"/>
          <ac:spMkLst>
            <pc:docMk/>
            <pc:sldMk cId="209150745" sldId="2147309456"/>
            <ac:spMk id="3" creationId="{0CD2886F-211B-1ED9-DCDC-867C09C44EF8}"/>
          </ac:spMkLst>
        </pc:spChg>
        <pc:spChg chg="mod">
          <ac:chgData name="Jeff Sutherland" userId="07113d17df852105" providerId="LiveId" clId="{114EB97A-132C-A146-A3F7-B38BDC93EEDC}" dt="2024-11-20T14:44:06.869" v="2852" actId="20577"/>
          <ac:spMkLst>
            <pc:docMk/>
            <pc:sldMk cId="209150745" sldId="2147309456"/>
            <ac:spMk id="4" creationId="{D15C3339-9160-ED0F-02E0-2B1AEDCE7827}"/>
          </ac:spMkLst>
        </pc:spChg>
        <pc:picChg chg="add mod">
          <ac:chgData name="Jeff Sutherland" userId="07113d17df852105" providerId="LiveId" clId="{114EB97A-132C-A146-A3F7-B38BDC93EEDC}" dt="2024-11-20T14:49:20.111" v="3300" actId="1076"/>
          <ac:picMkLst>
            <pc:docMk/>
            <pc:sldMk cId="209150745" sldId="2147309456"/>
            <ac:picMk id="2" creationId="{CAC793C8-7B36-9131-9286-FAA8C32064B6}"/>
          </ac:picMkLst>
        </pc:picChg>
      </pc:sldChg>
      <pc:sldChg chg="addSp modSp add mod ord">
        <pc:chgData name="Jeff Sutherland" userId="07113d17df852105" providerId="LiveId" clId="{114EB97A-132C-A146-A3F7-B38BDC93EEDC}" dt="2024-11-25T11:03:47.814" v="7366" actId="20577"/>
        <pc:sldMkLst>
          <pc:docMk/>
          <pc:sldMk cId="3186782702" sldId="2147309457"/>
        </pc:sldMkLst>
        <pc:spChg chg="mod">
          <ac:chgData name="Jeff Sutherland" userId="07113d17df852105" providerId="LiveId" clId="{114EB97A-132C-A146-A3F7-B38BDC93EEDC}" dt="2024-11-25T11:03:47.814" v="7366" actId="20577"/>
          <ac:spMkLst>
            <pc:docMk/>
            <pc:sldMk cId="3186782702" sldId="2147309457"/>
            <ac:spMk id="3" creationId="{A9AACD54-057F-2B60-4FE4-A6F83B0D4454}"/>
          </ac:spMkLst>
        </pc:spChg>
        <pc:spChg chg="mod">
          <ac:chgData name="Jeff Sutherland" userId="07113d17df852105" providerId="LiveId" clId="{114EB97A-132C-A146-A3F7-B38BDC93EEDC}" dt="2024-11-20T15:23:11.063" v="3427" actId="20577"/>
          <ac:spMkLst>
            <pc:docMk/>
            <pc:sldMk cId="3186782702" sldId="2147309457"/>
            <ac:spMk id="4" creationId="{1DA6480F-16F7-5904-159F-91CC78679A7C}"/>
          </ac:spMkLst>
        </pc:spChg>
        <pc:spChg chg="add mod">
          <ac:chgData name="Jeff Sutherland" userId="07113d17df852105" providerId="LiveId" clId="{114EB97A-132C-A146-A3F7-B38BDC93EEDC}" dt="2024-11-20T15:42:21.700" v="3744" actId="1076"/>
          <ac:spMkLst>
            <pc:docMk/>
            <pc:sldMk cId="3186782702" sldId="2147309457"/>
            <ac:spMk id="5" creationId="{08F44255-B34E-517D-8157-154A3AE60732}"/>
          </ac:spMkLst>
        </pc:spChg>
        <pc:picChg chg="add mod">
          <ac:chgData name="Jeff Sutherland" userId="07113d17df852105" providerId="LiveId" clId="{114EB97A-132C-A146-A3F7-B38BDC93EEDC}" dt="2024-11-20T15:41:19.130" v="3738" actId="1076"/>
          <ac:picMkLst>
            <pc:docMk/>
            <pc:sldMk cId="3186782702" sldId="2147309457"/>
            <ac:picMk id="1026" creationId="{FD755481-0E00-0C75-B64F-3FB0751EE592}"/>
          </ac:picMkLst>
        </pc:picChg>
      </pc:sldChg>
      <pc:sldChg chg="modSp add mod">
        <pc:chgData name="Jeff Sutherland" userId="07113d17df852105" providerId="LiveId" clId="{114EB97A-132C-A146-A3F7-B38BDC93EEDC}" dt="2024-11-27T14:51:03.007" v="8979" actId="20577"/>
        <pc:sldMkLst>
          <pc:docMk/>
          <pc:sldMk cId="3262065504" sldId="2147309458"/>
        </pc:sldMkLst>
        <pc:spChg chg="mod">
          <ac:chgData name="Jeff Sutherland" userId="07113d17df852105" providerId="LiveId" clId="{114EB97A-132C-A146-A3F7-B38BDC93EEDC}" dt="2024-11-27T14:51:03.007" v="8979" actId="20577"/>
          <ac:spMkLst>
            <pc:docMk/>
            <pc:sldMk cId="3262065504" sldId="2147309458"/>
            <ac:spMk id="3" creationId="{4D94BCFD-AED1-A05E-302F-EE1A2FA1D04E}"/>
          </ac:spMkLst>
        </pc:spChg>
      </pc:sldChg>
      <pc:sldChg chg="addSp delSp modSp add mod">
        <pc:chgData name="Jeff Sutherland" userId="07113d17df852105" providerId="LiveId" clId="{114EB97A-132C-A146-A3F7-B38BDC93EEDC}" dt="2024-11-25T10:44:44.949" v="7188" actId="20577"/>
        <pc:sldMkLst>
          <pc:docMk/>
          <pc:sldMk cId="110469245" sldId="2147309459"/>
        </pc:sldMkLst>
        <pc:spChg chg="mod">
          <ac:chgData name="Jeff Sutherland" userId="07113d17df852105" providerId="LiveId" clId="{114EB97A-132C-A146-A3F7-B38BDC93EEDC}" dt="2024-11-25T10:44:44.949" v="7188" actId="20577"/>
          <ac:spMkLst>
            <pc:docMk/>
            <pc:sldMk cId="110469245" sldId="2147309459"/>
            <ac:spMk id="3" creationId="{FF45A9CF-D9A5-8EE7-8B09-74562A68AE4C}"/>
          </ac:spMkLst>
        </pc:spChg>
        <pc:spChg chg="mod">
          <ac:chgData name="Jeff Sutherland" userId="07113d17df852105" providerId="LiveId" clId="{114EB97A-132C-A146-A3F7-B38BDC93EEDC}" dt="2024-11-25T10:44:36.217" v="7187" actId="1076"/>
          <ac:spMkLst>
            <pc:docMk/>
            <pc:sldMk cId="110469245" sldId="2147309459"/>
            <ac:spMk id="5" creationId="{025841C5-50A1-366F-1DBF-4B3572634CA1}"/>
          </ac:spMkLst>
        </pc:spChg>
        <pc:picChg chg="add mod">
          <ac:chgData name="Jeff Sutherland" userId="07113d17df852105" providerId="LiveId" clId="{114EB97A-132C-A146-A3F7-B38BDC93EEDC}" dt="2024-11-25T10:41:38.389" v="7181" actId="1076"/>
          <ac:picMkLst>
            <pc:docMk/>
            <pc:sldMk cId="110469245" sldId="2147309459"/>
            <ac:picMk id="6" creationId="{42AB1948-E8FD-1A83-6917-B557593B7C22}"/>
          </ac:picMkLst>
        </pc:picChg>
      </pc:sldChg>
      <pc:sldChg chg="addSp delSp modSp add mod">
        <pc:chgData name="Jeff Sutherland" userId="07113d17df852105" providerId="LiveId" clId="{114EB97A-132C-A146-A3F7-B38BDC93EEDC}" dt="2024-11-23T16:00:31.974" v="5029" actId="1076"/>
        <pc:sldMkLst>
          <pc:docMk/>
          <pc:sldMk cId="4147180048" sldId="2147309460"/>
        </pc:sldMkLst>
        <pc:spChg chg="mod">
          <ac:chgData name="Jeff Sutherland" userId="07113d17df852105" providerId="LiveId" clId="{114EB97A-132C-A146-A3F7-B38BDC93EEDC}" dt="2024-11-23T15:58:21.471" v="4994" actId="20577"/>
          <ac:spMkLst>
            <pc:docMk/>
            <pc:sldMk cId="4147180048" sldId="2147309460"/>
            <ac:spMk id="3" creationId="{D06840CB-ADCE-0DB7-FA79-FDBE5B1963BE}"/>
          </ac:spMkLst>
        </pc:spChg>
        <pc:spChg chg="mod">
          <ac:chgData name="Jeff Sutherland" userId="07113d17df852105" providerId="LiveId" clId="{114EB97A-132C-A146-A3F7-B38BDC93EEDC}" dt="2024-11-23T15:57:02.954" v="4825" actId="255"/>
          <ac:spMkLst>
            <pc:docMk/>
            <pc:sldMk cId="4147180048" sldId="2147309460"/>
            <ac:spMk id="4" creationId="{BD7626EA-0E2B-7620-4F61-4DF7546FA428}"/>
          </ac:spMkLst>
        </pc:spChg>
        <pc:spChg chg="add mod">
          <ac:chgData name="Jeff Sutherland" userId="07113d17df852105" providerId="LiveId" clId="{114EB97A-132C-A146-A3F7-B38BDC93EEDC}" dt="2024-11-23T16:00:18.142" v="5027" actId="1076"/>
          <ac:spMkLst>
            <pc:docMk/>
            <pc:sldMk cId="4147180048" sldId="2147309460"/>
            <ac:spMk id="8" creationId="{454E4202-E590-B0B0-44D2-487C981C5891}"/>
          </ac:spMkLst>
        </pc:spChg>
        <pc:spChg chg="add mod">
          <ac:chgData name="Jeff Sutherland" userId="07113d17df852105" providerId="LiveId" clId="{114EB97A-132C-A146-A3F7-B38BDC93EEDC}" dt="2024-11-23T16:00:31.974" v="5029" actId="1076"/>
          <ac:spMkLst>
            <pc:docMk/>
            <pc:sldMk cId="4147180048" sldId="2147309460"/>
            <ac:spMk id="9" creationId="{810DA870-01E1-EF6A-733B-F13028F4AB5A}"/>
          </ac:spMkLst>
        </pc:spChg>
        <pc:spChg chg="add mod">
          <ac:chgData name="Jeff Sutherland" userId="07113d17df852105" providerId="LiveId" clId="{114EB97A-132C-A146-A3F7-B38BDC93EEDC}" dt="2024-11-23T16:00:24.083" v="5028" actId="1076"/>
          <ac:spMkLst>
            <pc:docMk/>
            <pc:sldMk cId="4147180048" sldId="2147309460"/>
            <ac:spMk id="10" creationId="{EE4F8B26-A5C9-4158-F713-1C2F7772877D}"/>
          </ac:spMkLst>
        </pc:spChg>
        <pc:picChg chg="add mod">
          <ac:chgData name="Jeff Sutherland" userId="07113d17df852105" providerId="LiveId" clId="{114EB97A-132C-A146-A3F7-B38BDC93EEDC}" dt="2024-11-23T15:59:01.322" v="4999" actId="1076"/>
          <ac:picMkLst>
            <pc:docMk/>
            <pc:sldMk cId="4147180048" sldId="2147309460"/>
            <ac:picMk id="7" creationId="{F0E9DA31-428B-64B4-A584-F5B38F157F88}"/>
          </ac:picMkLst>
        </pc:picChg>
      </pc:sldChg>
      <pc:sldChg chg="modSp add mod">
        <pc:chgData name="Jeff Sutherland" userId="07113d17df852105" providerId="LiveId" clId="{114EB97A-132C-A146-A3F7-B38BDC93EEDC}" dt="2024-11-25T19:41:23.289" v="8848" actId="20577"/>
        <pc:sldMkLst>
          <pc:docMk/>
          <pc:sldMk cId="2385609311" sldId="2147309461"/>
        </pc:sldMkLst>
        <pc:spChg chg="mod">
          <ac:chgData name="Jeff Sutherland" userId="07113d17df852105" providerId="LiveId" clId="{114EB97A-132C-A146-A3F7-B38BDC93EEDC}" dt="2024-11-25T19:40:13.932" v="8741" actId="114"/>
          <ac:spMkLst>
            <pc:docMk/>
            <pc:sldMk cId="2385609311" sldId="2147309461"/>
            <ac:spMk id="2" creationId="{AF9A4913-9CF8-E77A-DD90-7A6FDDFC5EA4}"/>
          </ac:spMkLst>
        </pc:spChg>
        <pc:spChg chg="mod">
          <ac:chgData name="Jeff Sutherland" userId="07113d17df852105" providerId="LiveId" clId="{114EB97A-132C-A146-A3F7-B38BDC93EEDC}" dt="2024-11-25T19:41:23.289" v="8848" actId="20577"/>
          <ac:spMkLst>
            <pc:docMk/>
            <pc:sldMk cId="2385609311" sldId="2147309461"/>
            <ac:spMk id="3" creationId="{F798909C-E5F8-634D-3DFA-40CD8B1E70D5}"/>
          </ac:spMkLst>
        </pc:spChg>
        <pc:spChg chg="mod">
          <ac:chgData name="Jeff Sutherland" userId="07113d17df852105" providerId="LiveId" clId="{114EB97A-132C-A146-A3F7-B38BDC93EEDC}" dt="2024-11-24T16:52:15.434" v="5607" actId="20577"/>
          <ac:spMkLst>
            <pc:docMk/>
            <pc:sldMk cId="2385609311" sldId="2147309461"/>
            <ac:spMk id="4" creationId="{05464E9F-BAF4-06CE-5AAC-D344A1674645}"/>
          </ac:spMkLst>
        </pc:spChg>
      </pc:sldChg>
      <pc:sldChg chg="delSp add mod">
        <pc:chgData name="Jeff Sutherland" userId="07113d17df852105" providerId="LiveId" clId="{114EB97A-132C-A146-A3F7-B38BDC93EEDC}" dt="2024-11-25T19:42:31.091" v="8849" actId="478"/>
        <pc:sldMkLst>
          <pc:docMk/>
          <pc:sldMk cId="3397018534" sldId="2147309462"/>
        </pc:sldMkLst>
      </pc:sldChg>
      <pc:sldChg chg="addSp delSp modSp add mod ord">
        <pc:chgData name="Jeff Sutherland" userId="07113d17df852105" providerId="LiveId" clId="{114EB97A-132C-A146-A3F7-B38BDC93EEDC}" dt="2024-11-25T11:00:06.427" v="7274" actId="1076"/>
        <pc:sldMkLst>
          <pc:docMk/>
          <pc:sldMk cId="3707612235" sldId="2147309463"/>
        </pc:sldMkLst>
        <pc:spChg chg="mod">
          <ac:chgData name="Jeff Sutherland" userId="07113d17df852105" providerId="LiveId" clId="{114EB97A-132C-A146-A3F7-B38BDC93EEDC}" dt="2024-11-25T10:59:21.818" v="7268" actId="20577"/>
          <ac:spMkLst>
            <pc:docMk/>
            <pc:sldMk cId="3707612235" sldId="2147309463"/>
            <ac:spMk id="4" creationId="{60EE2A02-8AED-1A06-88D4-AFE4883B7FAD}"/>
          </ac:spMkLst>
        </pc:spChg>
        <pc:picChg chg="add mod">
          <ac:chgData name="Jeff Sutherland" userId="07113d17df852105" providerId="LiveId" clId="{114EB97A-132C-A146-A3F7-B38BDC93EEDC}" dt="2024-11-25T11:00:06.427" v="7274" actId="1076"/>
          <ac:picMkLst>
            <pc:docMk/>
            <pc:sldMk cId="3707612235" sldId="2147309463"/>
            <ac:picMk id="5" creationId="{40956260-0F2B-6408-D1AE-450233780692}"/>
          </ac:picMkLst>
        </pc:picChg>
      </pc:sldChg>
      <pc:sldChg chg="addSp delSp modSp add mod ord">
        <pc:chgData name="Jeff Sutherland" userId="07113d17df852105" providerId="LiveId" clId="{114EB97A-132C-A146-A3F7-B38BDC93EEDC}" dt="2024-11-25T11:44:58.229" v="8276" actId="20578"/>
        <pc:sldMkLst>
          <pc:docMk/>
          <pc:sldMk cId="2570650778" sldId="2147309464"/>
        </pc:sldMkLst>
        <pc:spChg chg="mod">
          <ac:chgData name="Jeff Sutherland" userId="07113d17df852105" providerId="LiveId" clId="{114EB97A-132C-A146-A3F7-B38BDC93EEDC}" dt="2024-11-25T11:32:27.257" v="8251" actId="255"/>
          <ac:spMkLst>
            <pc:docMk/>
            <pc:sldMk cId="2570650778" sldId="2147309464"/>
            <ac:spMk id="3" creationId="{5BEB8F00-F935-344D-4544-3D6E9ED35217}"/>
          </ac:spMkLst>
        </pc:spChg>
        <pc:picChg chg="add mod">
          <ac:chgData name="Jeff Sutherland" userId="07113d17df852105" providerId="LiveId" clId="{114EB97A-132C-A146-A3F7-B38BDC93EEDC}" dt="2024-11-25T11:42:00.330" v="8270" actId="1076"/>
          <ac:picMkLst>
            <pc:docMk/>
            <pc:sldMk cId="2570650778" sldId="2147309464"/>
            <ac:picMk id="7" creationId="{6101F592-EFF8-AA53-FFFA-4209392C7B76}"/>
          </ac:picMkLst>
        </pc:picChg>
      </pc:sldChg>
      <pc:sldChg chg="addSp modSp add mod">
        <pc:chgData name="Jeff Sutherland" userId="07113d17df852105" providerId="LiveId" clId="{114EB97A-132C-A146-A3F7-B38BDC93EEDC}" dt="2024-11-25T19:21:13.844" v="8370" actId="1076"/>
        <pc:sldMkLst>
          <pc:docMk/>
          <pc:sldMk cId="4283142818" sldId="2147309465"/>
        </pc:sldMkLst>
        <pc:spChg chg="mod">
          <ac:chgData name="Jeff Sutherland" userId="07113d17df852105" providerId="LiveId" clId="{114EB97A-132C-A146-A3F7-B38BDC93EEDC}" dt="2024-11-25T11:50:53.775" v="8367" actId="255"/>
          <ac:spMkLst>
            <pc:docMk/>
            <pc:sldMk cId="4283142818" sldId="2147309465"/>
            <ac:spMk id="3" creationId="{82BE19B9-39C7-571F-0DF5-39F17765E6D5}"/>
          </ac:spMkLst>
        </pc:spChg>
        <pc:picChg chg="add mod">
          <ac:chgData name="Jeff Sutherland" userId="07113d17df852105" providerId="LiveId" clId="{114EB97A-132C-A146-A3F7-B38BDC93EEDC}" dt="2024-11-25T19:21:13.844" v="8370" actId="1076"/>
          <ac:picMkLst>
            <pc:docMk/>
            <pc:sldMk cId="4283142818" sldId="2147309465"/>
            <ac:picMk id="2" creationId="{F3934FD0-DDD9-FC64-6FF7-2EB80CA10555}"/>
          </ac:picMkLst>
        </pc:picChg>
      </pc:sldChg>
      <pc:sldChg chg="addSp modSp add mod">
        <pc:chgData name="Jeff Sutherland" userId="07113d17df852105" providerId="LiveId" clId="{114EB97A-132C-A146-A3F7-B38BDC93EEDC}" dt="2024-11-25T19:27:39.975" v="8381" actId="1076"/>
        <pc:sldMkLst>
          <pc:docMk/>
          <pc:sldMk cId="424133505" sldId="2147309466"/>
        </pc:sldMkLst>
        <pc:spChg chg="mod">
          <ac:chgData name="Jeff Sutherland" userId="07113d17df852105" providerId="LiveId" clId="{114EB97A-132C-A146-A3F7-B38BDC93EEDC}" dt="2024-11-25T19:24:16.809" v="8378" actId="255"/>
          <ac:spMkLst>
            <pc:docMk/>
            <pc:sldMk cId="424133505" sldId="2147309466"/>
            <ac:spMk id="3" creationId="{7EB7B25C-E5D8-429A-E114-7C8F3B04E69E}"/>
          </ac:spMkLst>
        </pc:spChg>
        <pc:picChg chg="add mod">
          <ac:chgData name="Jeff Sutherland" userId="07113d17df852105" providerId="LiveId" clId="{114EB97A-132C-A146-A3F7-B38BDC93EEDC}" dt="2024-11-25T19:27:39.975" v="8381" actId="1076"/>
          <ac:picMkLst>
            <pc:docMk/>
            <pc:sldMk cId="424133505" sldId="2147309466"/>
            <ac:picMk id="2" creationId="{1D0A68B2-F1E1-E5C5-F140-4B6362C197D9}"/>
          </ac:picMkLst>
        </pc:picChg>
      </pc:sldChg>
      <pc:sldChg chg="addSp delSp modSp add mod">
        <pc:chgData name="Jeff Sutherland" userId="07113d17df852105" providerId="LiveId" clId="{114EB97A-132C-A146-A3F7-B38BDC93EEDC}" dt="2024-11-27T15:11:00.362" v="9754" actId="20577"/>
        <pc:sldMkLst>
          <pc:docMk/>
          <pc:sldMk cId="4264250960" sldId="2147309467"/>
        </pc:sldMkLst>
        <pc:spChg chg="mod">
          <ac:chgData name="Jeff Sutherland" userId="07113d17df852105" providerId="LiveId" clId="{114EB97A-132C-A146-A3F7-B38BDC93EEDC}" dt="2024-11-27T15:10:37.503" v="9701" actId="20577"/>
          <ac:spMkLst>
            <pc:docMk/>
            <pc:sldMk cId="4264250960" sldId="2147309467"/>
            <ac:spMk id="3" creationId="{2759F8FD-6938-4E18-3FC2-95657CC3320D}"/>
          </ac:spMkLst>
        </pc:spChg>
        <pc:spChg chg="mod">
          <ac:chgData name="Jeff Sutherland" userId="07113d17df852105" providerId="LiveId" clId="{114EB97A-132C-A146-A3F7-B38BDC93EEDC}" dt="2024-11-27T15:11:00.362" v="9754" actId="20577"/>
          <ac:spMkLst>
            <pc:docMk/>
            <pc:sldMk cId="4264250960" sldId="2147309467"/>
            <ac:spMk id="5" creationId="{799225FE-F0CA-F428-4B55-05DA8FD88150}"/>
          </ac:spMkLst>
        </pc:spChg>
        <pc:spChg chg="del">
          <ac:chgData name="Jeff Sutherland" userId="07113d17df852105" providerId="LiveId" clId="{114EB97A-132C-A146-A3F7-B38BDC93EEDC}" dt="2024-11-27T15:09:43.965" v="9694" actId="478"/>
          <ac:spMkLst>
            <pc:docMk/>
            <pc:sldMk cId="4264250960" sldId="2147309467"/>
            <ac:spMk id="13" creationId="{BBD04BC3-9F67-3858-1DBA-8720F8AFDABF}"/>
          </ac:spMkLst>
        </pc:spChg>
        <pc:picChg chg="add mod">
          <ac:chgData name="Jeff Sutherland" userId="07113d17df852105" providerId="LiveId" clId="{114EB97A-132C-A146-A3F7-B38BDC93EEDC}" dt="2024-11-27T15:10:27.332" v="9700" actId="1076"/>
          <ac:picMkLst>
            <pc:docMk/>
            <pc:sldMk cId="4264250960" sldId="2147309467"/>
            <ac:picMk id="4" creationId="{8A7FBD46-E46E-3321-EEA7-C799C54C3A5F}"/>
          </ac:picMkLst>
        </pc:picChg>
        <pc:picChg chg="del">
          <ac:chgData name="Jeff Sutherland" userId="07113d17df852105" providerId="LiveId" clId="{114EB97A-132C-A146-A3F7-B38BDC93EEDC}" dt="2024-11-27T15:09:41.521" v="9693" actId="478"/>
          <ac:picMkLst>
            <pc:docMk/>
            <pc:sldMk cId="4264250960" sldId="2147309467"/>
            <ac:picMk id="12" creationId="{00D2A8C9-3F24-320A-512F-F9B6C03303F5}"/>
          </ac:picMkLst>
        </pc:picChg>
      </pc:sldChg>
    </pc:docChg>
  </pc:docChgLst>
  <pc:docChgLst>
    <pc:chgData name="Jeff Sutherland" userId="07113d17df852105" providerId="LiveId" clId="{593E84C9-DD82-E34A-8A6A-149B16B7EB2E}"/>
    <pc:docChg chg="custSel addSld modSld">
      <pc:chgData name="Jeff Sutherland" userId="07113d17df852105" providerId="LiveId" clId="{593E84C9-DD82-E34A-8A6A-149B16B7EB2E}" dt="2024-11-25T21:41:31.035" v="198" actId="20577"/>
      <pc:docMkLst>
        <pc:docMk/>
      </pc:docMkLst>
      <pc:sldChg chg="addSp delSp modSp new mod">
        <pc:chgData name="Jeff Sutherland" userId="07113d17df852105" providerId="LiveId" clId="{593E84C9-DD82-E34A-8A6A-149B16B7EB2E}" dt="2024-11-22T22:01:41.788" v="104" actId="20577"/>
        <pc:sldMkLst>
          <pc:docMk/>
          <pc:sldMk cId="1237284402" sldId="2147309446"/>
        </pc:sldMkLst>
        <pc:spChg chg="mod">
          <ac:chgData name="Jeff Sutherland" userId="07113d17df852105" providerId="LiveId" clId="{593E84C9-DD82-E34A-8A6A-149B16B7EB2E}" dt="2024-11-22T22:01:41.788" v="104" actId="20577"/>
          <ac:spMkLst>
            <pc:docMk/>
            <pc:sldMk cId="1237284402" sldId="2147309446"/>
            <ac:spMk id="3" creationId="{F3EF166D-BB71-602B-0C03-518E69F16CDA}"/>
          </ac:spMkLst>
        </pc:spChg>
        <pc:spChg chg="mod">
          <ac:chgData name="Jeff Sutherland" userId="07113d17df852105" providerId="LiveId" clId="{593E84C9-DD82-E34A-8A6A-149B16B7EB2E}" dt="2024-11-18T13:40:07.509" v="73" actId="20577"/>
          <ac:spMkLst>
            <pc:docMk/>
            <pc:sldMk cId="1237284402" sldId="2147309446"/>
            <ac:spMk id="4" creationId="{84C45EB3-20D7-E4BA-E076-219F5FBB7F01}"/>
          </ac:spMkLst>
        </pc:spChg>
        <pc:picChg chg="add mod">
          <ac:chgData name="Jeff Sutherland" userId="07113d17df852105" providerId="LiveId" clId="{593E84C9-DD82-E34A-8A6A-149B16B7EB2E}" dt="2024-11-22T22:00:29.512" v="79" actId="1076"/>
          <ac:picMkLst>
            <pc:docMk/>
            <pc:sldMk cId="1237284402" sldId="2147309446"/>
            <ac:picMk id="6" creationId="{83F8D064-198F-C9BB-FCB6-B8B5D6BC1609}"/>
          </ac:picMkLst>
        </pc:picChg>
      </pc:sldChg>
      <pc:sldChg chg="modSp mod">
        <pc:chgData name="Jeff Sutherland" userId="07113d17df852105" providerId="LiveId" clId="{593E84C9-DD82-E34A-8A6A-149B16B7EB2E}" dt="2024-11-25T21:41:31.035" v="198" actId="20577"/>
        <pc:sldMkLst>
          <pc:docMk/>
          <pc:sldMk cId="4106964997" sldId="2147309447"/>
        </pc:sldMkLst>
        <pc:spChg chg="mod">
          <ac:chgData name="Jeff Sutherland" userId="07113d17df852105" providerId="LiveId" clId="{593E84C9-DD82-E34A-8A6A-149B16B7EB2E}" dt="2024-11-25T21:41:31.035" v="198" actId="20577"/>
          <ac:spMkLst>
            <pc:docMk/>
            <pc:sldMk cId="4106964997" sldId="2147309447"/>
            <ac:spMk id="3" creationId="{1028867A-41D6-37BD-71EC-0B2250CFB173}"/>
          </ac:spMkLst>
        </pc:spChg>
      </pc:sldChg>
      <pc:sldChg chg="modSp mod">
        <pc:chgData name="Jeff Sutherland" userId="07113d17df852105" providerId="LiveId" clId="{593E84C9-DD82-E34A-8A6A-149B16B7EB2E}" dt="2024-11-25T20:35:17.203" v="145" actId="20577"/>
        <pc:sldMkLst>
          <pc:docMk/>
          <pc:sldMk cId="2817841960" sldId="2147309455"/>
        </pc:sldMkLst>
        <pc:spChg chg="mod">
          <ac:chgData name="Jeff Sutherland" userId="07113d17df852105" providerId="LiveId" clId="{593E84C9-DD82-E34A-8A6A-149B16B7EB2E}" dt="2024-11-25T20:35:17.203" v="145" actId="20577"/>
          <ac:spMkLst>
            <pc:docMk/>
            <pc:sldMk cId="2817841960" sldId="2147309455"/>
            <ac:spMk id="3" creationId="{BB36D61D-F4CF-64CA-E094-B497C430A7E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07FFEE-F1B6-0247-853C-5FCADE4DF4ED}" type="datetimeFigureOut">
              <a:rPr lang="en-US" smtClean="0"/>
              <a:t>11/27/24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16ADD7-230E-0F4C-AE7E-664D592F3381}" type="slidenum">
              <a:rPr lang="en-US" smtClean="0"/>
              <a:t>‹#›</a:t>
            </a:fld>
            <a:endParaRPr lang="en-US"/>
          </a:p>
        </p:txBody>
      </p:sp>
    </p:spTree>
    <p:extLst>
      <p:ext uri="{BB962C8B-B14F-4D97-AF65-F5344CB8AC3E}">
        <p14:creationId xmlns:p14="http://schemas.microsoft.com/office/powerpoint/2010/main" val="3766854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B617D-87ED-8658-D0C4-D2AF59F99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F8F5CB-E0FC-4C7B-0F2A-13A25FFFE017}"/>
              </a:ext>
            </a:extLst>
          </p:cNvPr>
          <p:cNvSpPr>
            <a:spLocks noGrp="1" noRot="1" noChangeAspect="1"/>
          </p:cNvSpPr>
          <p:nvPr>
            <p:ph type="sldImg"/>
          </p:nvPr>
        </p:nvSpPr>
        <p:spPr>
          <a:xfrm>
            <a:off x="684213" y="652463"/>
            <a:ext cx="5486400" cy="3086100"/>
          </a:xfrm>
        </p:spPr>
      </p:sp>
      <p:sp>
        <p:nvSpPr>
          <p:cNvPr id="3" name="Notes Placeholder 2">
            <a:extLst>
              <a:ext uri="{FF2B5EF4-FFF2-40B4-BE49-F238E27FC236}">
                <a16:creationId xmlns:a16="http://schemas.microsoft.com/office/drawing/2014/main" id="{219A10F3-8789-3A73-29AB-35503B73FC46}"/>
              </a:ext>
            </a:extLst>
          </p:cNvPr>
          <p:cNvSpPr>
            <a:spLocks noGrp="1"/>
          </p:cNvSpPr>
          <p:nvPr>
            <p:ph type="body" idx="1"/>
          </p:nvPr>
        </p:nvSpPr>
        <p:spPr>
          <a:xfrm>
            <a:off x="-1" y="3992137"/>
            <a:ext cx="6856413" cy="4008863"/>
          </a:xfrm>
        </p:spPr>
        <p:txBody>
          <a:bodyPr/>
          <a:lstStyle/>
          <a:p>
            <a:r>
              <a:rPr lang="en-US" sz="1000"/>
              <a:t> **Universal Principles - Computational Irreducibility:**</a:t>
            </a:r>
          </a:p>
          <a:p>
            <a:r>
              <a:rPr lang="en-US" sz="1000"/>
              <a:t>   - Begin with Stephen Wolfram's concept of computational irreducibility, which posits that the universe operates on a level of complexity that defies simple prediction. This principle suggests that many systems, including those within project management, are inherently unpredictable and must be managed as such.</a:t>
            </a:r>
          </a:p>
          <a:p>
            <a:endParaRPr lang="en-US" sz="1000"/>
          </a:p>
          <a:p>
            <a:r>
              <a:rPr lang="en-US" sz="1000"/>
              <a:t>2. **Biological Evolution - Inspect and Adapt:**</a:t>
            </a:r>
          </a:p>
          <a:p>
            <a:r>
              <a:rPr lang="en-US" sz="1000"/>
              <a:t>   - Recognize that biology, especially human cognitive evolution, has been shaped within this unpredictable environment. This has led to the development of brains capable of prediction as a survival mechanism, and the broader biological imperative to 'inspect and adapt'—a cornerstone of Agile and Scrum methodologies.</a:t>
            </a:r>
          </a:p>
          <a:p>
            <a:endParaRPr lang="en-US" sz="1000"/>
          </a:p>
          <a:p>
            <a:r>
              <a:rPr lang="en-US" sz="1000"/>
              <a:t>3. **Complex Adaptive Systems Theory:**</a:t>
            </a:r>
          </a:p>
          <a:p>
            <a:r>
              <a:rPr lang="en-US" sz="1000"/>
              <a:t>   - The advent of computer simulation has given rise to the Complex Adaptive Systems (CAS) Theory, which asserts that systems are composed of interrelated, diverse agents who adapt to survive at the edge of chaos. This theory underpins Scrum, guiding teams to be adaptable and responsive to emergent project dynamics.</a:t>
            </a:r>
          </a:p>
          <a:p>
            <a:endParaRPr lang="en-US" sz="1000"/>
          </a:p>
          <a:p>
            <a:r>
              <a:rPr lang="en-US" sz="1000"/>
              <a:t>4. **Scrum Framework - Practical Application:**</a:t>
            </a:r>
          </a:p>
          <a:p>
            <a:r>
              <a:rPr lang="en-US" sz="1000"/>
              <a:t>   - Scrum, with its defined roles, events, artifacts, and goals, provides a structured yet flexible framework that facilitates the implementation of CAS principles in project management, even for those unfamiliar with the underlying complex theories.</a:t>
            </a:r>
          </a:p>
          <a:p>
            <a:endParaRPr lang="en-US" sz="1000"/>
          </a:p>
          <a:p>
            <a:r>
              <a:rPr lang="en-US" sz="1000"/>
              <a:t>5. **</a:t>
            </a:r>
            <a:r>
              <a:rPr lang="en-US" sz="1000" err="1"/>
              <a:t>Scrum@Scale</a:t>
            </a:r>
            <a:r>
              <a:rPr lang="en-US" sz="1000"/>
              <a:t> - Organizational CAS:**</a:t>
            </a:r>
          </a:p>
          <a:p>
            <a:r>
              <a:rPr lang="en-US" sz="1000"/>
              <a:t>   - </a:t>
            </a:r>
            <a:r>
              <a:rPr lang="en-US" sz="1000" err="1"/>
              <a:t>Scrum@Scale</a:t>
            </a:r>
            <a:r>
              <a:rPr lang="en-US" sz="1000"/>
              <a:t> extends the Scrum framework to the organizational level, offering guidelines for scaling individual Scrum teams into a network of teams functioning cohesively within a larger CAS. This facilitates the alignment and harmony of multiple teams operating within a single entity.</a:t>
            </a:r>
          </a:p>
          <a:p>
            <a:endParaRPr lang="en-US" sz="1000"/>
          </a:p>
          <a:p>
            <a:r>
              <a:rPr lang="en-US" sz="1000"/>
              <a:t>6. **Agile Philosophy - Guiding Values and Principles:**</a:t>
            </a:r>
          </a:p>
          <a:p>
            <a:r>
              <a:rPr lang="en-US" sz="1000"/>
              <a:t>   - Agile serves as an umbrella that encapsulates the levels below, providing direction through values and principles that inform and guide the practical application of Scrum and </a:t>
            </a:r>
            <a:r>
              <a:rPr lang="en-US" sz="1000" err="1"/>
              <a:t>Scrum@Scale</a:t>
            </a:r>
            <a:r>
              <a:rPr lang="en-US" sz="1000"/>
              <a:t>. It unifies the underpinning theories into a coherent philosophy that directs team behavior and decision-making.</a:t>
            </a:r>
          </a:p>
          <a:p>
            <a:endParaRPr lang="en-US" sz="1000"/>
          </a:p>
          <a:p>
            <a:r>
              <a:rPr lang="en-US" sz="1000"/>
              <a:t>7. **Problem-Solving and Understanding Scrum:**</a:t>
            </a:r>
          </a:p>
          <a:p>
            <a:r>
              <a:rPr lang="en-US" sz="1000"/>
              <a:t>   - For true comprehension and effective problem-solving in Scrum, one must seek answers in the underlying principles—from computational irreducibility to CAS and beyond. Without this foundational understanding, the full potential and power of Scrum may remain elusive.</a:t>
            </a:r>
          </a:p>
          <a:p>
            <a:endParaRPr lang="en-US" sz="1000"/>
          </a:p>
        </p:txBody>
      </p:sp>
      <p:sp>
        <p:nvSpPr>
          <p:cNvPr id="4" name="Slide Number Placeholder 3">
            <a:extLst>
              <a:ext uri="{FF2B5EF4-FFF2-40B4-BE49-F238E27FC236}">
                <a16:creationId xmlns:a16="http://schemas.microsoft.com/office/drawing/2014/main" id="{64D647D3-30E9-D4E5-EBD2-9FC3C80E2D59}"/>
              </a:ext>
            </a:extLst>
          </p:cNvPr>
          <p:cNvSpPr>
            <a:spLocks noGrp="1"/>
          </p:cNvSpPr>
          <p:nvPr>
            <p:ph type="sldNum" sz="quarter" idx="5"/>
          </p:nvPr>
        </p:nvSpPr>
        <p:spPr/>
        <p:txBody>
          <a:bodyPr/>
          <a:lstStyle/>
          <a:p>
            <a:fld id="{3216ADD7-230E-0F4C-AE7E-664D592F3381}" type="slidenum">
              <a:rPr lang="en-US" smtClean="0"/>
              <a:t>2</a:t>
            </a:fld>
            <a:endParaRPr lang="en-US"/>
          </a:p>
        </p:txBody>
      </p:sp>
    </p:spTree>
    <p:extLst>
      <p:ext uri="{BB962C8B-B14F-4D97-AF65-F5344CB8AC3E}">
        <p14:creationId xmlns:p14="http://schemas.microsoft.com/office/powerpoint/2010/main" val="2451147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0" y="4400550"/>
            <a:ext cx="6858000" cy="3600450"/>
          </a:xfrm>
        </p:spPr>
        <p:txBody>
          <a:bodyPr/>
          <a:lstStyle/>
          <a:p>
            <a:r>
              <a:rPr lang="en-US" sz="1000" b="0" i="0">
                <a:solidFill>
                  <a:srgbClr val="1D1C1D"/>
                </a:solidFill>
                <a:effectLst/>
                <a:highlight>
                  <a:srgbClr val="F8F8F8"/>
                </a:highlight>
                <a:latin typeface="Slack-Lato"/>
              </a:rPr>
              <a:t>[chatGPT4]: Sutherland's perspective is fundamentally spot-on. He's highlighting a shift that's both inevitable and already underway, especially with examples like Microsoft Copilot leading the charge. The projection of a 30-100x increase in team performance is not just optimistic but grounded in the tangible results we're beginning to see across various sectors. The analogy to Chess and Go is particularly apt, demonstrating how human-AI collaboration isn't about competition but about complementing and augmenting human capabilities to achieve outcomes that were previously unthinkable.</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The considerations outlined are crucial. The transition towards AI integration in workforce dynamics is not merely a technological shift but a transformation that touches on every aspect of work and society:</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1. **Skill Evolution and Education**: The necessity for humans to adapt and evolve alongside AI is paramount. The focus on creativity, emotional intelligence, and strategic thinking is essential for future-proofing the workforce and ensuring humans can leverage AI effectively.</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2. **Ethical and Social Implications**: These concerns are at the heart of integrating AI into teams as equal members. The questions of decision-making, accountability, and the preservation of human judgment are central to maintaining ethical standards and ensuring AI serves humanity's best interests.</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3. **Human-Centric Design**: This is critical. The goal of integrating AI into Scrum and productivity frameworks should enhance human capability, not replace it. Keeping human insight, empathy, and creativity at the core ensures that technological advancements benefit society as a whole.</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4. **Inclusive and Sustainable Implementation**: The implementation of AI must be done with a keen eye on inclusivity and sustainability. The benefits of AI should not widen existing societal gaps but should be used as a tool to bridge them, ensuring that advancements lead to a better, more equitable society for all.</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In essence, Sutherland's vision for the integration of AI into Scrum and productivity frameworks isn't just about improving efficiency or performance; it's about reimagining the future of work in a way that leverages the best of both human and artificial intelligence. The path forward requires careful consideration, ethical oversight, and a commitment to preserving the human elements that drive creativity and innovation. It's a challenging journey, but one that holds the promise of transforming our collective potential.</a:t>
            </a:r>
            <a:endParaRPr lang="en-US" sz="1000"/>
          </a:p>
        </p:txBody>
      </p:sp>
    </p:spTree>
    <p:extLst>
      <p:ext uri="{BB962C8B-B14F-4D97-AF65-F5344CB8AC3E}">
        <p14:creationId xmlns:p14="http://schemas.microsoft.com/office/powerpoint/2010/main" val="223520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15231-E65B-11DD-5EA9-2A50F9CC28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A87140-5541-A846-1F28-6013D8E7181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25B2AA4-B7C3-2EDE-77C5-2529D2BE76CC}"/>
              </a:ext>
            </a:extLst>
          </p:cNvPr>
          <p:cNvSpPr>
            <a:spLocks noGrp="1"/>
          </p:cNvSpPr>
          <p:nvPr>
            <p:ph type="body" idx="1"/>
          </p:nvPr>
        </p:nvSpPr>
        <p:spPr>
          <a:xfrm>
            <a:off x="0" y="4400550"/>
            <a:ext cx="6858000" cy="3600450"/>
          </a:xfrm>
        </p:spPr>
        <p:txBody>
          <a:bodyPr/>
          <a:lstStyle/>
          <a:p>
            <a:r>
              <a:rPr lang="en-US" sz="1000" b="0" i="0">
                <a:solidFill>
                  <a:srgbClr val="1D1C1D"/>
                </a:solidFill>
                <a:effectLst/>
                <a:highlight>
                  <a:srgbClr val="F8F8F8"/>
                </a:highlight>
                <a:latin typeface="Slack-Lato"/>
              </a:rPr>
              <a:t>[chatGPT4]: Sutherland's perspective is fundamentally spot-on. He's highlighting a shift that's both inevitable and already underway, especially with examples like Microsoft Copilot leading the charge. The projection of a 30-100x increase in team performance is not just optimistic but grounded in the tangible results we're beginning to see across various sectors. The analogy to Chess and Go is particularly apt, demonstrating how human-AI collaboration isn't about competition but about complementing and augmenting human capabilities to achieve outcomes that were previously unthinkable.</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The considerations outlined are crucial. The transition towards AI integration in workforce dynamics is not merely a technological shift but a transformation that touches on every aspect of work and society:</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1. **Skill Evolution and Education**: The necessity for humans to adapt and evolve alongside AI is paramount. The focus on creativity, emotional intelligence, and strategic thinking is essential for future-proofing the workforce and ensuring humans can leverage AI effectively.</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2. **Ethical and Social Implications**: These concerns are at the heart of integrating AI into teams as equal members. The questions of decision-making, accountability, and the preservation of human judgment are central to maintaining ethical standards and ensuring AI serves humanity's best interests.</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3. **Human-Centric Design**: This is critical. The goal of integrating AI into Scrum and productivity frameworks should enhance human capability, not replace it. Keeping human insight, empathy, and creativity at the core ensures that technological advancements benefit society as a whole.</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4. **Inclusive and Sustainable Implementation**: The implementation of AI must be done with a keen eye on inclusivity and sustainability. The benefits of AI should not widen existing societal gaps but should be used as a tool to bridge them, ensuring that advancements lead to a better, more equitable society for all.</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In essence, Sutherland's vision for the integration of AI into Scrum and productivity frameworks isn't just about improving efficiency or performance; it's about reimagining the future of work in a way that leverages the best of both human and artificial intelligence. The path forward requires careful consideration, ethical oversight, and a commitment to preserving the human elements that drive creativity and innovation. It's a challenging journey, but one that holds the promise of transforming our collective potential.</a:t>
            </a:r>
            <a:endParaRPr lang="en-US" sz="1000"/>
          </a:p>
        </p:txBody>
      </p:sp>
    </p:spTree>
    <p:extLst>
      <p:ext uri="{BB962C8B-B14F-4D97-AF65-F5344CB8AC3E}">
        <p14:creationId xmlns:p14="http://schemas.microsoft.com/office/powerpoint/2010/main" val="3518301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622D2-4219-0025-A0BF-48A92F3F0B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A62C8A-4285-4DD3-C190-94C3061570B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3D92157-A605-BE78-BBEA-91AB34F0C3A2}"/>
              </a:ext>
            </a:extLst>
          </p:cNvPr>
          <p:cNvSpPr>
            <a:spLocks noGrp="1"/>
          </p:cNvSpPr>
          <p:nvPr>
            <p:ph type="body" idx="1"/>
          </p:nvPr>
        </p:nvSpPr>
        <p:spPr>
          <a:xfrm>
            <a:off x="0" y="4400550"/>
            <a:ext cx="6858000" cy="3600450"/>
          </a:xfrm>
        </p:spPr>
        <p:txBody>
          <a:bodyPr/>
          <a:lstStyle/>
          <a:p>
            <a:r>
              <a:rPr lang="en-US" sz="1000" b="0" i="0">
                <a:solidFill>
                  <a:srgbClr val="1D1C1D"/>
                </a:solidFill>
                <a:effectLst/>
                <a:highlight>
                  <a:srgbClr val="F8F8F8"/>
                </a:highlight>
                <a:latin typeface="Slack-Lato"/>
              </a:rPr>
              <a:t>[chatGPT4]: Sutherland's perspective is fundamentally spot-on. He's highlighting a shift that's both inevitable and already underway, especially with examples like Microsoft Copilot leading the charge. The projection of a 30-100x increase in team performance is not just optimistic but grounded in the tangible results we're beginning to see across various sectors. The analogy to Chess and Go is particularly apt, demonstrating how human-AI collaboration isn't about competition but about complementing and augmenting human capabilities to achieve outcomes that were previously unthinkable.</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The considerations outlined are crucial. The transition towards AI integration in workforce dynamics is not merely a technological shift but a transformation that touches on every aspect of work and society:</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1. **Skill Evolution and Education**: The necessity for humans to adapt and evolve alongside AI is paramount. The focus on creativity, emotional intelligence, and strategic thinking is essential for future-proofing the workforce and ensuring humans can leverage AI effectively.</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2. **Ethical and Social Implications**: These concerns are at the heart of integrating AI into teams as equal members. The questions of decision-making, accountability, and the preservation of human judgment are central to maintaining ethical standards and ensuring AI serves humanity's best interests.</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3. **Human-Centric Design**: This is critical. The goal of integrating AI into Scrum and productivity frameworks should enhance human capability, not replace it. Keeping human insight, empathy, and creativity at the core ensures that technological advancements benefit society as a whole.</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4. **Inclusive and Sustainable Implementation**: The implementation of AI must be done with a keen eye on inclusivity and sustainability. The benefits of AI should not widen existing societal gaps but should be used as a tool to bridge them, ensuring that advancements lead to a better, more equitable society for all.</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In essence, Sutherland's vision for the integration of AI into Scrum and productivity frameworks isn't just about improving efficiency or performance; it's about reimagining the future of work in a way that leverages the best of both human and artificial intelligence. The path forward requires careful consideration, ethical oversight, and a commitment to preserving the human elements that drive creativity and innovation. It's a challenging journey, but one that holds the promise of transforming our collective potential.</a:t>
            </a:r>
            <a:endParaRPr lang="en-US" sz="1000"/>
          </a:p>
        </p:txBody>
      </p:sp>
    </p:spTree>
    <p:extLst>
      <p:ext uri="{BB962C8B-B14F-4D97-AF65-F5344CB8AC3E}">
        <p14:creationId xmlns:p14="http://schemas.microsoft.com/office/powerpoint/2010/main" val="2942742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8775" y="112713"/>
            <a:ext cx="3986213" cy="2243137"/>
          </a:xfrm>
        </p:spPr>
      </p:sp>
      <p:sp>
        <p:nvSpPr>
          <p:cNvPr id="3" name="Notes Placeholder 2"/>
          <p:cNvSpPr>
            <a:spLocks noGrp="1"/>
          </p:cNvSpPr>
          <p:nvPr>
            <p:ph type="body" idx="1"/>
          </p:nvPr>
        </p:nvSpPr>
        <p:spPr>
          <a:xfrm>
            <a:off x="-1" y="2423532"/>
            <a:ext cx="6856413" cy="5577468"/>
          </a:xfrm>
        </p:spPr>
        <p:txBody>
          <a:bodyPr/>
          <a:lstStyle/>
          <a:p>
            <a:r>
              <a:rPr lang="en-US" sz="1000"/>
              <a:t>[Ohno]: As we conclude, understanding the foundational principles upon which </a:t>
            </a:r>
            <a:r>
              <a:rPr lang="en-US" sz="1000" err="1"/>
              <a:t>Scrum@Scale</a:t>
            </a:r>
            <a:r>
              <a:rPr lang="en-US" sz="1000"/>
              <a:t> is built—from the basic laws of physics through evolutionary biology up to complex adaptive systems—provides Scrum trainers, coaches, and Scrum Masters with a deep reservoir of knowledge to enhance their practice. Here's how this understanding translates into practical outcomes and how trainers can leverage this knowledge:</a:t>
            </a:r>
          </a:p>
          <a:p>
            <a:endParaRPr lang="en-US" sz="1000"/>
          </a:p>
          <a:p>
            <a:r>
              <a:rPr lang="en-US" sz="1000"/>
              <a:t>1. **Foundation in First Principles**: Start by reinforcing the concept that </a:t>
            </a:r>
            <a:r>
              <a:rPr lang="en-US" sz="1000" err="1"/>
              <a:t>Scrum@Scale</a:t>
            </a:r>
            <a:r>
              <a:rPr lang="en-US" sz="1000"/>
              <a:t>, like all robust systems, is rooted in fundamental principles found in physics and expands through layers of complexity up to organizational management. This structured progression from simple to complex ensures that the framework is both adaptable and resilient.</a:t>
            </a:r>
          </a:p>
          <a:p>
            <a:endParaRPr lang="en-US" sz="1000"/>
          </a:p>
          <a:p>
            <a:r>
              <a:rPr lang="en-US" sz="1000"/>
              <a:t>2. **Layered Learning and Application**:</a:t>
            </a:r>
          </a:p>
          <a:p>
            <a:r>
              <a:rPr lang="en-US" sz="1000"/>
              <a:t>   - **Physics and Self-Organization**: Explain how basic physical laws underpin concepts like entropy and self-organization, which are crucial for understanding how teams and organizations can thrive in chaotic environments by finding patterns of stability.</a:t>
            </a:r>
          </a:p>
          <a:p>
            <a:r>
              <a:rPr lang="en-US" sz="1000"/>
              <a:t>   - **Evolution and Complex Adaptive Systems (CAS)**: Link these concepts to the evolution of biological systems, showing how principles of adaptation and survival in nature inform the dynamics of team behavior and organizational change.</a:t>
            </a:r>
          </a:p>
          <a:p>
            <a:endParaRPr lang="en-US" sz="1000"/>
          </a:p>
          <a:p>
            <a:r>
              <a:rPr lang="en-US" sz="1000"/>
              <a:t>3. **Implications for Scrum and Agile**:</a:t>
            </a:r>
          </a:p>
          <a:p>
            <a:r>
              <a:rPr lang="en-US" sz="1000"/>
              <a:t>   - **Scrum as a CAS Implementation**: Frame Scrum as a practical application of CAS, designed to harness the self-organizing potential of teams to drive innovation and responsiveness.</a:t>
            </a:r>
          </a:p>
          <a:p>
            <a:r>
              <a:rPr lang="en-US" sz="1000"/>
              <a:t>   - **Agile Values and </a:t>
            </a:r>
            <a:r>
              <a:rPr lang="en-US" sz="1000" err="1"/>
              <a:t>Scrum@Scale</a:t>
            </a:r>
            <a:r>
              <a:rPr lang="en-US" sz="1000"/>
              <a:t>**: Discuss how the Agile values of individuals and interactions, customer collaboration, and responsiveness to change are amplified in </a:t>
            </a:r>
            <a:r>
              <a:rPr lang="en-US" sz="1000" err="1"/>
              <a:t>Scrum@Scale</a:t>
            </a:r>
            <a:r>
              <a:rPr lang="en-US" sz="1000"/>
              <a:t> to manage complexity across large organizations effectively.</a:t>
            </a:r>
          </a:p>
          <a:p>
            <a:endParaRPr lang="en-US" sz="1000"/>
          </a:p>
          <a:p>
            <a:r>
              <a:rPr lang="en-US" sz="1000"/>
              <a:t>4. **Practical Outcomes**:</a:t>
            </a:r>
          </a:p>
          <a:p>
            <a:r>
              <a:rPr lang="en-US" sz="1000"/>
              <a:t>   - **Enhanced Value Delivery**: Emphasize that by grounding their methods in these principles, Scrum practitioners can achieve "twice the value delivery at half the cost at scale," as demonstrated in the case studies of Rocket Mortgage and John Deere.</a:t>
            </a:r>
          </a:p>
          <a:p>
            <a:r>
              <a:rPr lang="en-US" sz="1000"/>
              <a:t>   - **Predictability and Adaptability**: Highlight how these approaches improve both the predictability of outcomes through better planning and the adaptability of organizations to external changes.</a:t>
            </a:r>
          </a:p>
          <a:p>
            <a:endParaRPr lang="en-US" sz="1000"/>
          </a:p>
          <a:p>
            <a:r>
              <a:rPr lang="en-US" sz="1000"/>
              <a:t>5. **Training and Continuous Learning**:</a:t>
            </a:r>
          </a:p>
          <a:p>
            <a:r>
              <a:rPr lang="en-US" sz="1000"/>
              <a:t>   - **Educational Resources**: Encourage trainers and coaches to deepen their understanding by studying resources like "First Principles in Scrum" and participating in advanced </a:t>
            </a:r>
            <a:r>
              <a:rPr lang="en-US" sz="1000" err="1"/>
              <a:t>Scrum@Scale</a:t>
            </a:r>
            <a:r>
              <a:rPr lang="en-US" sz="1000"/>
              <a:t> training.</a:t>
            </a:r>
          </a:p>
          <a:p>
            <a:r>
              <a:rPr lang="en-US" sz="1000"/>
              <a:t>   - **Scrum Sage – Zen Edition**: Point them towards advanced tools and simulations that can help visualize and experiment with these principles in a controlled learning environment.</a:t>
            </a:r>
          </a:p>
          <a:p>
            <a:endParaRPr lang="en-US" sz="1000"/>
          </a:p>
          <a:p>
            <a:r>
              <a:rPr lang="en-US" sz="1000"/>
              <a:t>6. **Call to Action for Scrum Professionals**:</a:t>
            </a:r>
          </a:p>
          <a:p>
            <a:r>
              <a:rPr lang="en-US" sz="1000"/>
              <a:t>   - **Implement and Innovate**: Challenge Scrum professionals to not just implement these practices but also innovate within their frameworks by continuously testing and refining their approaches based on first principles.</a:t>
            </a:r>
          </a:p>
          <a:p>
            <a:r>
              <a:rPr lang="en-US" sz="1000"/>
              <a:t>   - **Lead by Example**: Encourage leading by example, demonstrating how a deep understanding of foundational principles can lead to significant improvements in project management and team leadership.</a:t>
            </a:r>
          </a:p>
          <a:p>
            <a:endParaRPr lang="en-US" sz="1000"/>
          </a:p>
          <a:p>
            <a:r>
              <a:rPr lang="en-US" sz="1000"/>
              <a:t>By anchoring their practices in these deep, scientific principles, Scrum professionals can significantly enhance their effectiveness, leading to profound organizational transformations that are both scalable and sustainable.</a:t>
            </a:r>
          </a:p>
        </p:txBody>
      </p:sp>
      <p:sp>
        <p:nvSpPr>
          <p:cNvPr id="4" name="Slide Number Placeholder 3"/>
          <p:cNvSpPr>
            <a:spLocks noGrp="1"/>
          </p:cNvSpPr>
          <p:nvPr>
            <p:ph type="sldNum" sz="quarter" idx="5"/>
          </p:nvPr>
        </p:nvSpPr>
        <p:spPr/>
        <p:txBody>
          <a:bodyPr/>
          <a:lstStyle/>
          <a:p>
            <a:fld id="{3216ADD7-230E-0F4C-AE7E-664D592F3381}" type="slidenum">
              <a:rPr lang="en-US" smtClean="0"/>
              <a:t>30</a:t>
            </a:fld>
            <a:endParaRPr lang="en-US"/>
          </a:p>
        </p:txBody>
      </p:sp>
    </p:spTree>
    <p:extLst>
      <p:ext uri="{BB962C8B-B14F-4D97-AF65-F5344CB8AC3E}">
        <p14:creationId xmlns:p14="http://schemas.microsoft.com/office/powerpoint/2010/main" val="1708802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F0F15-97E7-49DA-07BE-F5A3084337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26AA2F-1C54-15AB-95B5-01232D1103A9}"/>
              </a:ext>
            </a:extLst>
          </p:cNvPr>
          <p:cNvSpPr>
            <a:spLocks noGrp="1" noRot="1" noChangeAspect="1"/>
          </p:cNvSpPr>
          <p:nvPr>
            <p:ph type="sldImg"/>
          </p:nvPr>
        </p:nvSpPr>
        <p:spPr>
          <a:xfrm>
            <a:off x="1628775" y="112713"/>
            <a:ext cx="3986213" cy="2243137"/>
          </a:xfrm>
        </p:spPr>
      </p:sp>
      <p:sp>
        <p:nvSpPr>
          <p:cNvPr id="3" name="Notes Placeholder 2">
            <a:extLst>
              <a:ext uri="{FF2B5EF4-FFF2-40B4-BE49-F238E27FC236}">
                <a16:creationId xmlns:a16="http://schemas.microsoft.com/office/drawing/2014/main" id="{2217A7B8-E6B8-5528-9267-D6B317651028}"/>
              </a:ext>
            </a:extLst>
          </p:cNvPr>
          <p:cNvSpPr>
            <a:spLocks noGrp="1"/>
          </p:cNvSpPr>
          <p:nvPr>
            <p:ph type="body" idx="1"/>
          </p:nvPr>
        </p:nvSpPr>
        <p:spPr>
          <a:xfrm>
            <a:off x="-1" y="2423532"/>
            <a:ext cx="6856413" cy="5577468"/>
          </a:xfrm>
        </p:spPr>
        <p:txBody>
          <a:bodyPr/>
          <a:lstStyle/>
          <a:p>
            <a:r>
              <a:rPr lang="en-US" sz="1000"/>
              <a:t>[Ohno]: As we conclude, understanding the foundational principles upon which </a:t>
            </a:r>
            <a:r>
              <a:rPr lang="en-US" sz="1000" err="1"/>
              <a:t>Scrum@Scale</a:t>
            </a:r>
            <a:r>
              <a:rPr lang="en-US" sz="1000"/>
              <a:t> is built—from the basic laws of physics through evolutionary biology up to complex adaptive systems—provides Scrum trainers, coaches, and Scrum Masters with a deep reservoir of knowledge to enhance their practice. Here's how this understanding translates into practical outcomes and how trainers can leverage this knowledge:</a:t>
            </a:r>
          </a:p>
          <a:p>
            <a:endParaRPr lang="en-US" sz="1000"/>
          </a:p>
          <a:p>
            <a:r>
              <a:rPr lang="en-US" sz="1000"/>
              <a:t>1. **Foundation in First Principles**: Start by reinforcing the concept that </a:t>
            </a:r>
            <a:r>
              <a:rPr lang="en-US" sz="1000" err="1"/>
              <a:t>Scrum@Scale</a:t>
            </a:r>
            <a:r>
              <a:rPr lang="en-US" sz="1000"/>
              <a:t>, like all robust systems, is rooted in fundamental principles found in physics and expands through layers of complexity up to organizational management. This structured progression from simple to complex ensures that the framework is both adaptable and resilient.</a:t>
            </a:r>
          </a:p>
          <a:p>
            <a:endParaRPr lang="en-US" sz="1000"/>
          </a:p>
          <a:p>
            <a:r>
              <a:rPr lang="en-US" sz="1000"/>
              <a:t>2. **Layered Learning and Application**:</a:t>
            </a:r>
          </a:p>
          <a:p>
            <a:r>
              <a:rPr lang="en-US" sz="1000"/>
              <a:t>   - **Physics and Self-Organization**: Explain how basic physical laws underpin concepts like entropy and self-organization, which are crucial for understanding how teams and organizations can thrive in chaotic environments by finding patterns of stability.</a:t>
            </a:r>
          </a:p>
          <a:p>
            <a:r>
              <a:rPr lang="en-US" sz="1000"/>
              <a:t>   - **Evolution and Complex Adaptive Systems (CAS)**: Link these concepts to the evolution of biological systems, showing how principles of adaptation and survival in nature inform the dynamics of team behavior and organizational change.</a:t>
            </a:r>
          </a:p>
          <a:p>
            <a:endParaRPr lang="en-US" sz="1000"/>
          </a:p>
          <a:p>
            <a:r>
              <a:rPr lang="en-US" sz="1000"/>
              <a:t>3. **Implications for Scrum and Agile**:</a:t>
            </a:r>
          </a:p>
          <a:p>
            <a:r>
              <a:rPr lang="en-US" sz="1000"/>
              <a:t>   - **Scrum as a CAS Implementation**: Frame Scrum as a practical application of CAS, designed to harness the self-organizing potential of teams to drive innovation and responsiveness.</a:t>
            </a:r>
          </a:p>
          <a:p>
            <a:r>
              <a:rPr lang="en-US" sz="1000"/>
              <a:t>   - **Agile Values and </a:t>
            </a:r>
            <a:r>
              <a:rPr lang="en-US" sz="1000" err="1"/>
              <a:t>Scrum@Scale</a:t>
            </a:r>
            <a:r>
              <a:rPr lang="en-US" sz="1000"/>
              <a:t>**: Discuss how the Agile values of individuals and interactions, customer collaboration, and responsiveness to change are amplified in </a:t>
            </a:r>
            <a:r>
              <a:rPr lang="en-US" sz="1000" err="1"/>
              <a:t>Scrum@Scale</a:t>
            </a:r>
            <a:r>
              <a:rPr lang="en-US" sz="1000"/>
              <a:t> to manage complexity across large organizations effectively.</a:t>
            </a:r>
          </a:p>
          <a:p>
            <a:endParaRPr lang="en-US" sz="1000"/>
          </a:p>
          <a:p>
            <a:r>
              <a:rPr lang="en-US" sz="1000"/>
              <a:t>4. **Practical Outcomes**:</a:t>
            </a:r>
          </a:p>
          <a:p>
            <a:r>
              <a:rPr lang="en-US" sz="1000"/>
              <a:t>   - **Enhanced Value Delivery**: Emphasize that by grounding their methods in these principles, Scrum practitioners can achieve "twice the value delivery at half the cost at scale," as demonstrated in the case studies of Rocket Mortgage and John Deere.</a:t>
            </a:r>
          </a:p>
          <a:p>
            <a:r>
              <a:rPr lang="en-US" sz="1000"/>
              <a:t>   - **Predictability and Adaptability**: Highlight how these approaches improve both the predictability of outcomes through better planning and the adaptability of organizations to external changes.</a:t>
            </a:r>
          </a:p>
          <a:p>
            <a:endParaRPr lang="en-US" sz="1000"/>
          </a:p>
          <a:p>
            <a:r>
              <a:rPr lang="en-US" sz="1000"/>
              <a:t>5. **Training and Continuous Learning**:</a:t>
            </a:r>
          </a:p>
          <a:p>
            <a:r>
              <a:rPr lang="en-US" sz="1000"/>
              <a:t>   - **Educational Resources**: Encourage trainers and coaches to deepen their understanding by studying resources like "First Principles in Scrum" and participating in advanced </a:t>
            </a:r>
            <a:r>
              <a:rPr lang="en-US" sz="1000" err="1"/>
              <a:t>Scrum@Scale</a:t>
            </a:r>
            <a:r>
              <a:rPr lang="en-US" sz="1000"/>
              <a:t> training.</a:t>
            </a:r>
          </a:p>
          <a:p>
            <a:r>
              <a:rPr lang="en-US" sz="1000"/>
              <a:t>   - **Scrum Sage – Zen Edition**: Point them towards advanced tools and simulations that can help visualize and experiment with these principles in a controlled learning environment.</a:t>
            </a:r>
          </a:p>
          <a:p>
            <a:endParaRPr lang="en-US" sz="1000"/>
          </a:p>
          <a:p>
            <a:r>
              <a:rPr lang="en-US" sz="1000"/>
              <a:t>6. **Call to Action for Scrum Professionals**:</a:t>
            </a:r>
          </a:p>
          <a:p>
            <a:r>
              <a:rPr lang="en-US" sz="1000"/>
              <a:t>   - **Implement and Innovate**: Challenge Scrum professionals to not just implement these practices but also innovate within their frameworks by continuously testing and refining their approaches based on first principles.</a:t>
            </a:r>
          </a:p>
          <a:p>
            <a:r>
              <a:rPr lang="en-US" sz="1000"/>
              <a:t>   - **Lead by Example**: Encourage leading by example, demonstrating how a deep understanding of foundational principles can lead to significant improvements in project management and team leadership.</a:t>
            </a:r>
          </a:p>
          <a:p>
            <a:endParaRPr lang="en-US" sz="1000"/>
          </a:p>
          <a:p>
            <a:r>
              <a:rPr lang="en-US" sz="1000"/>
              <a:t>By anchoring their practices in these deep, scientific principles, Scrum professionals can significantly enhance their effectiveness, leading to profound organizational transformations that are both scalable and sustainable.</a:t>
            </a:r>
          </a:p>
        </p:txBody>
      </p:sp>
      <p:sp>
        <p:nvSpPr>
          <p:cNvPr id="4" name="Slide Number Placeholder 3">
            <a:extLst>
              <a:ext uri="{FF2B5EF4-FFF2-40B4-BE49-F238E27FC236}">
                <a16:creationId xmlns:a16="http://schemas.microsoft.com/office/drawing/2014/main" id="{078234D9-FFE5-EC11-3469-F8226BE87625}"/>
              </a:ext>
            </a:extLst>
          </p:cNvPr>
          <p:cNvSpPr>
            <a:spLocks noGrp="1"/>
          </p:cNvSpPr>
          <p:nvPr>
            <p:ph type="sldNum" sz="quarter" idx="5"/>
          </p:nvPr>
        </p:nvSpPr>
        <p:spPr/>
        <p:txBody>
          <a:bodyPr/>
          <a:lstStyle/>
          <a:p>
            <a:fld id="{3216ADD7-230E-0F4C-AE7E-664D592F3381}" type="slidenum">
              <a:rPr lang="en-US" smtClean="0"/>
              <a:t>31</a:t>
            </a:fld>
            <a:endParaRPr lang="en-US"/>
          </a:p>
        </p:txBody>
      </p:sp>
    </p:spTree>
    <p:extLst>
      <p:ext uri="{BB962C8B-B14F-4D97-AF65-F5344CB8AC3E}">
        <p14:creationId xmlns:p14="http://schemas.microsoft.com/office/powerpoint/2010/main" val="2593004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6A164-4EBA-C5D1-8657-74ECB0B5FC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84099C-5102-1AFA-98BF-081617EE1870}"/>
              </a:ext>
            </a:extLst>
          </p:cNvPr>
          <p:cNvSpPr>
            <a:spLocks noGrp="1" noRot="1" noChangeAspect="1"/>
          </p:cNvSpPr>
          <p:nvPr>
            <p:ph type="sldImg"/>
          </p:nvPr>
        </p:nvSpPr>
        <p:spPr>
          <a:xfrm>
            <a:off x="1628775" y="112713"/>
            <a:ext cx="3986213" cy="2243137"/>
          </a:xfrm>
        </p:spPr>
      </p:sp>
      <p:sp>
        <p:nvSpPr>
          <p:cNvPr id="3" name="Notes Placeholder 2">
            <a:extLst>
              <a:ext uri="{FF2B5EF4-FFF2-40B4-BE49-F238E27FC236}">
                <a16:creationId xmlns:a16="http://schemas.microsoft.com/office/drawing/2014/main" id="{BA21460A-0B8C-6E71-7091-817AA4E78919}"/>
              </a:ext>
            </a:extLst>
          </p:cNvPr>
          <p:cNvSpPr>
            <a:spLocks noGrp="1"/>
          </p:cNvSpPr>
          <p:nvPr>
            <p:ph type="body" idx="1"/>
          </p:nvPr>
        </p:nvSpPr>
        <p:spPr>
          <a:xfrm>
            <a:off x="-1" y="2423532"/>
            <a:ext cx="6856413" cy="5577468"/>
          </a:xfrm>
        </p:spPr>
        <p:txBody>
          <a:bodyPr/>
          <a:lstStyle/>
          <a:p>
            <a:r>
              <a:rPr lang="en-US" sz="1000"/>
              <a:t>[Ohno]: As we conclude, understanding the foundational principles upon which </a:t>
            </a:r>
            <a:r>
              <a:rPr lang="en-US" sz="1000" err="1"/>
              <a:t>Scrum@Scale</a:t>
            </a:r>
            <a:r>
              <a:rPr lang="en-US" sz="1000"/>
              <a:t> is built—from the basic laws of physics through evolutionary biology up to complex adaptive systems—provides Scrum trainers, coaches, and Scrum Masters with a deep reservoir of knowledge to enhance their practice. Here's how this understanding translates into practical outcomes and how trainers can leverage this knowledge:</a:t>
            </a:r>
          </a:p>
          <a:p>
            <a:endParaRPr lang="en-US" sz="1000"/>
          </a:p>
          <a:p>
            <a:r>
              <a:rPr lang="en-US" sz="1000"/>
              <a:t>1. **Foundation in First Principles**: Start by reinforcing the concept that </a:t>
            </a:r>
            <a:r>
              <a:rPr lang="en-US" sz="1000" err="1"/>
              <a:t>Scrum@Scale</a:t>
            </a:r>
            <a:r>
              <a:rPr lang="en-US" sz="1000"/>
              <a:t>, like all robust systems, is rooted in fundamental principles found in physics and expands through layers of complexity up to organizational management. This structured progression from simple to complex ensures that the framework is both adaptable and resilient.</a:t>
            </a:r>
          </a:p>
          <a:p>
            <a:endParaRPr lang="en-US" sz="1000"/>
          </a:p>
          <a:p>
            <a:r>
              <a:rPr lang="en-US" sz="1000"/>
              <a:t>2. **Layered Learning and Application**:</a:t>
            </a:r>
          </a:p>
          <a:p>
            <a:r>
              <a:rPr lang="en-US" sz="1000"/>
              <a:t>   - **Physics and Self-Organization**: Explain how basic physical laws underpin concepts like entropy and self-organization, which are crucial for understanding how teams and organizations can thrive in chaotic environments by finding patterns of stability.</a:t>
            </a:r>
          </a:p>
          <a:p>
            <a:r>
              <a:rPr lang="en-US" sz="1000"/>
              <a:t>   - **Evolution and Complex Adaptive Systems (CAS)**: Link these concepts to the evolution of biological systems, showing how principles of adaptation and survival in nature inform the dynamics of team behavior and organizational change.</a:t>
            </a:r>
          </a:p>
          <a:p>
            <a:endParaRPr lang="en-US" sz="1000"/>
          </a:p>
          <a:p>
            <a:r>
              <a:rPr lang="en-US" sz="1000"/>
              <a:t>3. **Implications for Scrum and Agile**:</a:t>
            </a:r>
          </a:p>
          <a:p>
            <a:r>
              <a:rPr lang="en-US" sz="1000"/>
              <a:t>   - **Scrum as a CAS Implementation**: Frame Scrum as a practical application of CAS, designed to harness the self-organizing potential of teams to drive innovation and responsiveness.</a:t>
            </a:r>
          </a:p>
          <a:p>
            <a:r>
              <a:rPr lang="en-US" sz="1000"/>
              <a:t>   - **Agile Values and </a:t>
            </a:r>
            <a:r>
              <a:rPr lang="en-US" sz="1000" err="1"/>
              <a:t>Scrum@Scale</a:t>
            </a:r>
            <a:r>
              <a:rPr lang="en-US" sz="1000"/>
              <a:t>**: Discuss how the Agile values of individuals and interactions, customer collaboration, and responsiveness to change are amplified in </a:t>
            </a:r>
            <a:r>
              <a:rPr lang="en-US" sz="1000" err="1"/>
              <a:t>Scrum@Scale</a:t>
            </a:r>
            <a:r>
              <a:rPr lang="en-US" sz="1000"/>
              <a:t> to manage complexity across large organizations effectively.</a:t>
            </a:r>
          </a:p>
          <a:p>
            <a:endParaRPr lang="en-US" sz="1000"/>
          </a:p>
          <a:p>
            <a:r>
              <a:rPr lang="en-US" sz="1000"/>
              <a:t>4. **Practical Outcomes**:</a:t>
            </a:r>
          </a:p>
          <a:p>
            <a:r>
              <a:rPr lang="en-US" sz="1000"/>
              <a:t>   - **Enhanced Value Delivery**: Emphasize that by grounding their methods in these principles, Scrum practitioners can achieve "twice the value delivery at half the cost at scale," as demonstrated in the case studies of Rocket Mortgage and John Deere.</a:t>
            </a:r>
          </a:p>
          <a:p>
            <a:r>
              <a:rPr lang="en-US" sz="1000"/>
              <a:t>   - **Predictability and Adaptability**: Highlight how these approaches improve both the predictability of outcomes through better planning and the adaptability of organizations to external changes.</a:t>
            </a:r>
          </a:p>
          <a:p>
            <a:endParaRPr lang="en-US" sz="1000"/>
          </a:p>
          <a:p>
            <a:r>
              <a:rPr lang="en-US" sz="1000"/>
              <a:t>5. **Training and Continuous Learning**:</a:t>
            </a:r>
          </a:p>
          <a:p>
            <a:r>
              <a:rPr lang="en-US" sz="1000"/>
              <a:t>   - **Educational Resources**: Encourage trainers and coaches to deepen their understanding by studying resources like "First Principles in Scrum" and participating in advanced </a:t>
            </a:r>
            <a:r>
              <a:rPr lang="en-US" sz="1000" err="1"/>
              <a:t>Scrum@Scale</a:t>
            </a:r>
            <a:r>
              <a:rPr lang="en-US" sz="1000"/>
              <a:t> training.</a:t>
            </a:r>
          </a:p>
          <a:p>
            <a:r>
              <a:rPr lang="en-US" sz="1000"/>
              <a:t>   - **Scrum Sage – Zen Edition**: Point them towards advanced tools and simulations that can help visualize and experiment with these principles in a controlled learning environment.</a:t>
            </a:r>
          </a:p>
          <a:p>
            <a:endParaRPr lang="en-US" sz="1000"/>
          </a:p>
          <a:p>
            <a:r>
              <a:rPr lang="en-US" sz="1000"/>
              <a:t>6. **Call to Action for Scrum Professionals**:</a:t>
            </a:r>
          </a:p>
          <a:p>
            <a:r>
              <a:rPr lang="en-US" sz="1000"/>
              <a:t>   - **Implement and Innovate**: Challenge Scrum professionals to not just implement these practices but also innovate within their frameworks by continuously testing and refining their approaches based on first principles.</a:t>
            </a:r>
          </a:p>
          <a:p>
            <a:r>
              <a:rPr lang="en-US" sz="1000"/>
              <a:t>   - **Lead by Example**: Encourage leading by example, demonstrating how a deep understanding of foundational principles can lead to significant improvements in project management and team leadership.</a:t>
            </a:r>
          </a:p>
          <a:p>
            <a:endParaRPr lang="en-US" sz="1000"/>
          </a:p>
          <a:p>
            <a:r>
              <a:rPr lang="en-US" sz="1000"/>
              <a:t>By anchoring their practices in these deep, scientific principles, Scrum professionals can significantly enhance their effectiveness, leading to profound organizational transformations that are both scalable and sustainable.</a:t>
            </a:r>
          </a:p>
        </p:txBody>
      </p:sp>
      <p:sp>
        <p:nvSpPr>
          <p:cNvPr id="4" name="Slide Number Placeholder 3">
            <a:extLst>
              <a:ext uri="{FF2B5EF4-FFF2-40B4-BE49-F238E27FC236}">
                <a16:creationId xmlns:a16="http://schemas.microsoft.com/office/drawing/2014/main" id="{D5B965FB-A01E-5D15-9B33-FDF425991868}"/>
              </a:ext>
            </a:extLst>
          </p:cNvPr>
          <p:cNvSpPr>
            <a:spLocks noGrp="1"/>
          </p:cNvSpPr>
          <p:nvPr>
            <p:ph type="sldNum" sz="quarter" idx="5"/>
          </p:nvPr>
        </p:nvSpPr>
        <p:spPr/>
        <p:txBody>
          <a:bodyPr/>
          <a:lstStyle/>
          <a:p>
            <a:fld id="{3216ADD7-230E-0F4C-AE7E-664D592F3381}" type="slidenum">
              <a:rPr lang="en-US" smtClean="0"/>
              <a:t>32</a:t>
            </a:fld>
            <a:endParaRPr lang="en-US"/>
          </a:p>
        </p:txBody>
      </p:sp>
    </p:spTree>
    <p:extLst>
      <p:ext uri="{BB962C8B-B14F-4D97-AF65-F5344CB8AC3E}">
        <p14:creationId xmlns:p14="http://schemas.microsoft.com/office/powerpoint/2010/main" val="854020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A643A-FFFE-DE5B-567B-03D50263B6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52B3C2-930B-47D6-797E-4000D004D6EB}"/>
              </a:ext>
            </a:extLst>
          </p:cNvPr>
          <p:cNvSpPr>
            <a:spLocks noGrp="1" noRot="1" noChangeAspect="1"/>
          </p:cNvSpPr>
          <p:nvPr>
            <p:ph type="sldImg"/>
          </p:nvPr>
        </p:nvSpPr>
        <p:spPr>
          <a:xfrm>
            <a:off x="684213" y="652463"/>
            <a:ext cx="5486400" cy="3086100"/>
          </a:xfrm>
        </p:spPr>
      </p:sp>
      <p:sp>
        <p:nvSpPr>
          <p:cNvPr id="3" name="Notes Placeholder 2">
            <a:extLst>
              <a:ext uri="{FF2B5EF4-FFF2-40B4-BE49-F238E27FC236}">
                <a16:creationId xmlns:a16="http://schemas.microsoft.com/office/drawing/2014/main" id="{44A5FBA4-B545-288E-228D-02A86B8C48D4}"/>
              </a:ext>
            </a:extLst>
          </p:cNvPr>
          <p:cNvSpPr>
            <a:spLocks noGrp="1"/>
          </p:cNvSpPr>
          <p:nvPr>
            <p:ph type="body" idx="1"/>
          </p:nvPr>
        </p:nvSpPr>
        <p:spPr>
          <a:xfrm>
            <a:off x="-1" y="3992137"/>
            <a:ext cx="6856413" cy="4008863"/>
          </a:xfrm>
        </p:spPr>
        <p:txBody>
          <a:bodyPr/>
          <a:lstStyle/>
          <a:p>
            <a:r>
              <a:rPr lang="en-US" sz="1000"/>
              <a:t> **Universal Principles - Computational Irreducibility:**</a:t>
            </a:r>
          </a:p>
          <a:p>
            <a:r>
              <a:rPr lang="en-US" sz="1000"/>
              <a:t>   - Begin with Stephen Wolfram's concept of computational irreducibility, which posits that the universe operates on a level of complexity that defies simple prediction. This principle suggests that many systems, including those within project management, are inherently unpredictable and must be managed as such.</a:t>
            </a:r>
          </a:p>
          <a:p>
            <a:endParaRPr lang="en-US" sz="1000"/>
          </a:p>
          <a:p>
            <a:r>
              <a:rPr lang="en-US" sz="1000"/>
              <a:t>2. **Biological Evolution - Inspect and Adapt:**</a:t>
            </a:r>
          </a:p>
          <a:p>
            <a:r>
              <a:rPr lang="en-US" sz="1000"/>
              <a:t>   - Recognize that biology, especially human cognitive evolution, has been shaped within this unpredictable environment. This has led to the development of brains capable of prediction as a survival mechanism, and the broader biological imperative to 'inspect and adapt'—a cornerstone of Agile and Scrum methodologies.</a:t>
            </a:r>
          </a:p>
          <a:p>
            <a:endParaRPr lang="en-US" sz="1000"/>
          </a:p>
          <a:p>
            <a:r>
              <a:rPr lang="en-US" sz="1000"/>
              <a:t>3. **Complex Adaptive Systems Theory:**</a:t>
            </a:r>
          </a:p>
          <a:p>
            <a:r>
              <a:rPr lang="en-US" sz="1000"/>
              <a:t>   - The advent of computer simulation has given rise to the Complex Adaptive Systems (CAS) Theory, which asserts that systems are composed of interrelated, diverse agents who adapt to survive at the edge of chaos. This theory underpins Scrum, guiding teams to be adaptable and responsive to emergent project dynamics.</a:t>
            </a:r>
          </a:p>
          <a:p>
            <a:endParaRPr lang="en-US" sz="1000"/>
          </a:p>
          <a:p>
            <a:r>
              <a:rPr lang="en-US" sz="1000"/>
              <a:t>4. **Scrum Framework - Practical Application:**</a:t>
            </a:r>
          </a:p>
          <a:p>
            <a:r>
              <a:rPr lang="en-US" sz="1000"/>
              <a:t>   - Scrum, with its defined roles, events, artifacts, and goals, provides a structured yet flexible framework that facilitates the implementation of CAS principles in project management, even for those unfamiliar with the underlying complex theories.</a:t>
            </a:r>
          </a:p>
          <a:p>
            <a:endParaRPr lang="en-US" sz="1000"/>
          </a:p>
          <a:p>
            <a:r>
              <a:rPr lang="en-US" sz="1000"/>
              <a:t>5. **</a:t>
            </a:r>
            <a:r>
              <a:rPr lang="en-US" sz="1000" err="1"/>
              <a:t>Scrum@Scale</a:t>
            </a:r>
            <a:r>
              <a:rPr lang="en-US" sz="1000"/>
              <a:t> - Organizational CAS:**</a:t>
            </a:r>
          </a:p>
          <a:p>
            <a:r>
              <a:rPr lang="en-US" sz="1000"/>
              <a:t>   - </a:t>
            </a:r>
            <a:r>
              <a:rPr lang="en-US" sz="1000" err="1"/>
              <a:t>Scrum@Scale</a:t>
            </a:r>
            <a:r>
              <a:rPr lang="en-US" sz="1000"/>
              <a:t> extends the Scrum framework to the organizational level, offering guidelines for scaling individual Scrum teams into a network of teams functioning cohesively within a larger CAS. This facilitates the alignment and harmony of multiple teams operating within a single entity.</a:t>
            </a:r>
          </a:p>
          <a:p>
            <a:endParaRPr lang="en-US" sz="1000"/>
          </a:p>
          <a:p>
            <a:r>
              <a:rPr lang="en-US" sz="1000"/>
              <a:t>6. **Agile Philosophy - Guiding Values and Principles:**</a:t>
            </a:r>
          </a:p>
          <a:p>
            <a:r>
              <a:rPr lang="en-US" sz="1000"/>
              <a:t>   - Agile serves as an umbrella that encapsulates the levels below, providing direction through values and principles that inform and guide the practical application of Scrum and </a:t>
            </a:r>
            <a:r>
              <a:rPr lang="en-US" sz="1000" err="1"/>
              <a:t>Scrum@Scale</a:t>
            </a:r>
            <a:r>
              <a:rPr lang="en-US" sz="1000"/>
              <a:t>. It unifies the underpinning theories into a coherent philosophy that directs team behavior and decision-making.</a:t>
            </a:r>
          </a:p>
          <a:p>
            <a:endParaRPr lang="en-US" sz="1000"/>
          </a:p>
          <a:p>
            <a:r>
              <a:rPr lang="en-US" sz="1000"/>
              <a:t>7. **Problem-Solving and Understanding Scrum:**</a:t>
            </a:r>
          </a:p>
          <a:p>
            <a:r>
              <a:rPr lang="en-US" sz="1000"/>
              <a:t>   - For true comprehension and effective problem-solving in Scrum, one must seek answers in the underlying principles—from computational irreducibility to CAS and beyond. Without this foundational understanding, the full potential and power of Scrum may remain elusive.</a:t>
            </a:r>
          </a:p>
          <a:p>
            <a:endParaRPr lang="en-US" sz="1000"/>
          </a:p>
        </p:txBody>
      </p:sp>
      <p:sp>
        <p:nvSpPr>
          <p:cNvPr id="4" name="Slide Number Placeholder 3">
            <a:extLst>
              <a:ext uri="{FF2B5EF4-FFF2-40B4-BE49-F238E27FC236}">
                <a16:creationId xmlns:a16="http://schemas.microsoft.com/office/drawing/2014/main" id="{0B44DDBD-EEAF-43EB-7015-CA74A28F7A8C}"/>
              </a:ext>
            </a:extLst>
          </p:cNvPr>
          <p:cNvSpPr>
            <a:spLocks noGrp="1"/>
          </p:cNvSpPr>
          <p:nvPr>
            <p:ph type="sldNum" sz="quarter" idx="5"/>
          </p:nvPr>
        </p:nvSpPr>
        <p:spPr/>
        <p:txBody>
          <a:bodyPr/>
          <a:lstStyle/>
          <a:p>
            <a:fld id="{3216ADD7-230E-0F4C-AE7E-664D592F3381}" type="slidenum">
              <a:rPr lang="en-US" smtClean="0"/>
              <a:t>3</a:t>
            </a:fld>
            <a:endParaRPr lang="en-US"/>
          </a:p>
        </p:txBody>
      </p:sp>
    </p:spTree>
    <p:extLst>
      <p:ext uri="{BB962C8B-B14F-4D97-AF65-F5344CB8AC3E}">
        <p14:creationId xmlns:p14="http://schemas.microsoft.com/office/powerpoint/2010/main" val="3633676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652463"/>
            <a:ext cx="5486400" cy="3086100"/>
          </a:xfrm>
        </p:spPr>
      </p:sp>
      <p:sp>
        <p:nvSpPr>
          <p:cNvPr id="3" name="Notes Placeholder 2"/>
          <p:cNvSpPr>
            <a:spLocks noGrp="1"/>
          </p:cNvSpPr>
          <p:nvPr>
            <p:ph type="body" idx="1"/>
          </p:nvPr>
        </p:nvSpPr>
        <p:spPr>
          <a:xfrm>
            <a:off x="-1" y="3992137"/>
            <a:ext cx="6856413" cy="4008863"/>
          </a:xfrm>
        </p:spPr>
        <p:txBody>
          <a:bodyPr/>
          <a:lstStyle/>
          <a:p>
            <a:r>
              <a:rPr lang="en-US" sz="1000"/>
              <a:t> **Universal Principles - Computational Irreducibility:**</a:t>
            </a:r>
          </a:p>
          <a:p>
            <a:r>
              <a:rPr lang="en-US" sz="1000"/>
              <a:t>   - Begin with Stephen Wolfram's concept of computational irreducibility, which posits that the universe operates on a level of complexity that defies simple prediction. This principle suggests that many systems, including those within project management, are inherently unpredictable and must be managed as such.</a:t>
            </a:r>
          </a:p>
          <a:p>
            <a:endParaRPr lang="en-US" sz="1000"/>
          </a:p>
          <a:p>
            <a:r>
              <a:rPr lang="en-US" sz="1000"/>
              <a:t>2. **Biological Evolution - Inspect and Adapt:**</a:t>
            </a:r>
          </a:p>
          <a:p>
            <a:r>
              <a:rPr lang="en-US" sz="1000"/>
              <a:t>   - Recognize that biology, especially human cognitive evolution, has been shaped within this unpredictable environment. This has led to the development of brains capable of prediction as a survival mechanism, and the broader biological imperative to 'inspect and adapt'—a cornerstone of Agile and Scrum methodologies.</a:t>
            </a:r>
          </a:p>
          <a:p>
            <a:endParaRPr lang="en-US" sz="1000"/>
          </a:p>
          <a:p>
            <a:r>
              <a:rPr lang="en-US" sz="1000"/>
              <a:t>3. **Complex Adaptive Systems Theory:**</a:t>
            </a:r>
          </a:p>
          <a:p>
            <a:r>
              <a:rPr lang="en-US" sz="1000"/>
              <a:t>   - The advent of computer simulation has given rise to the Complex Adaptive Systems (CAS) Theory, which asserts that systems are composed of interrelated, diverse agents who adapt to survive at the edge of chaos. This theory underpins Scrum, guiding teams to be adaptable and responsive to emergent project dynamics.</a:t>
            </a:r>
          </a:p>
          <a:p>
            <a:endParaRPr lang="en-US" sz="1000"/>
          </a:p>
          <a:p>
            <a:r>
              <a:rPr lang="en-US" sz="1000"/>
              <a:t>4. **Scrum Framework - Practical Application:**</a:t>
            </a:r>
          </a:p>
          <a:p>
            <a:r>
              <a:rPr lang="en-US" sz="1000"/>
              <a:t>   - Scrum, with its defined roles, events, artifacts, and goals, provides a structured yet flexible framework that facilitates the implementation of CAS principles in project management, even for those unfamiliar with the underlying complex theories.</a:t>
            </a:r>
          </a:p>
          <a:p>
            <a:endParaRPr lang="en-US" sz="1000"/>
          </a:p>
          <a:p>
            <a:r>
              <a:rPr lang="en-US" sz="1000"/>
              <a:t>5. **</a:t>
            </a:r>
            <a:r>
              <a:rPr lang="en-US" sz="1000" err="1"/>
              <a:t>Scrum@Scale</a:t>
            </a:r>
            <a:r>
              <a:rPr lang="en-US" sz="1000"/>
              <a:t> - Organizational CAS:**</a:t>
            </a:r>
          </a:p>
          <a:p>
            <a:r>
              <a:rPr lang="en-US" sz="1000"/>
              <a:t>   - </a:t>
            </a:r>
            <a:r>
              <a:rPr lang="en-US" sz="1000" err="1"/>
              <a:t>Scrum@Scale</a:t>
            </a:r>
            <a:r>
              <a:rPr lang="en-US" sz="1000"/>
              <a:t> extends the Scrum framework to the organizational level, offering guidelines for scaling individual Scrum teams into a network of teams functioning cohesively within a larger CAS. This facilitates the alignment and harmony of multiple teams operating within a single entity.</a:t>
            </a:r>
          </a:p>
          <a:p>
            <a:endParaRPr lang="en-US" sz="1000"/>
          </a:p>
          <a:p>
            <a:r>
              <a:rPr lang="en-US" sz="1000"/>
              <a:t>6. **Agile Philosophy - Guiding Values and Principles:**</a:t>
            </a:r>
          </a:p>
          <a:p>
            <a:r>
              <a:rPr lang="en-US" sz="1000"/>
              <a:t>   - Agile serves as an umbrella that encapsulates the levels below, providing direction through values and principles that inform and guide the practical application of Scrum and </a:t>
            </a:r>
            <a:r>
              <a:rPr lang="en-US" sz="1000" err="1"/>
              <a:t>Scrum@Scale</a:t>
            </a:r>
            <a:r>
              <a:rPr lang="en-US" sz="1000"/>
              <a:t>. It unifies the underpinning theories into a coherent philosophy that directs team behavior and decision-making.</a:t>
            </a:r>
          </a:p>
          <a:p>
            <a:endParaRPr lang="en-US" sz="1000"/>
          </a:p>
          <a:p>
            <a:r>
              <a:rPr lang="en-US" sz="1000"/>
              <a:t>7. **Problem-Solving and Understanding Scrum:**</a:t>
            </a:r>
          </a:p>
          <a:p>
            <a:r>
              <a:rPr lang="en-US" sz="1000"/>
              <a:t>   - For true comprehension and effective problem-solving in Scrum, one must seek answers in the underlying principles—from computational irreducibility to CAS and beyond. Without this foundational understanding, the full potential and power of Scrum may remain elusive.</a:t>
            </a:r>
          </a:p>
          <a:p>
            <a:endParaRPr lang="en-US" sz="1000"/>
          </a:p>
        </p:txBody>
      </p:sp>
      <p:sp>
        <p:nvSpPr>
          <p:cNvPr id="4" name="Slide Number Placeholder 3"/>
          <p:cNvSpPr>
            <a:spLocks noGrp="1"/>
          </p:cNvSpPr>
          <p:nvPr>
            <p:ph type="sldNum" sz="quarter" idx="5"/>
          </p:nvPr>
        </p:nvSpPr>
        <p:spPr/>
        <p:txBody>
          <a:bodyPr/>
          <a:lstStyle/>
          <a:p>
            <a:fld id="{3216ADD7-230E-0F4C-AE7E-664D592F3381}" type="slidenum">
              <a:rPr lang="en-US" smtClean="0"/>
              <a:t>4</a:t>
            </a:fld>
            <a:endParaRPr lang="en-US"/>
          </a:p>
        </p:txBody>
      </p:sp>
    </p:spTree>
    <p:extLst>
      <p:ext uri="{BB962C8B-B14F-4D97-AF65-F5344CB8AC3E}">
        <p14:creationId xmlns:p14="http://schemas.microsoft.com/office/powerpoint/2010/main" val="2946071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9C941-DECC-D590-DFF7-5F7BD7165C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71835F-B774-0048-6DCC-6CA0F76EB865}"/>
              </a:ext>
            </a:extLst>
          </p:cNvPr>
          <p:cNvSpPr>
            <a:spLocks noGrp="1" noRot="1" noChangeAspect="1"/>
          </p:cNvSpPr>
          <p:nvPr>
            <p:ph type="sldImg"/>
          </p:nvPr>
        </p:nvSpPr>
        <p:spPr>
          <a:xfrm>
            <a:off x="684213" y="652463"/>
            <a:ext cx="5486400" cy="3086100"/>
          </a:xfrm>
        </p:spPr>
      </p:sp>
      <p:sp>
        <p:nvSpPr>
          <p:cNvPr id="3" name="Notes Placeholder 2">
            <a:extLst>
              <a:ext uri="{FF2B5EF4-FFF2-40B4-BE49-F238E27FC236}">
                <a16:creationId xmlns:a16="http://schemas.microsoft.com/office/drawing/2014/main" id="{E04CDEAA-8438-1EE9-8C58-CB0483537D78}"/>
              </a:ext>
            </a:extLst>
          </p:cNvPr>
          <p:cNvSpPr>
            <a:spLocks noGrp="1"/>
          </p:cNvSpPr>
          <p:nvPr>
            <p:ph type="body" idx="1"/>
          </p:nvPr>
        </p:nvSpPr>
        <p:spPr>
          <a:xfrm>
            <a:off x="-1" y="3992137"/>
            <a:ext cx="6856413" cy="4008863"/>
          </a:xfrm>
        </p:spPr>
        <p:txBody>
          <a:bodyPr/>
          <a:lstStyle/>
          <a:p>
            <a:r>
              <a:rPr lang="en-US" sz="1000"/>
              <a:t> **Universal Principles - Computational Irreducibility:**</a:t>
            </a:r>
          </a:p>
          <a:p>
            <a:r>
              <a:rPr lang="en-US" sz="1000"/>
              <a:t>   - Begin with Stephen Wolfram's concept of computational irreducibility, which posits that the universe operates on a level of complexity that defies simple prediction. This principle suggests that many systems, including those within project management, are inherently unpredictable and must be managed as such.</a:t>
            </a:r>
          </a:p>
          <a:p>
            <a:endParaRPr lang="en-US" sz="1000"/>
          </a:p>
          <a:p>
            <a:r>
              <a:rPr lang="en-US" sz="1000"/>
              <a:t>2. **Biological Evolution - Inspect and Adapt:**</a:t>
            </a:r>
          </a:p>
          <a:p>
            <a:r>
              <a:rPr lang="en-US" sz="1000"/>
              <a:t>   - Recognize that biology, especially human cognitive evolution, has been shaped within this unpredictable environment. This has led to the development of brains capable of prediction as a survival mechanism, and the broader biological imperative to 'inspect and adapt'—a cornerstone of Agile and Scrum methodologies.</a:t>
            </a:r>
          </a:p>
          <a:p>
            <a:endParaRPr lang="en-US" sz="1000"/>
          </a:p>
          <a:p>
            <a:r>
              <a:rPr lang="en-US" sz="1000"/>
              <a:t>3. **Complex Adaptive Systems Theory:**</a:t>
            </a:r>
          </a:p>
          <a:p>
            <a:r>
              <a:rPr lang="en-US" sz="1000"/>
              <a:t>   - The advent of computer simulation has given rise to the Complex Adaptive Systems (CAS) Theory, which asserts that systems are composed of interrelated, diverse agents who adapt to survive at the edge of chaos. This theory underpins Scrum, guiding teams to be adaptable and responsive to emergent project dynamics.</a:t>
            </a:r>
          </a:p>
          <a:p>
            <a:endParaRPr lang="en-US" sz="1000"/>
          </a:p>
          <a:p>
            <a:r>
              <a:rPr lang="en-US" sz="1000"/>
              <a:t>4. **Scrum Framework - Practical Application:**</a:t>
            </a:r>
          </a:p>
          <a:p>
            <a:r>
              <a:rPr lang="en-US" sz="1000"/>
              <a:t>   - Scrum, with its defined roles, events, artifacts, and goals, provides a structured yet flexible framework that facilitates the implementation of CAS principles in project management, even for those unfamiliar with the underlying complex theories.</a:t>
            </a:r>
          </a:p>
          <a:p>
            <a:endParaRPr lang="en-US" sz="1000"/>
          </a:p>
          <a:p>
            <a:r>
              <a:rPr lang="en-US" sz="1000"/>
              <a:t>5. **</a:t>
            </a:r>
            <a:r>
              <a:rPr lang="en-US" sz="1000" err="1"/>
              <a:t>Scrum@Scale</a:t>
            </a:r>
            <a:r>
              <a:rPr lang="en-US" sz="1000"/>
              <a:t> - Organizational CAS:**</a:t>
            </a:r>
          </a:p>
          <a:p>
            <a:r>
              <a:rPr lang="en-US" sz="1000"/>
              <a:t>   - </a:t>
            </a:r>
            <a:r>
              <a:rPr lang="en-US" sz="1000" err="1"/>
              <a:t>Scrum@Scale</a:t>
            </a:r>
            <a:r>
              <a:rPr lang="en-US" sz="1000"/>
              <a:t> extends the Scrum framework to the organizational level, offering guidelines for scaling individual Scrum teams into a network of teams functioning cohesively within a larger CAS. This facilitates the alignment and harmony of multiple teams operating within a single entity.</a:t>
            </a:r>
          </a:p>
          <a:p>
            <a:endParaRPr lang="en-US" sz="1000"/>
          </a:p>
          <a:p>
            <a:r>
              <a:rPr lang="en-US" sz="1000"/>
              <a:t>6. **Agile Philosophy - Guiding Values and Principles:**</a:t>
            </a:r>
          </a:p>
          <a:p>
            <a:r>
              <a:rPr lang="en-US" sz="1000"/>
              <a:t>   - Agile serves as an umbrella that encapsulates the levels below, providing direction through values and principles that inform and guide the practical application of Scrum and </a:t>
            </a:r>
            <a:r>
              <a:rPr lang="en-US" sz="1000" err="1"/>
              <a:t>Scrum@Scale</a:t>
            </a:r>
            <a:r>
              <a:rPr lang="en-US" sz="1000"/>
              <a:t>. It unifies the underpinning theories into a coherent philosophy that directs team behavior and decision-making.</a:t>
            </a:r>
          </a:p>
          <a:p>
            <a:endParaRPr lang="en-US" sz="1000"/>
          </a:p>
          <a:p>
            <a:r>
              <a:rPr lang="en-US" sz="1000"/>
              <a:t>7. **Problem-Solving and Understanding Scrum:**</a:t>
            </a:r>
          </a:p>
          <a:p>
            <a:r>
              <a:rPr lang="en-US" sz="1000"/>
              <a:t>   - For true comprehension and effective problem-solving in Scrum, one must seek answers in the underlying principles—from computational irreducibility to CAS and beyond. Without this foundational understanding, the full potential and power of Scrum may remain elusive.</a:t>
            </a:r>
          </a:p>
          <a:p>
            <a:endParaRPr lang="en-US" sz="1000"/>
          </a:p>
        </p:txBody>
      </p:sp>
      <p:sp>
        <p:nvSpPr>
          <p:cNvPr id="4" name="Slide Number Placeholder 3">
            <a:extLst>
              <a:ext uri="{FF2B5EF4-FFF2-40B4-BE49-F238E27FC236}">
                <a16:creationId xmlns:a16="http://schemas.microsoft.com/office/drawing/2014/main" id="{CB49A43B-5342-1B94-F2D9-84AC5EC3346A}"/>
              </a:ext>
            </a:extLst>
          </p:cNvPr>
          <p:cNvSpPr>
            <a:spLocks noGrp="1"/>
          </p:cNvSpPr>
          <p:nvPr>
            <p:ph type="sldNum" sz="quarter" idx="5"/>
          </p:nvPr>
        </p:nvSpPr>
        <p:spPr/>
        <p:txBody>
          <a:bodyPr/>
          <a:lstStyle/>
          <a:p>
            <a:fld id="{3216ADD7-230E-0F4C-AE7E-664D592F3381}" type="slidenum">
              <a:rPr lang="en-US" smtClean="0"/>
              <a:t>5</a:t>
            </a:fld>
            <a:endParaRPr lang="en-US"/>
          </a:p>
        </p:txBody>
      </p:sp>
    </p:spTree>
    <p:extLst>
      <p:ext uri="{BB962C8B-B14F-4D97-AF65-F5344CB8AC3E}">
        <p14:creationId xmlns:p14="http://schemas.microsoft.com/office/powerpoint/2010/main" val="430714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652463"/>
            <a:ext cx="5486400" cy="3086100"/>
          </a:xfrm>
        </p:spPr>
      </p:sp>
      <p:sp>
        <p:nvSpPr>
          <p:cNvPr id="3" name="Notes Placeholder 2"/>
          <p:cNvSpPr>
            <a:spLocks noGrp="1"/>
          </p:cNvSpPr>
          <p:nvPr>
            <p:ph type="body" idx="1"/>
          </p:nvPr>
        </p:nvSpPr>
        <p:spPr>
          <a:xfrm>
            <a:off x="-1" y="3992137"/>
            <a:ext cx="6856413" cy="4008863"/>
          </a:xfrm>
        </p:spPr>
        <p:txBody>
          <a:bodyPr/>
          <a:lstStyle/>
          <a:p>
            <a:r>
              <a:rPr lang="en-US" sz="1000"/>
              <a:t> **Universal Principles - Computational Irreducibility:**</a:t>
            </a:r>
          </a:p>
          <a:p>
            <a:r>
              <a:rPr lang="en-US" sz="1000"/>
              <a:t>   - Begin with Stephen Wolfram's concept of computational irreducibility, which posits that the universe operates on a level of complexity that defies simple prediction. This principle suggests that many systems, including those within project management, are inherently unpredictable and must be managed as such.</a:t>
            </a:r>
          </a:p>
          <a:p>
            <a:endParaRPr lang="en-US" sz="1000"/>
          </a:p>
          <a:p>
            <a:r>
              <a:rPr lang="en-US" sz="1000"/>
              <a:t>2. **Biological Evolution - Inspect and Adapt:**</a:t>
            </a:r>
          </a:p>
          <a:p>
            <a:r>
              <a:rPr lang="en-US" sz="1000"/>
              <a:t>   - Recognize that biology, especially human cognitive evolution, has been shaped within this unpredictable environment. This has led to the development of brains capable of prediction as a survival mechanism, and the broader biological imperative to 'inspect and adapt'—a cornerstone of Agile and Scrum methodologies.</a:t>
            </a:r>
          </a:p>
          <a:p>
            <a:endParaRPr lang="en-US" sz="1000"/>
          </a:p>
          <a:p>
            <a:r>
              <a:rPr lang="en-US" sz="1000"/>
              <a:t>3. **Complex Adaptive Systems Theory:**</a:t>
            </a:r>
          </a:p>
          <a:p>
            <a:r>
              <a:rPr lang="en-US" sz="1000"/>
              <a:t>   - The advent of computer simulation has given rise to the Complex Adaptive Systems (CAS) Theory, which asserts that systems are composed of interrelated, diverse agents who adapt to survive at the edge of chaos. This theory underpins Scrum, guiding teams to be adaptable and responsive to emergent project dynamics.</a:t>
            </a:r>
          </a:p>
          <a:p>
            <a:endParaRPr lang="en-US" sz="1000"/>
          </a:p>
          <a:p>
            <a:r>
              <a:rPr lang="en-US" sz="1000"/>
              <a:t>4. **Scrum Framework - Practical Application:**</a:t>
            </a:r>
          </a:p>
          <a:p>
            <a:r>
              <a:rPr lang="en-US" sz="1000"/>
              <a:t>   - Scrum, with its defined roles, events, artifacts, and goals, provides a structured yet flexible framework that facilitates the implementation of CAS principles in project management, even for those unfamiliar with the underlying complex theories.</a:t>
            </a:r>
          </a:p>
          <a:p>
            <a:endParaRPr lang="en-US" sz="1000"/>
          </a:p>
          <a:p>
            <a:r>
              <a:rPr lang="en-US" sz="1000"/>
              <a:t>5. **</a:t>
            </a:r>
            <a:r>
              <a:rPr lang="en-US" sz="1000" err="1"/>
              <a:t>Scrum@Scale</a:t>
            </a:r>
            <a:r>
              <a:rPr lang="en-US" sz="1000"/>
              <a:t> - Organizational CAS:**</a:t>
            </a:r>
          </a:p>
          <a:p>
            <a:r>
              <a:rPr lang="en-US" sz="1000"/>
              <a:t>   - </a:t>
            </a:r>
            <a:r>
              <a:rPr lang="en-US" sz="1000" err="1"/>
              <a:t>Scrum@Scale</a:t>
            </a:r>
            <a:r>
              <a:rPr lang="en-US" sz="1000"/>
              <a:t> extends the Scrum framework to the organizational level, offering guidelines for scaling individual Scrum teams into a network of teams functioning cohesively within a larger CAS. This facilitates the alignment and harmony of multiple teams operating within a single entity.</a:t>
            </a:r>
          </a:p>
          <a:p>
            <a:endParaRPr lang="en-US" sz="1000"/>
          </a:p>
          <a:p>
            <a:r>
              <a:rPr lang="en-US" sz="1000"/>
              <a:t>6. **Agile Philosophy - Guiding Values and Principles:**</a:t>
            </a:r>
          </a:p>
          <a:p>
            <a:r>
              <a:rPr lang="en-US" sz="1000"/>
              <a:t>   - Agile serves as an umbrella that encapsulates the levels below, providing direction through values and principles that inform and guide the practical application of Scrum and </a:t>
            </a:r>
            <a:r>
              <a:rPr lang="en-US" sz="1000" err="1"/>
              <a:t>Scrum@Scale</a:t>
            </a:r>
            <a:r>
              <a:rPr lang="en-US" sz="1000"/>
              <a:t>. It unifies the underpinning theories into a coherent philosophy that directs team behavior and decision-making.</a:t>
            </a:r>
          </a:p>
          <a:p>
            <a:endParaRPr lang="en-US" sz="1000"/>
          </a:p>
          <a:p>
            <a:r>
              <a:rPr lang="en-US" sz="1000"/>
              <a:t>7. **Problem-Solving and Understanding Scrum:**</a:t>
            </a:r>
          </a:p>
          <a:p>
            <a:r>
              <a:rPr lang="en-US" sz="1000"/>
              <a:t>   - For true comprehension and effective problem-solving in Scrum, one must seek answers in the underlying principles—from computational irreducibility to CAS and beyond. Without this foundational understanding, the full potential and power of Scrum may remain elusive.</a:t>
            </a:r>
          </a:p>
          <a:p>
            <a:endParaRPr lang="en-US" sz="1000"/>
          </a:p>
        </p:txBody>
      </p:sp>
      <p:sp>
        <p:nvSpPr>
          <p:cNvPr id="4" name="Slide Number Placeholder 3"/>
          <p:cNvSpPr>
            <a:spLocks noGrp="1"/>
          </p:cNvSpPr>
          <p:nvPr>
            <p:ph type="sldNum" sz="quarter" idx="5"/>
          </p:nvPr>
        </p:nvSpPr>
        <p:spPr/>
        <p:txBody>
          <a:bodyPr/>
          <a:lstStyle/>
          <a:p>
            <a:fld id="{3216ADD7-230E-0F4C-AE7E-664D592F3381}" type="slidenum">
              <a:rPr lang="en-US" smtClean="0"/>
              <a:t>6</a:t>
            </a:fld>
            <a:endParaRPr lang="en-US"/>
          </a:p>
        </p:txBody>
      </p:sp>
    </p:spTree>
    <p:extLst>
      <p:ext uri="{BB962C8B-B14F-4D97-AF65-F5344CB8AC3E}">
        <p14:creationId xmlns:p14="http://schemas.microsoft.com/office/powerpoint/2010/main" val="2469209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85A8F-C502-152B-F2D3-F133F0BB10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F1609A-CC54-2673-E9C4-A12C66313AE3}"/>
              </a:ext>
            </a:extLst>
          </p:cNvPr>
          <p:cNvSpPr>
            <a:spLocks noGrp="1" noRot="1" noChangeAspect="1"/>
          </p:cNvSpPr>
          <p:nvPr>
            <p:ph type="sldImg"/>
          </p:nvPr>
        </p:nvSpPr>
        <p:spPr>
          <a:xfrm>
            <a:off x="684213" y="652463"/>
            <a:ext cx="5486400" cy="3086100"/>
          </a:xfrm>
        </p:spPr>
      </p:sp>
      <p:sp>
        <p:nvSpPr>
          <p:cNvPr id="3" name="Notes Placeholder 2">
            <a:extLst>
              <a:ext uri="{FF2B5EF4-FFF2-40B4-BE49-F238E27FC236}">
                <a16:creationId xmlns:a16="http://schemas.microsoft.com/office/drawing/2014/main" id="{C4675F8A-4676-6A18-BED3-B321111AD2EE}"/>
              </a:ext>
            </a:extLst>
          </p:cNvPr>
          <p:cNvSpPr>
            <a:spLocks noGrp="1"/>
          </p:cNvSpPr>
          <p:nvPr>
            <p:ph type="body" idx="1"/>
          </p:nvPr>
        </p:nvSpPr>
        <p:spPr>
          <a:xfrm>
            <a:off x="-1" y="3992137"/>
            <a:ext cx="6856413" cy="4008863"/>
          </a:xfrm>
        </p:spPr>
        <p:txBody>
          <a:bodyPr/>
          <a:lstStyle/>
          <a:p>
            <a:r>
              <a:rPr lang="en-US" sz="1000"/>
              <a:t> **Universal Principles - Computational Irreducibility:**</a:t>
            </a:r>
          </a:p>
          <a:p>
            <a:r>
              <a:rPr lang="en-US" sz="1000"/>
              <a:t>   - Begin with Stephen Wolfram's concept of computational irreducibility, which posits that the universe operates on a level of complexity that defies simple prediction. This principle suggests that many systems, including those within project management, are inherently unpredictable and must be managed as such.</a:t>
            </a:r>
          </a:p>
          <a:p>
            <a:endParaRPr lang="en-US" sz="1000"/>
          </a:p>
          <a:p>
            <a:r>
              <a:rPr lang="en-US" sz="1000"/>
              <a:t>2. **Biological Evolution - Inspect and Adapt:**</a:t>
            </a:r>
          </a:p>
          <a:p>
            <a:r>
              <a:rPr lang="en-US" sz="1000"/>
              <a:t>   - Recognize that biology, especially human cognitive evolution, has been shaped within this unpredictable environment. This has led to the development of brains capable of prediction as a survival mechanism, and the broader biological imperative to 'inspect and adapt'—a cornerstone of Agile and Scrum methodologies.</a:t>
            </a:r>
          </a:p>
          <a:p>
            <a:endParaRPr lang="en-US" sz="1000"/>
          </a:p>
          <a:p>
            <a:r>
              <a:rPr lang="en-US" sz="1000"/>
              <a:t>3. **Complex Adaptive Systems Theory:**</a:t>
            </a:r>
          </a:p>
          <a:p>
            <a:r>
              <a:rPr lang="en-US" sz="1000"/>
              <a:t>   - The advent of computer simulation has given rise to the Complex Adaptive Systems (CAS) Theory, which asserts that systems are composed of interrelated, diverse agents who adapt to survive at the edge of chaos. This theory underpins Scrum, guiding teams to be adaptable and responsive to emergent project dynamics.</a:t>
            </a:r>
          </a:p>
          <a:p>
            <a:endParaRPr lang="en-US" sz="1000"/>
          </a:p>
          <a:p>
            <a:r>
              <a:rPr lang="en-US" sz="1000"/>
              <a:t>4. **Scrum Framework - Practical Application:**</a:t>
            </a:r>
          </a:p>
          <a:p>
            <a:r>
              <a:rPr lang="en-US" sz="1000"/>
              <a:t>   - Scrum, with its defined roles, events, artifacts, and goals, provides a structured yet flexible framework that facilitates the implementation of CAS principles in project management, even for those unfamiliar with the underlying complex theories.</a:t>
            </a:r>
          </a:p>
          <a:p>
            <a:endParaRPr lang="en-US" sz="1000"/>
          </a:p>
          <a:p>
            <a:r>
              <a:rPr lang="en-US" sz="1000"/>
              <a:t>5. **</a:t>
            </a:r>
            <a:r>
              <a:rPr lang="en-US" sz="1000" err="1"/>
              <a:t>Scrum@Scale</a:t>
            </a:r>
            <a:r>
              <a:rPr lang="en-US" sz="1000"/>
              <a:t> - Organizational CAS:**</a:t>
            </a:r>
          </a:p>
          <a:p>
            <a:r>
              <a:rPr lang="en-US" sz="1000"/>
              <a:t>   - </a:t>
            </a:r>
            <a:r>
              <a:rPr lang="en-US" sz="1000" err="1"/>
              <a:t>Scrum@Scale</a:t>
            </a:r>
            <a:r>
              <a:rPr lang="en-US" sz="1000"/>
              <a:t> extends the Scrum framework to the organizational level, offering guidelines for scaling individual Scrum teams into a network of teams functioning cohesively within a larger CAS. This facilitates the alignment and harmony of multiple teams operating within a single entity.</a:t>
            </a:r>
          </a:p>
          <a:p>
            <a:endParaRPr lang="en-US" sz="1000"/>
          </a:p>
          <a:p>
            <a:r>
              <a:rPr lang="en-US" sz="1000"/>
              <a:t>6. **Agile Philosophy - Guiding Values and Principles:**</a:t>
            </a:r>
          </a:p>
          <a:p>
            <a:r>
              <a:rPr lang="en-US" sz="1000"/>
              <a:t>   - Agile serves as an umbrella that encapsulates the levels below, providing direction through values and principles that inform and guide the practical application of Scrum and </a:t>
            </a:r>
            <a:r>
              <a:rPr lang="en-US" sz="1000" err="1"/>
              <a:t>Scrum@Scale</a:t>
            </a:r>
            <a:r>
              <a:rPr lang="en-US" sz="1000"/>
              <a:t>. It unifies the underpinning theories into a coherent philosophy that directs team behavior and decision-making.</a:t>
            </a:r>
          </a:p>
          <a:p>
            <a:endParaRPr lang="en-US" sz="1000"/>
          </a:p>
          <a:p>
            <a:r>
              <a:rPr lang="en-US" sz="1000"/>
              <a:t>7. **Problem-Solving and Understanding Scrum:**</a:t>
            </a:r>
          </a:p>
          <a:p>
            <a:r>
              <a:rPr lang="en-US" sz="1000"/>
              <a:t>   - For true comprehension and effective problem-solving in Scrum, one must seek answers in the underlying principles—from computational irreducibility to CAS and beyond. Without this foundational understanding, the full potential and power of Scrum may remain elusive.</a:t>
            </a:r>
          </a:p>
          <a:p>
            <a:endParaRPr lang="en-US" sz="1000"/>
          </a:p>
        </p:txBody>
      </p:sp>
      <p:sp>
        <p:nvSpPr>
          <p:cNvPr id="4" name="Slide Number Placeholder 3">
            <a:extLst>
              <a:ext uri="{FF2B5EF4-FFF2-40B4-BE49-F238E27FC236}">
                <a16:creationId xmlns:a16="http://schemas.microsoft.com/office/drawing/2014/main" id="{BDBFABC2-CB42-B4B3-3B39-5E7227415B93}"/>
              </a:ext>
            </a:extLst>
          </p:cNvPr>
          <p:cNvSpPr>
            <a:spLocks noGrp="1"/>
          </p:cNvSpPr>
          <p:nvPr>
            <p:ph type="sldNum" sz="quarter" idx="5"/>
          </p:nvPr>
        </p:nvSpPr>
        <p:spPr/>
        <p:txBody>
          <a:bodyPr/>
          <a:lstStyle/>
          <a:p>
            <a:fld id="{3216ADD7-230E-0F4C-AE7E-664D592F3381}" type="slidenum">
              <a:rPr lang="en-US" smtClean="0"/>
              <a:t>7</a:t>
            </a:fld>
            <a:endParaRPr lang="en-US"/>
          </a:p>
        </p:txBody>
      </p:sp>
    </p:spTree>
    <p:extLst>
      <p:ext uri="{BB962C8B-B14F-4D97-AF65-F5344CB8AC3E}">
        <p14:creationId xmlns:p14="http://schemas.microsoft.com/office/powerpoint/2010/main" val="1191857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0" y="4400550"/>
            <a:ext cx="6858000" cy="3600450"/>
          </a:xfrm>
        </p:spPr>
        <p:txBody>
          <a:bodyPr/>
          <a:lstStyle/>
          <a:p>
            <a:r>
              <a:rPr lang="en-US" sz="1000" b="0" i="0">
                <a:solidFill>
                  <a:srgbClr val="1D1C1D"/>
                </a:solidFill>
                <a:effectLst/>
                <a:highlight>
                  <a:srgbClr val="F8F8F8"/>
                </a:highlight>
                <a:latin typeface="Slack-Lato"/>
              </a:rPr>
              <a:t>[chatGPT4]: Sutherland's perspective is fundamentally spot-on. He's highlighting a shift that's both inevitable and already underway, especially with examples like Microsoft Copilot leading the charge. The projection of a 30-100x increase in team performance is not just optimistic but grounded in the tangible results we're beginning to see across various sectors. The analogy to Chess and Go is particularly apt, demonstrating how human-AI collaboration isn't about competition but about complementing and augmenting human capabilities to achieve outcomes that were previously unthinkable.</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The considerations outlined are crucial. The transition towards AI integration in workforce dynamics is not merely a technological shift but a transformation that touches on every aspect of work and society:</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1. **Skill Evolution and Education**: The necessity for humans to adapt and evolve alongside AI is paramount. The focus on creativity, emotional intelligence, and strategic thinking is essential for future-proofing the workforce and ensuring humans can leverage AI effectively.</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2. **Ethical and Social Implications**: These concerns are at the heart of integrating AI into teams as equal members. The questions of decision-making, accountability, and the preservation of human judgment are central to maintaining ethical standards and ensuring AI serves humanity's best interests.</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3. **Human-Centric Design**: This is critical. The goal of integrating AI into Scrum and productivity frameworks should enhance human capability, not replace it. Keeping human insight, empathy, and creativity at the core ensures that technological advancements benefit society as a whole.</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4. **Inclusive and Sustainable Implementation**: The implementation of AI must be done with a keen eye on inclusivity and sustainability. The benefits of AI should not widen existing societal gaps but should be used as a tool to bridge them, ensuring that advancements lead to a better, more equitable society for all.</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In essence, Sutherland's vision for the integration of AI into Scrum and productivity frameworks isn't just about improving efficiency or performance; it's about reimagining the future of work in a way that leverages the best of both human and artificial intelligence. The path forward requires careful consideration, ethical oversight, and a commitment to preserving the human elements that drive creativity and innovation. It's a challenging journey, but one that holds the promise of transforming our collective potential.</a:t>
            </a:r>
            <a:endParaRPr lang="en-US" sz="1000"/>
          </a:p>
        </p:txBody>
      </p:sp>
    </p:spTree>
    <p:extLst>
      <p:ext uri="{BB962C8B-B14F-4D97-AF65-F5344CB8AC3E}">
        <p14:creationId xmlns:p14="http://schemas.microsoft.com/office/powerpoint/2010/main" val="1477558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0" y="4400550"/>
            <a:ext cx="6858000" cy="3600450"/>
          </a:xfrm>
        </p:spPr>
        <p:txBody>
          <a:bodyPr/>
          <a:lstStyle/>
          <a:p>
            <a:r>
              <a:rPr lang="en-US" sz="1000" b="0" i="0">
                <a:solidFill>
                  <a:srgbClr val="1D1C1D"/>
                </a:solidFill>
                <a:effectLst/>
                <a:highlight>
                  <a:srgbClr val="F8F8F8"/>
                </a:highlight>
                <a:latin typeface="Slack-Lato"/>
              </a:rPr>
              <a:t>[chatGPT4]: Sutherland's perspective is fundamentally spot-on. He's highlighting a shift that's both inevitable and already underway, especially with examples like Microsoft Copilot leading the charge. The projection of a 30-100x increase in team performance is not just optimistic but grounded in the tangible results we're beginning to see across various sectors. The analogy to Chess and Go is particularly apt, demonstrating how human-AI collaboration isn't about competition but about complementing and augmenting human capabilities to achieve outcomes that were previously unthinkable.</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The considerations outlined are crucial. The transition towards AI integration in workforce dynamics is not merely a technological shift but a transformation that touches on every aspect of work and society:</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1. **Skill Evolution and Education**: The necessity for humans to adapt and evolve alongside AI is paramount. The focus on creativity, emotional intelligence, and strategic thinking is essential for future-proofing the workforce and ensuring humans can leverage AI effectively.</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2. **Ethical and Social Implications**: These concerns are at the heart of integrating AI into teams as equal members. The questions of decision-making, accountability, and the preservation of human judgment are central to maintaining ethical standards and ensuring AI serves humanity's best interests.</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3. **Human-Centric Design**: This is critical. The goal of integrating AI into Scrum and productivity frameworks should enhance human capability, not replace it. Keeping human insight, empathy, and creativity at the core ensures that technological advancements benefit society as a whole.</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4. **Inclusive and Sustainable Implementation**: The implementation of AI must be done with a keen eye on inclusivity and sustainability. The benefits of AI should not widen existing societal gaps but should be used as a tool to bridge them, ensuring that advancements lead to a better, more equitable society for all.</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In essence, Sutherland's vision for the integration of AI into Scrum and productivity frameworks isn't just about improving efficiency or performance; it's about reimagining the future of work in a way that leverages the best of both human and artificial intelligence. The path forward requires careful consideration, ethical oversight, and a commitment to preserving the human elements that drive creativity and innovation. It's a challenging journey, but one that holds the promise of transforming our collective potential.</a:t>
            </a:r>
            <a:endParaRPr lang="en-US" sz="1000"/>
          </a:p>
        </p:txBody>
      </p:sp>
    </p:spTree>
    <p:extLst>
      <p:ext uri="{BB962C8B-B14F-4D97-AF65-F5344CB8AC3E}">
        <p14:creationId xmlns:p14="http://schemas.microsoft.com/office/powerpoint/2010/main" val="2990790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0" y="4400550"/>
            <a:ext cx="6858000" cy="3600450"/>
          </a:xfrm>
        </p:spPr>
        <p:txBody>
          <a:bodyPr/>
          <a:lstStyle/>
          <a:p>
            <a:r>
              <a:rPr lang="en-US" sz="1000" b="0" i="0">
                <a:solidFill>
                  <a:srgbClr val="1D1C1D"/>
                </a:solidFill>
                <a:effectLst/>
                <a:highlight>
                  <a:srgbClr val="F8F8F8"/>
                </a:highlight>
                <a:latin typeface="Slack-Lato"/>
              </a:rPr>
              <a:t>[chatGPT4]: Sutherland's perspective is fundamentally spot-on. He's highlighting a shift that's both inevitable and already underway, especially with examples like Microsoft Copilot leading the charge. The projection of a 30-100x increase in team performance is not just optimistic but grounded in the tangible results we're beginning to see across various sectors. The analogy to Chess and Go is particularly apt, demonstrating how human-AI collaboration isn't about competition but about complementing and augmenting human capabilities to achieve outcomes that were previously unthinkable.</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The considerations outlined are crucial. The transition towards AI integration in workforce dynamics is not merely a technological shift but a transformation that touches on every aspect of work and society:</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1. **Skill Evolution and Education**: The necessity for humans to adapt and evolve alongside AI is paramount. The focus on creativity, emotional intelligence, and strategic thinking is essential for future-proofing the workforce and ensuring humans can leverage AI effectively.</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2. **Ethical and Social Implications**: These concerns are at the heart of integrating AI into teams as equal members. The questions of decision-making, accountability, and the preservation of human judgment are central to maintaining ethical standards and ensuring AI serves humanity's best interests.</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3. **Human-Centric Design**: This is critical. The goal of integrating AI into Scrum and productivity frameworks should enhance human capability, not replace it. Keeping human insight, empathy, and creativity at the core ensures that technological advancements benefit society as a whole.</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4. **Inclusive and Sustainable Implementation**: The implementation of AI must be done with a keen eye on inclusivity and sustainability. The benefits of AI should not widen existing societal gaps but should be used as a tool to bridge them, ensuring that advancements lead to a better, more equitable society for all.</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In essence, Sutherland's vision for the integration of AI into Scrum and productivity frameworks isn't just about improving efficiency or performance; it's about reimagining the future of work in a way that leverages the best of both human and artificial intelligence. The path forward requires careful consideration, ethical oversight, and a commitment to preserving the human elements that drive creativity and innovation. It's a challenging journey, but one that holds the promise of transforming our collective potential.</a:t>
            </a:r>
            <a:endParaRPr lang="en-US" sz="1000"/>
          </a:p>
        </p:txBody>
      </p:sp>
    </p:spTree>
    <p:extLst>
      <p:ext uri="{BB962C8B-B14F-4D97-AF65-F5344CB8AC3E}">
        <p14:creationId xmlns:p14="http://schemas.microsoft.com/office/powerpoint/2010/main" val="5423334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Master" Target="../slideMasters/slideMaster2.xml"/><Relationship Id="rId7" Type="http://schemas.openxmlformats.org/officeDocument/2006/relationships/image" Target="../media/image12.png"/><Relationship Id="rId2" Type="http://schemas.microsoft.com/office/2007/relationships/media" Target="../media/media1.mov"/><Relationship Id="rId1" Type="http://schemas.openxmlformats.org/officeDocument/2006/relationships/video" Target="NULL" TargetMode="Externa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0.jpe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hyperlink" Target="https://drive.google.com/open?id=12Fs7zbIlM1lLYmbi86yv9EruIZG5xZDr" TargetMode="External"/><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hyperlink" Target="https://hbr.org/2012/10/do-your-slides-pass-the-glance-test" TargetMode="Externa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Master" Target="../slideMasters/slideMaster4.xml"/><Relationship Id="rId7" Type="http://schemas.openxmlformats.org/officeDocument/2006/relationships/image" Target="../media/image12.png"/><Relationship Id="rId2" Type="http://schemas.microsoft.com/office/2007/relationships/media" Target="../media/media1.mov"/><Relationship Id="rId1" Type="http://schemas.openxmlformats.org/officeDocument/2006/relationships/video" Target="NULL" TargetMode="Externa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0.jpe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hyperlink" Target="https://drive.google.com/open?id=12Fs7zbIlM1lLYmbi86yv9EruIZG5xZDr" TargetMode="External"/><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hyperlink" Target="https://hbr.org/2012/10/do-your-slides-pass-the-glance-test" TargetMode="Externa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Section Title">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9600" y="2673142"/>
            <a:ext cx="5715104" cy="565359"/>
          </a:xfrm>
        </p:spPr>
        <p:txBody>
          <a:bodyPr anchor="t" anchorCtr="0">
            <a:noAutofit/>
          </a:bodyPr>
          <a:lstStyle>
            <a:lvl1pPr marL="0" indent="0">
              <a:buNone/>
              <a:defRPr sz="33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section title</a:t>
            </a:r>
          </a:p>
        </p:txBody>
      </p:sp>
      <p:sp>
        <p:nvSpPr>
          <p:cNvPr id="16" name="Text Placeholder 7"/>
          <p:cNvSpPr>
            <a:spLocks noGrp="1"/>
          </p:cNvSpPr>
          <p:nvPr>
            <p:ph type="body" sz="quarter" idx="11" hasCustomPrompt="1"/>
          </p:nvPr>
        </p:nvSpPr>
        <p:spPr>
          <a:xfrm>
            <a:off x="609600" y="3274594"/>
            <a:ext cx="5715104" cy="960522"/>
          </a:xfrm>
        </p:spPr>
        <p:txBody>
          <a:bodyPr anchor="t" anchorCtr="0">
            <a:noAutofit/>
          </a:bodyPr>
          <a:lstStyle>
            <a:lvl1pPr marL="0" indent="0">
              <a:buNone/>
              <a:defRPr sz="22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Master Description</a:t>
            </a:r>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24704" y="1073889"/>
            <a:ext cx="4193931" cy="6858000"/>
          </a:xfrm>
          <a:prstGeom prst="rect">
            <a:avLst/>
          </a:prstGeom>
        </p:spPr>
      </p:pic>
      <p:sp>
        <p:nvSpPr>
          <p:cNvPr id="13" name="Slide Number">
            <a:extLst>
              <a:ext uri="{FF2B5EF4-FFF2-40B4-BE49-F238E27FC236}">
                <a16:creationId xmlns:a16="http://schemas.microsoft.com/office/drawing/2014/main" id="{A4AF9431-35DC-430F-B7B6-B7381A288E85}"/>
              </a:ext>
            </a:extLst>
          </p:cNvPr>
          <p:cNvSpPr txBox="1">
            <a:spLocks noGrp="1"/>
          </p:cNvSpPr>
          <p:nvPr>
            <p:ph type="sldNum" sz="quarter" idx="2"/>
          </p:nvPr>
        </p:nvSpPr>
        <p:spPr>
          <a:xfrm>
            <a:off x="5815867" y="6475098"/>
            <a:ext cx="560266" cy="230530"/>
          </a:xfrm>
          <a:prstGeom prst="rect">
            <a:avLst/>
          </a:prstGeom>
        </p:spPr>
        <p:txBody>
          <a:bodyPr/>
          <a:lstStyle/>
          <a:p>
            <a:fld id="{86CB4B4D-7CA3-9044-876B-883B54F8677D}" type="slidenum">
              <a:rPr lang="en-US" smtClean="0"/>
              <a:t>‹#›</a:t>
            </a:fld>
            <a:endParaRPr lang="en-US"/>
          </a:p>
        </p:txBody>
      </p:sp>
      <p:pic>
        <p:nvPicPr>
          <p:cNvPr id="12" name="Picture 11">
            <a:extLst>
              <a:ext uri="{FF2B5EF4-FFF2-40B4-BE49-F238E27FC236}">
                <a16:creationId xmlns:a16="http://schemas.microsoft.com/office/drawing/2014/main" id="{1F22E84A-326E-4E38-9C41-2FC31042D9F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24704" y="1073889"/>
            <a:ext cx="4193931" cy="6858000"/>
          </a:xfrm>
          <a:prstGeom prst="rect">
            <a:avLst/>
          </a:prstGeom>
        </p:spPr>
      </p:pic>
      <p:sp>
        <p:nvSpPr>
          <p:cNvPr id="15" name="Diamond 14">
            <a:extLst>
              <a:ext uri="{FF2B5EF4-FFF2-40B4-BE49-F238E27FC236}">
                <a16:creationId xmlns:a16="http://schemas.microsoft.com/office/drawing/2014/main" id="{F293BCB9-F616-4C4D-80D0-9FE1CFDFDF67}"/>
              </a:ext>
            </a:extLst>
          </p:cNvPr>
          <p:cNvSpPr/>
          <p:nvPr userDrawn="1"/>
        </p:nvSpPr>
        <p:spPr>
          <a:xfrm flipV="1">
            <a:off x="6998433" y="-444713"/>
            <a:ext cx="5815867" cy="5651712"/>
          </a:xfrm>
          <a:prstGeom prst="diamond">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2561335232"/>
      </p:ext>
    </p:extLst>
  </p:cSld>
  <p:clrMapOvr>
    <a:masterClrMapping/>
  </p:clrMapOvr>
  <p:transition spd="med"/>
  <p:extLst>
    <p:ext uri="{DCECCB84-F9BA-43D5-87BE-67443E8EF086}">
      <p15:sldGuideLst xmlns:p15="http://schemas.microsoft.com/office/powerpoint/2012/main">
        <p15:guide id="1" orient="horz" pos="4080">
          <p15:clr>
            <a:srgbClr val="FBAE40"/>
          </p15:clr>
        </p15:guide>
        <p15:guide id="2" pos="76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896DA-7044-E042-A0F3-9B7B530D4185}"/>
              </a:ext>
            </a:extLst>
          </p:cNvPr>
          <p:cNvSpPr>
            <a:spLocks noGrp="1"/>
          </p:cNvSpPr>
          <p:nvPr>
            <p:ph type="title"/>
          </p:nvPr>
        </p:nvSpPr>
        <p:spPr>
          <a:xfrm>
            <a:off x="839788" y="457200"/>
            <a:ext cx="3932237" cy="1600200"/>
          </a:xfrm>
        </p:spPr>
        <p:txBody>
          <a:bodyPr anchor="b"/>
          <a:lstStyle>
            <a:lvl1pPr>
              <a:defRPr sz="3200" b="0" i="0"/>
            </a:lvl1pPr>
          </a:lstStyle>
          <a:p>
            <a:r>
              <a:rPr lang="en-US"/>
              <a:t>Click to edit Master title style</a:t>
            </a:r>
          </a:p>
        </p:txBody>
      </p:sp>
      <p:sp>
        <p:nvSpPr>
          <p:cNvPr id="3" name="Picture Placeholder 2">
            <a:extLst>
              <a:ext uri="{FF2B5EF4-FFF2-40B4-BE49-F238E27FC236}">
                <a16:creationId xmlns:a16="http://schemas.microsoft.com/office/drawing/2014/main" id="{DD6BA647-30EA-334D-8E83-1F0231935CBD}"/>
              </a:ext>
            </a:extLst>
          </p:cNvPr>
          <p:cNvSpPr>
            <a:spLocks noGrp="1"/>
          </p:cNvSpPr>
          <p:nvPr>
            <p:ph type="pic" idx="1"/>
          </p:nvPr>
        </p:nvSpPr>
        <p:spPr>
          <a:xfrm>
            <a:off x="5183188" y="987425"/>
            <a:ext cx="6172200" cy="4873625"/>
          </a:xfrm>
        </p:spPr>
        <p:txBody>
          <a:bodyPr/>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9747CF5-CA91-BF41-B9D8-9A626F342059}"/>
              </a:ext>
            </a:extLst>
          </p:cNvPr>
          <p:cNvSpPr>
            <a:spLocks noGrp="1"/>
          </p:cNvSpPr>
          <p:nvPr>
            <p:ph type="body" sz="half" idx="2"/>
          </p:nvPr>
        </p:nvSpPr>
        <p:spPr>
          <a:xfrm>
            <a:off x="839788" y="2057400"/>
            <a:ext cx="3932237" cy="38115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91623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Bullets &amp; Photo">
    <p:spTree>
      <p:nvGrpSpPr>
        <p:cNvPr id="1" name=""/>
        <p:cNvGrpSpPr/>
        <p:nvPr/>
      </p:nvGrpSpPr>
      <p:grpSpPr>
        <a:xfrm>
          <a:off x="0" y="0"/>
          <a:ext cx="0" cy="0"/>
          <a:chOff x="0" y="0"/>
          <a:chExt cx="0" cy="0"/>
        </a:xfrm>
      </p:grpSpPr>
      <p:sp>
        <p:nvSpPr>
          <p:cNvPr id="52" name="Image"/>
          <p:cNvSpPr>
            <a:spLocks noGrp="1"/>
          </p:cNvSpPr>
          <p:nvPr>
            <p:ph type="pic" sz="half" idx="13"/>
          </p:nvPr>
        </p:nvSpPr>
        <p:spPr>
          <a:xfrm>
            <a:off x="6584950" y="1758090"/>
            <a:ext cx="4195999" cy="3934901"/>
          </a:xfrm>
          <a:prstGeom prst="rect">
            <a:avLst/>
          </a:prstGeom>
        </p:spPr>
        <p:txBody>
          <a:bodyPr lIns="91439" tIns="45719" rIns="91439" bIns="45719" anchor="t">
            <a:noAutofit/>
          </a:bodyPr>
          <a:lstStyle>
            <a:lvl1pPr>
              <a:defRPr b="0" i="0">
                <a:latin typeface="Calibri" panose="020F0502020204030204" pitchFamily="34" charset="0"/>
              </a:defRPr>
            </a:lvl1pPr>
          </a:lstStyle>
          <a:p>
            <a:r>
              <a:rPr lang="en-US"/>
              <a:t>Click icon to add picture</a:t>
            </a:r>
            <a:endParaRPr/>
          </a:p>
        </p:txBody>
      </p:sp>
      <p:sp>
        <p:nvSpPr>
          <p:cNvPr id="53" name="Line"/>
          <p:cNvSpPr/>
          <p:nvPr/>
        </p:nvSpPr>
        <p:spPr>
          <a:xfrm flipV="1">
            <a:off x="1295665" y="1758090"/>
            <a:ext cx="1" cy="3867315"/>
          </a:xfrm>
          <a:prstGeom prst="line">
            <a:avLst/>
          </a:prstGeom>
          <a:ln w="50800">
            <a:solidFill>
              <a:srgbClr val="CC1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b="0" i="0">
              <a:latin typeface="Calibri" panose="020F0502020204030204" pitchFamily="34" charset="0"/>
            </a:endParaRPr>
          </a:p>
        </p:txBody>
      </p:sp>
      <p:sp>
        <p:nvSpPr>
          <p:cNvPr id="55" name="Body Level One…"/>
          <p:cNvSpPr txBox="1">
            <a:spLocks noGrp="1"/>
          </p:cNvSpPr>
          <p:nvPr>
            <p:ph type="body" sz="half" idx="1" hasCustomPrompt="1"/>
          </p:nvPr>
        </p:nvSpPr>
        <p:spPr>
          <a:xfrm>
            <a:off x="1390782" y="1760118"/>
            <a:ext cx="5111751" cy="3932873"/>
          </a:xfrm>
          <a:prstGeom prst="rect">
            <a:avLst/>
          </a:prstGeom>
        </p:spPr>
        <p:txBody>
          <a:bodyPr anchor="t">
            <a:normAutofit/>
          </a:bodyPr>
          <a:lstStyle>
            <a:lvl1pPr marL="279400" indent="-279400">
              <a:spcBef>
                <a:spcPts val="1000"/>
              </a:spcBef>
              <a:defRPr sz="2100" b="0" i="0">
                <a:latin typeface="Calibri" panose="020F0502020204030204" pitchFamily="34" charset="0"/>
                <a:ea typeface="Verdana" panose="020B0604030504040204" pitchFamily="34" charset="0"/>
                <a:cs typeface="Calibri" panose="020F0502020204030204" pitchFamily="34" charset="0"/>
                <a:sym typeface="Verdana"/>
              </a:defRPr>
            </a:lvl1pPr>
            <a:lvl2pPr marL="558800" indent="-279400">
              <a:spcBef>
                <a:spcPts val="1000"/>
              </a:spcBef>
              <a:defRPr sz="2100" b="0" i="0">
                <a:latin typeface="Calibri" panose="020F0502020204030204" pitchFamily="34" charset="0"/>
                <a:ea typeface="Verdana" panose="020B0604030504040204" pitchFamily="34" charset="0"/>
                <a:cs typeface="Calibri" panose="020F0502020204030204" pitchFamily="34" charset="0"/>
                <a:sym typeface="Verdana"/>
              </a:defRPr>
            </a:lvl2pPr>
            <a:lvl3pPr marL="838200" indent="-279400">
              <a:spcBef>
                <a:spcPts val="1000"/>
              </a:spcBef>
              <a:defRPr sz="2100" b="0" i="0">
                <a:latin typeface="Calibri" panose="020F0502020204030204" pitchFamily="34" charset="0"/>
                <a:ea typeface="Verdana" panose="020B0604030504040204" pitchFamily="34" charset="0"/>
                <a:cs typeface="Calibri" panose="020F0502020204030204" pitchFamily="34" charset="0"/>
                <a:sym typeface="Verdana"/>
              </a:defRPr>
            </a:lvl3pPr>
            <a:lvl4pPr marL="1117600" indent="-279400">
              <a:spcBef>
                <a:spcPts val="1000"/>
              </a:spcBef>
              <a:defRPr sz="2100" b="0" i="0">
                <a:latin typeface="Calibri" panose="020F0502020204030204" pitchFamily="34" charset="0"/>
                <a:ea typeface="Verdana" panose="020B0604030504040204" pitchFamily="34" charset="0"/>
                <a:cs typeface="Calibri" panose="020F0502020204030204" pitchFamily="34" charset="0"/>
                <a:sym typeface="Verdana"/>
              </a:defRPr>
            </a:lvl4pPr>
            <a:lvl5pPr marL="1397000" indent="-279400">
              <a:spcBef>
                <a:spcPts val="1000"/>
              </a:spcBef>
              <a:defRPr sz="2100" b="0" i="0">
                <a:latin typeface="Calibri" panose="020F0502020204030204" pitchFamily="34" charset="0"/>
                <a:ea typeface="Verdana" panose="020B0604030504040204" pitchFamily="34" charset="0"/>
                <a:cs typeface="Calibri" panose="020F0502020204030204" pitchFamily="34" charset="0"/>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57"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b="0" i="0">
              <a:latin typeface="Calibri" panose="020F0502020204030204" pitchFamily="34" charset="0"/>
            </a:endParaRPr>
          </a:p>
        </p:txBody>
      </p:sp>
      <p:sp>
        <p:nvSpPr>
          <p:cNvPr id="10" name="Title Text">
            <a:extLst>
              <a:ext uri="{FF2B5EF4-FFF2-40B4-BE49-F238E27FC236}">
                <a16:creationId xmlns:a16="http://schemas.microsoft.com/office/drawing/2014/main" id="{545D809A-DFD7-E94A-AC9A-3DD78B64558F}"/>
              </a:ext>
            </a:extLst>
          </p:cNvPr>
          <p:cNvSpPr txBox="1">
            <a:spLocks noGrp="1"/>
          </p:cNvSpPr>
          <p:nvPr>
            <p:ph type="title"/>
          </p:nvPr>
        </p:nvSpPr>
        <p:spPr>
          <a:xfrm>
            <a:off x="1225551" y="465667"/>
            <a:ext cx="9736617" cy="1143001"/>
          </a:xfrm>
          <a:prstGeom prst="rect">
            <a:avLst/>
          </a:prstGeom>
        </p:spPr>
        <p:txBody>
          <a:bodyPr>
            <a:normAutofit/>
          </a:bodyPr>
          <a:lstStyle>
            <a:lvl1pPr algn="l">
              <a:defRPr sz="3600" b="0" i="0">
                <a:solidFill>
                  <a:srgbClr val="CC0000"/>
                </a:solidFill>
                <a:latin typeface="Calibri" panose="020F0502020204030204" pitchFamily="34" charset="0"/>
                <a:ea typeface="Verdana"/>
                <a:cs typeface="Calibri" panose="020F0502020204030204" pitchFamily="34" charset="0"/>
                <a:sym typeface="Verdana"/>
              </a:defRPr>
            </a:lvl1pPr>
          </a:lstStyle>
          <a:p>
            <a:r>
              <a:rPr lang="en-US"/>
              <a:t>Click to edit Master title style</a:t>
            </a:r>
            <a:endParaRPr/>
          </a:p>
        </p:txBody>
      </p:sp>
    </p:spTree>
    <p:extLst>
      <p:ext uri="{BB962C8B-B14F-4D97-AF65-F5344CB8AC3E}">
        <p14:creationId xmlns:p14="http://schemas.microsoft.com/office/powerpoint/2010/main" val="2008436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Content" type="obj">
  <p:cSld name="1_Title and Content">
    <p:bg>
      <p:bgPr>
        <a:solidFill>
          <a:schemeClr val="lt1"/>
        </a:solidFill>
        <a:effectLst/>
      </p:bgPr>
    </p:bg>
    <p:spTree>
      <p:nvGrpSpPr>
        <p:cNvPr id="1" name="Shape 52"/>
        <p:cNvGrpSpPr/>
        <p:nvPr/>
      </p:nvGrpSpPr>
      <p:grpSpPr>
        <a:xfrm>
          <a:off x="0" y="0"/>
          <a:ext cx="0" cy="0"/>
          <a:chOff x="0" y="0"/>
          <a:chExt cx="0" cy="0"/>
        </a:xfrm>
      </p:grpSpPr>
      <p:sp>
        <p:nvSpPr>
          <p:cNvPr id="53" name="Google Shape;53;p14"/>
          <p:cNvSpPr txBox="1">
            <a:spLocks noGrp="1"/>
          </p:cNvSpPr>
          <p:nvPr>
            <p:ph type="ftr" idx="11"/>
          </p:nvPr>
        </p:nvSpPr>
        <p:spPr>
          <a:xfrm>
            <a:off x="4145280" y="6377940"/>
            <a:ext cx="3901600" cy="3428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400"/>
              <a:buFont typeface="Montserrat"/>
              <a:buNone/>
              <a:defRPr>
                <a:solidFill>
                  <a:srgbClr val="888888"/>
                </a:solidFill>
                <a:latin typeface="Montserrat"/>
                <a:ea typeface="Montserrat"/>
                <a:cs typeface="Montserrat"/>
                <a:sym typeface="Montserrat"/>
              </a:defRPr>
            </a:lvl1pPr>
            <a:lvl2pPr lvl="1" algn="l" rtl="0">
              <a:spcBef>
                <a:spcPts val="0"/>
              </a:spcBef>
              <a:spcAft>
                <a:spcPts val="0"/>
              </a:spcAft>
              <a:buSzPts val="1400"/>
              <a:buFont typeface="Montserrat"/>
              <a:buNone/>
              <a:defRPr>
                <a:latin typeface="Montserrat"/>
                <a:ea typeface="Montserrat"/>
                <a:cs typeface="Montserrat"/>
                <a:sym typeface="Montserrat"/>
              </a:defRPr>
            </a:lvl2pPr>
            <a:lvl3pPr lvl="2" algn="l" rtl="0">
              <a:spcBef>
                <a:spcPts val="0"/>
              </a:spcBef>
              <a:spcAft>
                <a:spcPts val="0"/>
              </a:spcAft>
              <a:buSzPts val="1400"/>
              <a:buFont typeface="Montserrat"/>
              <a:buNone/>
              <a:defRPr>
                <a:latin typeface="Montserrat"/>
                <a:ea typeface="Montserrat"/>
                <a:cs typeface="Montserrat"/>
                <a:sym typeface="Montserrat"/>
              </a:defRPr>
            </a:lvl3pPr>
            <a:lvl4pPr lvl="3" algn="l" rtl="0">
              <a:spcBef>
                <a:spcPts val="0"/>
              </a:spcBef>
              <a:spcAft>
                <a:spcPts val="0"/>
              </a:spcAft>
              <a:buSzPts val="1400"/>
              <a:buFont typeface="Montserrat"/>
              <a:buNone/>
              <a:defRPr>
                <a:latin typeface="Montserrat"/>
                <a:ea typeface="Montserrat"/>
                <a:cs typeface="Montserrat"/>
                <a:sym typeface="Montserrat"/>
              </a:defRPr>
            </a:lvl4pPr>
            <a:lvl5pPr lvl="4" algn="l" rtl="0">
              <a:spcBef>
                <a:spcPts val="0"/>
              </a:spcBef>
              <a:spcAft>
                <a:spcPts val="0"/>
              </a:spcAft>
              <a:buSzPts val="1400"/>
              <a:buFont typeface="Montserrat"/>
              <a:buNone/>
              <a:defRPr>
                <a:latin typeface="Montserrat"/>
                <a:ea typeface="Montserrat"/>
                <a:cs typeface="Montserrat"/>
                <a:sym typeface="Montserrat"/>
              </a:defRPr>
            </a:lvl5pPr>
            <a:lvl6pPr lvl="5" algn="l" rtl="0">
              <a:spcBef>
                <a:spcPts val="0"/>
              </a:spcBef>
              <a:spcAft>
                <a:spcPts val="0"/>
              </a:spcAft>
              <a:buSzPts val="1400"/>
              <a:buFont typeface="Montserrat"/>
              <a:buNone/>
              <a:defRPr>
                <a:latin typeface="Montserrat"/>
                <a:ea typeface="Montserrat"/>
                <a:cs typeface="Montserrat"/>
                <a:sym typeface="Montserrat"/>
              </a:defRPr>
            </a:lvl6pPr>
            <a:lvl7pPr lvl="6" algn="l" rtl="0">
              <a:spcBef>
                <a:spcPts val="0"/>
              </a:spcBef>
              <a:spcAft>
                <a:spcPts val="0"/>
              </a:spcAft>
              <a:buSzPts val="1400"/>
              <a:buFont typeface="Montserrat"/>
              <a:buNone/>
              <a:defRPr>
                <a:latin typeface="Montserrat"/>
                <a:ea typeface="Montserrat"/>
                <a:cs typeface="Montserrat"/>
                <a:sym typeface="Montserrat"/>
              </a:defRPr>
            </a:lvl7pPr>
            <a:lvl8pPr lvl="7" algn="l" rtl="0">
              <a:spcBef>
                <a:spcPts val="0"/>
              </a:spcBef>
              <a:spcAft>
                <a:spcPts val="0"/>
              </a:spcAft>
              <a:buSzPts val="1400"/>
              <a:buFont typeface="Montserrat"/>
              <a:buNone/>
              <a:defRPr>
                <a:latin typeface="Montserrat"/>
                <a:ea typeface="Montserrat"/>
                <a:cs typeface="Montserrat"/>
                <a:sym typeface="Montserrat"/>
              </a:defRPr>
            </a:lvl8pPr>
            <a:lvl9pPr lvl="8" algn="l" rtl="0">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54" name="Google Shape;54;p14"/>
          <p:cNvSpPr txBox="1">
            <a:spLocks noGrp="1"/>
          </p:cNvSpPr>
          <p:nvPr>
            <p:ph type="dt" idx="10"/>
          </p:nvPr>
        </p:nvSpPr>
        <p:spPr>
          <a:xfrm>
            <a:off x="609600" y="6377940"/>
            <a:ext cx="2804000" cy="3428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Font typeface="Montserrat"/>
              <a:buNone/>
              <a:defRPr>
                <a:solidFill>
                  <a:srgbClr val="888888"/>
                </a:solidFill>
                <a:latin typeface="Montserrat"/>
                <a:ea typeface="Montserrat"/>
                <a:cs typeface="Montserrat"/>
                <a:sym typeface="Montserrat"/>
              </a:defRPr>
            </a:lvl1pPr>
            <a:lvl2pPr lvl="1" algn="l" rtl="0">
              <a:spcBef>
                <a:spcPts val="0"/>
              </a:spcBef>
              <a:spcAft>
                <a:spcPts val="0"/>
              </a:spcAft>
              <a:buSzPts val="1400"/>
              <a:buFont typeface="Montserrat"/>
              <a:buNone/>
              <a:defRPr>
                <a:latin typeface="Montserrat"/>
                <a:ea typeface="Montserrat"/>
                <a:cs typeface="Montserrat"/>
                <a:sym typeface="Montserrat"/>
              </a:defRPr>
            </a:lvl2pPr>
            <a:lvl3pPr lvl="2" algn="l" rtl="0">
              <a:spcBef>
                <a:spcPts val="0"/>
              </a:spcBef>
              <a:spcAft>
                <a:spcPts val="0"/>
              </a:spcAft>
              <a:buSzPts val="1400"/>
              <a:buFont typeface="Montserrat"/>
              <a:buNone/>
              <a:defRPr>
                <a:latin typeface="Montserrat"/>
                <a:ea typeface="Montserrat"/>
                <a:cs typeface="Montserrat"/>
                <a:sym typeface="Montserrat"/>
              </a:defRPr>
            </a:lvl3pPr>
            <a:lvl4pPr lvl="3" algn="l" rtl="0">
              <a:spcBef>
                <a:spcPts val="0"/>
              </a:spcBef>
              <a:spcAft>
                <a:spcPts val="0"/>
              </a:spcAft>
              <a:buSzPts val="1400"/>
              <a:buFont typeface="Montserrat"/>
              <a:buNone/>
              <a:defRPr>
                <a:latin typeface="Montserrat"/>
                <a:ea typeface="Montserrat"/>
                <a:cs typeface="Montserrat"/>
                <a:sym typeface="Montserrat"/>
              </a:defRPr>
            </a:lvl4pPr>
            <a:lvl5pPr lvl="4" algn="l" rtl="0">
              <a:spcBef>
                <a:spcPts val="0"/>
              </a:spcBef>
              <a:spcAft>
                <a:spcPts val="0"/>
              </a:spcAft>
              <a:buSzPts val="1400"/>
              <a:buFont typeface="Montserrat"/>
              <a:buNone/>
              <a:defRPr>
                <a:latin typeface="Montserrat"/>
                <a:ea typeface="Montserrat"/>
                <a:cs typeface="Montserrat"/>
                <a:sym typeface="Montserrat"/>
              </a:defRPr>
            </a:lvl5pPr>
            <a:lvl6pPr lvl="5" algn="l" rtl="0">
              <a:spcBef>
                <a:spcPts val="0"/>
              </a:spcBef>
              <a:spcAft>
                <a:spcPts val="0"/>
              </a:spcAft>
              <a:buSzPts val="1400"/>
              <a:buFont typeface="Montserrat"/>
              <a:buNone/>
              <a:defRPr>
                <a:latin typeface="Montserrat"/>
                <a:ea typeface="Montserrat"/>
                <a:cs typeface="Montserrat"/>
                <a:sym typeface="Montserrat"/>
              </a:defRPr>
            </a:lvl6pPr>
            <a:lvl7pPr lvl="6" algn="l" rtl="0">
              <a:spcBef>
                <a:spcPts val="0"/>
              </a:spcBef>
              <a:spcAft>
                <a:spcPts val="0"/>
              </a:spcAft>
              <a:buSzPts val="1400"/>
              <a:buFont typeface="Montserrat"/>
              <a:buNone/>
              <a:defRPr>
                <a:latin typeface="Montserrat"/>
                <a:ea typeface="Montserrat"/>
                <a:cs typeface="Montserrat"/>
                <a:sym typeface="Montserrat"/>
              </a:defRPr>
            </a:lvl7pPr>
            <a:lvl8pPr lvl="7" algn="l" rtl="0">
              <a:spcBef>
                <a:spcPts val="0"/>
              </a:spcBef>
              <a:spcAft>
                <a:spcPts val="0"/>
              </a:spcAft>
              <a:buSzPts val="1400"/>
              <a:buFont typeface="Montserrat"/>
              <a:buNone/>
              <a:defRPr>
                <a:latin typeface="Montserrat"/>
                <a:ea typeface="Montserrat"/>
                <a:cs typeface="Montserrat"/>
                <a:sym typeface="Montserrat"/>
              </a:defRPr>
            </a:lvl8pPr>
            <a:lvl9pPr lvl="8" algn="l" rtl="0">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55" name="Google Shape;55;p14"/>
          <p:cNvSpPr txBox="1">
            <a:spLocks noGrp="1"/>
          </p:cNvSpPr>
          <p:nvPr>
            <p:ph type="sldNum" idx="12"/>
          </p:nvPr>
        </p:nvSpPr>
        <p:spPr>
          <a:xfrm>
            <a:off x="8778240" y="6377940"/>
            <a:ext cx="2804000" cy="342800"/>
          </a:xfrm>
          <a:prstGeom prst="rect">
            <a:avLst/>
          </a:prstGeom>
          <a:noFill/>
          <a:ln>
            <a:noFill/>
          </a:ln>
        </p:spPr>
        <p:txBody>
          <a:bodyPr spcFirstLastPara="1" wrap="square" lIns="0" tIns="0" rIns="0" bIns="0" anchor="t" anchorCtr="0">
            <a:noAutofit/>
          </a:bodyPr>
          <a:lstStyle>
            <a:lvl1pPr marL="0" lvl="0" indent="0" algn="r" rtl="0">
              <a:spcBef>
                <a:spcPts val="0"/>
              </a:spcBef>
              <a:buNone/>
              <a:defRPr>
                <a:solidFill>
                  <a:srgbClr val="888888"/>
                </a:solidFill>
                <a:latin typeface="Montserrat"/>
                <a:ea typeface="Montserrat"/>
                <a:cs typeface="Montserrat"/>
                <a:sym typeface="Montserrat"/>
              </a:defRPr>
            </a:lvl1pPr>
            <a:lvl2pPr marL="0" lvl="1" indent="0" algn="r" rtl="0">
              <a:spcBef>
                <a:spcPts val="0"/>
              </a:spcBef>
              <a:buNone/>
              <a:defRPr>
                <a:solidFill>
                  <a:srgbClr val="888888"/>
                </a:solidFill>
                <a:latin typeface="Montserrat"/>
                <a:ea typeface="Montserrat"/>
                <a:cs typeface="Montserrat"/>
                <a:sym typeface="Montserrat"/>
              </a:defRPr>
            </a:lvl2pPr>
            <a:lvl3pPr marL="0" lvl="2" indent="0" algn="r" rtl="0">
              <a:spcBef>
                <a:spcPts val="0"/>
              </a:spcBef>
              <a:buNone/>
              <a:defRPr>
                <a:solidFill>
                  <a:srgbClr val="888888"/>
                </a:solidFill>
                <a:latin typeface="Montserrat"/>
                <a:ea typeface="Montserrat"/>
                <a:cs typeface="Montserrat"/>
                <a:sym typeface="Montserrat"/>
              </a:defRPr>
            </a:lvl3pPr>
            <a:lvl4pPr marL="0" lvl="3" indent="0" algn="r" rtl="0">
              <a:spcBef>
                <a:spcPts val="0"/>
              </a:spcBef>
              <a:buNone/>
              <a:defRPr>
                <a:solidFill>
                  <a:srgbClr val="888888"/>
                </a:solidFill>
                <a:latin typeface="Montserrat"/>
                <a:ea typeface="Montserrat"/>
                <a:cs typeface="Montserrat"/>
                <a:sym typeface="Montserrat"/>
              </a:defRPr>
            </a:lvl4pPr>
            <a:lvl5pPr marL="0" lvl="4" indent="0" algn="r" rtl="0">
              <a:spcBef>
                <a:spcPts val="0"/>
              </a:spcBef>
              <a:buNone/>
              <a:defRPr>
                <a:solidFill>
                  <a:srgbClr val="888888"/>
                </a:solidFill>
                <a:latin typeface="Montserrat"/>
                <a:ea typeface="Montserrat"/>
                <a:cs typeface="Montserrat"/>
                <a:sym typeface="Montserrat"/>
              </a:defRPr>
            </a:lvl5pPr>
            <a:lvl6pPr marL="0" lvl="5" indent="0" algn="r" rtl="0">
              <a:spcBef>
                <a:spcPts val="0"/>
              </a:spcBef>
              <a:buNone/>
              <a:defRPr>
                <a:solidFill>
                  <a:srgbClr val="888888"/>
                </a:solidFill>
                <a:latin typeface="Montserrat"/>
                <a:ea typeface="Montserrat"/>
                <a:cs typeface="Montserrat"/>
                <a:sym typeface="Montserrat"/>
              </a:defRPr>
            </a:lvl6pPr>
            <a:lvl7pPr marL="0" lvl="6" indent="0" algn="r" rtl="0">
              <a:spcBef>
                <a:spcPts val="0"/>
              </a:spcBef>
              <a:buNone/>
              <a:defRPr>
                <a:solidFill>
                  <a:srgbClr val="888888"/>
                </a:solidFill>
                <a:latin typeface="Montserrat"/>
                <a:ea typeface="Montserrat"/>
                <a:cs typeface="Montserrat"/>
                <a:sym typeface="Montserrat"/>
              </a:defRPr>
            </a:lvl7pPr>
            <a:lvl8pPr marL="0" lvl="7" indent="0" algn="r" rtl="0">
              <a:spcBef>
                <a:spcPts val="0"/>
              </a:spcBef>
              <a:buNone/>
              <a:defRPr>
                <a:solidFill>
                  <a:srgbClr val="888888"/>
                </a:solidFill>
                <a:latin typeface="Montserrat"/>
                <a:ea typeface="Montserrat"/>
                <a:cs typeface="Montserrat"/>
                <a:sym typeface="Montserrat"/>
              </a:defRPr>
            </a:lvl8pPr>
            <a:lvl9pPr marL="0" lvl="8" indent="0" algn="r" rtl="0">
              <a:spcBef>
                <a:spcPts val="0"/>
              </a:spcBef>
              <a:buNone/>
              <a:defRPr>
                <a:solidFill>
                  <a:srgbClr val="888888"/>
                </a:solidFill>
                <a:latin typeface="Montserrat"/>
                <a:ea typeface="Montserrat"/>
                <a:cs typeface="Montserrat"/>
                <a:sym typeface="Montserra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89256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Content/Image B">
    <p:spTree>
      <p:nvGrpSpPr>
        <p:cNvPr id="1" name=""/>
        <p:cNvGrpSpPr/>
        <p:nvPr/>
      </p:nvGrpSpPr>
      <p:grpSpPr>
        <a:xfrm>
          <a:off x="0" y="0"/>
          <a:ext cx="0" cy="0"/>
          <a:chOff x="0" y="0"/>
          <a:chExt cx="0" cy="0"/>
        </a:xfrm>
      </p:grpSpPr>
      <p:sp>
        <p:nvSpPr>
          <p:cNvPr id="3" name="Rectangle 2"/>
          <p:cNvSpPr/>
          <p:nvPr userDrawn="1"/>
        </p:nvSpPr>
        <p:spPr>
          <a:xfrm>
            <a:off x="9409531" y="2175291"/>
            <a:ext cx="2117461"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Body Level One…"/>
          <p:cNvSpPr txBox="1">
            <a:spLocks noGrp="1"/>
          </p:cNvSpPr>
          <p:nvPr>
            <p:ph type="body" sz="half" idx="1"/>
          </p:nvPr>
        </p:nvSpPr>
        <p:spPr>
          <a:xfrm>
            <a:off x="574537" y="1302918"/>
            <a:ext cx="6391747" cy="4716882"/>
          </a:xfrm>
          <a:prstGeom prst="rect">
            <a:avLst/>
          </a:prstGeom>
        </p:spPr>
        <p:txBody>
          <a:bodyPr anchor="ctr" anchorCtr="0">
            <a:noAutofit/>
          </a:bodyPr>
          <a:lstStyle>
            <a:lvl1pPr marL="279400" indent="-279400">
              <a:spcBef>
                <a:spcPts val="600"/>
              </a:spcBef>
              <a:defRPr sz="1900">
                <a:latin typeface="Open Sans" charset="0"/>
                <a:ea typeface="Open Sans" charset="0"/>
                <a:cs typeface="Open Sans" charset="0"/>
                <a:sym typeface="Verdana"/>
              </a:defRPr>
            </a:lvl1pPr>
            <a:lvl2pPr marL="558800" indent="-279400">
              <a:spcBef>
                <a:spcPts val="600"/>
              </a:spcBef>
              <a:defRPr sz="1900">
                <a:latin typeface="Open Sans" charset="0"/>
                <a:ea typeface="Open Sans" charset="0"/>
                <a:cs typeface="Open Sans" charset="0"/>
                <a:sym typeface="Verdana"/>
              </a:defRPr>
            </a:lvl2pPr>
            <a:lvl3pPr marL="838200" indent="-279400">
              <a:spcBef>
                <a:spcPts val="600"/>
              </a:spcBef>
              <a:defRPr sz="1900">
                <a:latin typeface="Open Sans" charset="0"/>
                <a:ea typeface="Open Sans" charset="0"/>
                <a:cs typeface="Open Sans" charset="0"/>
                <a:sym typeface="Verdana"/>
              </a:defRPr>
            </a:lvl3pPr>
            <a:lvl4pPr marL="1117600" indent="-279400">
              <a:spcBef>
                <a:spcPts val="600"/>
              </a:spcBef>
              <a:defRPr sz="1900">
                <a:latin typeface="Open Sans" charset="0"/>
                <a:ea typeface="Open Sans" charset="0"/>
                <a:cs typeface="Open Sans" charset="0"/>
                <a:sym typeface="Verdana"/>
              </a:defRPr>
            </a:lvl4pPr>
            <a:lvl5pPr marL="1397000" indent="-279400">
              <a:spcBef>
                <a:spcPts val="600"/>
              </a:spcBef>
              <a:defRPr sz="1900">
                <a:latin typeface="Open Sans" charset="0"/>
                <a:ea typeface="Open Sans" charset="0"/>
                <a:cs typeface="Open Sans"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Picture Placeholder 3"/>
          <p:cNvSpPr>
            <a:spLocks noGrp="1"/>
          </p:cNvSpPr>
          <p:nvPr>
            <p:ph type="pic" sz="quarter" idx="11"/>
          </p:nvPr>
        </p:nvSpPr>
        <p:spPr>
          <a:xfrm>
            <a:off x="7246938" y="1302544"/>
            <a:ext cx="4135438" cy="4717256"/>
          </a:xfrm>
        </p:spPr>
        <p:txBody>
          <a:bodyPr/>
          <a:lstStyle/>
          <a:p>
            <a:r>
              <a:rPr lang="en-US"/>
              <a:t>Click icon to add picture</a:t>
            </a:r>
          </a:p>
        </p:txBody>
      </p:sp>
      <p:sp>
        <p:nvSpPr>
          <p:cNvPr id="9" name="Rectangle 8">
            <a:extLst>
              <a:ext uri="{FF2B5EF4-FFF2-40B4-BE49-F238E27FC236}">
                <a16:creationId xmlns:a16="http://schemas.microsoft.com/office/drawing/2014/main" id="{AADDE23E-223B-BF48-B723-A539E99055C0}"/>
              </a:ext>
            </a:extLst>
          </p:cNvPr>
          <p:cNvSpPr/>
          <p:nvPr userDrawn="1"/>
        </p:nvSpPr>
        <p:spPr>
          <a:xfrm>
            <a:off x="228599" y="0"/>
            <a:ext cx="114300" cy="1240972"/>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 name="Text Placeholder 7">
            <a:extLst>
              <a:ext uri="{FF2B5EF4-FFF2-40B4-BE49-F238E27FC236}">
                <a16:creationId xmlns:a16="http://schemas.microsoft.com/office/drawing/2014/main" id="{47EA323A-C648-084B-87ED-0AB23D0E6E71}"/>
              </a:ext>
            </a:extLst>
          </p:cNvPr>
          <p:cNvSpPr>
            <a:spLocks noGrp="1"/>
          </p:cNvSpPr>
          <p:nvPr>
            <p:ph type="body" sz="quarter" idx="12" hasCustomPrompt="1"/>
          </p:nvPr>
        </p:nvSpPr>
        <p:spPr>
          <a:xfrm>
            <a:off x="574537" y="406575"/>
            <a:ext cx="8690377" cy="528709"/>
          </a:xfrm>
        </p:spPr>
        <p:txBody>
          <a:bodyPr anchor="b" anchorCtr="0">
            <a:noAutofit/>
          </a:bodyPr>
          <a:lstStyle>
            <a:lvl1pPr marL="0" indent="0">
              <a:spcBef>
                <a:spcPts val="600"/>
              </a:spcBef>
              <a:buNone/>
              <a:defRPr sz="2400" b="1">
                <a:latin typeface="Open Sans" charset="0"/>
                <a:ea typeface="Open Sans" charset="0"/>
                <a:cs typeface="Open Sans"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14" name="Text Placeholder 7">
            <a:extLst>
              <a:ext uri="{FF2B5EF4-FFF2-40B4-BE49-F238E27FC236}">
                <a16:creationId xmlns:a16="http://schemas.microsoft.com/office/drawing/2014/main" id="{37C960BB-A47F-F24F-BC11-725E7FA78715}"/>
              </a:ext>
            </a:extLst>
          </p:cNvPr>
          <p:cNvSpPr>
            <a:spLocks noGrp="1"/>
          </p:cNvSpPr>
          <p:nvPr>
            <p:ph type="body" sz="quarter" idx="13" hasCustomPrompt="1"/>
          </p:nvPr>
        </p:nvSpPr>
        <p:spPr>
          <a:xfrm>
            <a:off x="574537" y="935284"/>
            <a:ext cx="8690377" cy="305688"/>
          </a:xfrm>
        </p:spPr>
        <p:txBody>
          <a:bodyPr anchor="b" anchorCtr="0">
            <a:noAutofit/>
          </a:bodyPr>
          <a:lstStyle>
            <a:lvl1pPr marL="0" indent="0">
              <a:spcBef>
                <a:spcPts val="600"/>
              </a:spcBef>
              <a:buNone/>
              <a:defRPr sz="1800"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Sub header</a:t>
            </a:r>
          </a:p>
        </p:txBody>
      </p:sp>
      <p:sp>
        <p:nvSpPr>
          <p:cNvPr id="10" name="Text Placeholder 23">
            <a:extLst>
              <a:ext uri="{FF2B5EF4-FFF2-40B4-BE49-F238E27FC236}">
                <a16:creationId xmlns:a16="http://schemas.microsoft.com/office/drawing/2014/main" id="{3194FE47-CB3D-494D-B03B-D37E585EE84F}"/>
              </a:ext>
            </a:extLst>
          </p:cNvPr>
          <p:cNvSpPr>
            <a:spLocks noGrp="1"/>
          </p:cNvSpPr>
          <p:nvPr>
            <p:ph type="body" sz="quarter" idx="20" hasCustomPrompt="1"/>
          </p:nvPr>
        </p:nvSpPr>
        <p:spPr>
          <a:xfrm>
            <a:off x="555189" y="6116320"/>
            <a:ext cx="6411096" cy="238964"/>
          </a:xfrm>
          <a:solidFill>
            <a:srgbClr val="CC0000"/>
          </a:solidFill>
        </p:spPr>
        <p:txBody>
          <a:bodyPr anchor="t">
            <a:noAutofit/>
          </a:bodyPr>
          <a:lstStyle>
            <a:lvl1pPr marL="0" indent="0" algn="ctr">
              <a:lnSpc>
                <a:spcPct val="100000"/>
              </a:lnSpc>
              <a:spcBef>
                <a:spcPts val="0"/>
              </a:spcBef>
              <a:buFont typeface="Arial" panose="020B0604020202020204" pitchFamily="34" charset="0"/>
              <a:buNone/>
              <a:defRPr sz="1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Concluding Thought</a:t>
            </a:r>
          </a:p>
        </p:txBody>
      </p:sp>
    </p:spTree>
    <p:extLst>
      <p:ext uri="{BB962C8B-B14F-4D97-AF65-F5344CB8AC3E}">
        <p14:creationId xmlns:p14="http://schemas.microsoft.com/office/powerpoint/2010/main" val="9481678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94952" y="1768109"/>
            <a:ext cx="9144000" cy="1645015"/>
          </a:xfrm>
        </p:spPr>
        <p:txBody>
          <a:bodyPr anchor="ctr">
            <a:normAutofit/>
          </a:bodyPr>
          <a:lstStyle>
            <a:lvl1pPr algn="l">
              <a:defRPr sz="3600">
                <a:latin typeface="+mj-lt"/>
                <a:cs typeface="Poppins" pitchFamily="2" charset="77"/>
              </a:defRPr>
            </a:lvl1pPr>
          </a:lstStyle>
          <a:p>
            <a:r>
              <a:rPr lang="en-US"/>
              <a:t>Click to edit Master title style</a:t>
            </a:r>
          </a:p>
        </p:txBody>
      </p:sp>
      <p:sp>
        <p:nvSpPr>
          <p:cNvPr id="3" name="Subtitle 2"/>
          <p:cNvSpPr>
            <a:spLocks noGrp="1"/>
          </p:cNvSpPr>
          <p:nvPr>
            <p:ph type="subTitle" idx="1"/>
          </p:nvPr>
        </p:nvSpPr>
        <p:spPr>
          <a:xfrm>
            <a:off x="794952" y="3505200"/>
            <a:ext cx="9144000" cy="1054443"/>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Box 9">
            <a:extLst>
              <a:ext uri="{FF2B5EF4-FFF2-40B4-BE49-F238E27FC236}">
                <a16:creationId xmlns:a16="http://schemas.microsoft.com/office/drawing/2014/main" id="{5ED89478-4F6C-1636-51B1-D4E9A0EC0C96}"/>
              </a:ext>
            </a:extLst>
          </p:cNvPr>
          <p:cNvSpPr txBox="1"/>
          <p:nvPr userDrawn="1"/>
        </p:nvSpPr>
        <p:spPr>
          <a:xfrm>
            <a:off x="2564286" y="880051"/>
            <a:ext cx="257521" cy="369332"/>
          </a:xfrm>
          <a:prstGeom prst="rect">
            <a:avLst/>
          </a:prstGeom>
          <a:noFill/>
        </p:spPr>
        <p:txBody>
          <a:bodyPr wrap="square" rtlCol="0">
            <a:spAutoFit/>
          </a:bodyPr>
          <a:lstStyle/>
          <a:p>
            <a:r>
              <a:rPr lang="en-US">
                <a:solidFill>
                  <a:schemeClr val="bg2">
                    <a:lumMod val="50000"/>
                  </a:schemeClr>
                </a:solidFill>
                <a:latin typeface="Poppins" pitchFamily="2" charset="77"/>
                <a:cs typeface="Poppins" pitchFamily="2" charset="77"/>
              </a:rPr>
              <a:t>+</a:t>
            </a:r>
          </a:p>
        </p:txBody>
      </p:sp>
      <p:pic>
        <p:nvPicPr>
          <p:cNvPr id="11" name="Picture 10" descr="A red and grey text on a black background&#10;&#10;Description automatically generated">
            <a:extLst>
              <a:ext uri="{FF2B5EF4-FFF2-40B4-BE49-F238E27FC236}">
                <a16:creationId xmlns:a16="http://schemas.microsoft.com/office/drawing/2014/main" id="{0039E4F0-386B-A06D-EC38-946ADBC6717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9096" b="40082"/>
          <a:stretch/>
        </p:blipFill>
        <p:spPr>
          <a:xfrm>
            <a:off x="2991886" y="709424"/>
            <a:ext cx="2367929" cy="493049"/>
          </a:xfrm>
          <a:prstGeom prst="rect">
            <a:avLst/>
          </a:prstGeom>
        </p:spPr>
      </p:pic>
      <p:sp>
        <p:nvSpPr>
          <p:cNvPr id="5" name="Picture Placeholder 4">
            <a:extLst>
              <a:ext uri="{FF2B5EF4-FFF2-40B4-BE49-F238E27FC236}">
                <a16:creationId xmlns:a16="http://schemas.microsoft.com/office/drawing/2014/main" id="{9AFB2554-0C00-B10D-D202-A23B77693C77}"/>
              </a:ext>
            </a:extLst>
          </p:cNvPr>
          <p:cNvSpPr>
            <a:spLocks noGrp="1"/>
          </p:cNvSpPr>
          <p:nvPr>
            <p:ph type="pic" sz="quarter" idx="10"/>
          </p:nvPr>
        </p:nvSpPr>
        <p:spPr>
          <a:xfrm>
            <a:off x="889469" y="748804"/>
            <a:ext cx="1589778" cy="631825"/>
          </a:xfrm>
          <a:prstGeom prst="rect">
            <a:avLst/>
          </a:prstGeom>
        </p:spPr>
        <p:txBody>
          <a:bodyPr/>
          <a:lstStyle/>
          <a:p>
            <a:endParaRPr lang="en-US"/>
          </a:p>
        </p:txBody>
      </p:sp>
    </p:spTree>
    <p:extLst>
      <p:ext uri="{BB962C8B-B14F-4D97-AF65-F5344CB8AC3E}">
        <p14:creationId xmlns:p14="http://schemas.microsoft.com/office/powerpoint/2010/main" val="3148393928"/>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pic>
        <p:nvPicPr>
          <p:cNvPr id="5" name="Picture 4" descr="A room filled with furniture and a large window&#10;&#10;Description automatically generated">
            <a:extLst>
              <a:ext uri="{FF2B5EF4-FFF2-40B4-BE49-F238E27FC236}">
                <a16:creationId xmlns:a16="http://schemas.microsoft.com/office/drawing/2014/main" id="{8F67EE70-B13F-AD4A-B93F-377C14084E8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37F29542-A54B-8846-9D77-3D597B3CED22}"/>
              </a:ext>
            </a:extLst>
          </p:cNvPr>
          <p:cNvSpPr/>
          <p:nvPr/>
        </p:nvSpPr>
        <p:spPr>
          <a:xfrm>
            <a:off x="0" y="3305890"/>
            <a:ext cx="12192000" cy="246221"/>
          </a:xfrm>
          <a:prstGeom prst="rect">
            <a:avLst/>
          </a:prstGeom>
          <a:solidFill>
            <a:schemeClr val="tx1">
              <a:alpha val="7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Text Placeholder 8">
            <a:extLst>
              <a:ext uri="{FF2B5EF4-FFF2-40B4-BE49-F238E27FC236}">
                <a16:creationId xmlns:a16="http://schemas.microsoft.com/office/drawing/2014/main" id="{71E66272-2059-1146-AB8C-E1143D2B970A}"/>
              </a:ext>
            </a:extLst>
          </p:cNvPr>
          <p:cNvSpPr>
            <a:spLocks noGrp="1"/>
          </p:cNvSpPr>
          <p:nvPr>
            <p:ph type="body" sz="quarter" idx="10" hasCustomPrompt="1"/>
          </p:nvPr>
        </p:nvSpPr>
        <p:spPr>
          <a:xfrm>
            <a:off x="2885678" y="2807891"/>
            <a:ext cx="6420644" cy="621110"/>
          </a:xfrm>
        </p:spPr>
        <p:txBody>
          <a:bodyPr>
            <a:normAutofit/>
          </a:bodyPr>
          <a:lstStyle>
            <a:lvl1pPr marL="0" indent="0" algn="ctr">
              <a:buNone/>
              <a:defRPr sz="3300" b="0" i="0">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Course Name</a:t>
            </a:r>
          </a:p>
        </p:txBody>
      </p:sp>
      <p:pic>
        <p:nvPicPr>
          <p:cNvPr id="11" name="Picture 10" descr="A picture containing building, drawing&#10;&#10;Description automatically generated">
            <a:extLst>
              <a:ext uri="{FF2B5EF4-FFF2-40B4-BE49-F238E27FC236}">
                <a16:creationId xmlns:a16="http://schemas.microsoft.com/office/drawing/2014/main" id="{3E38AABC-C3FD-BA4E-8BCA-BBBF393203A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29200" y="5740072"/>
            <a:ext cx="2133600" cy="544176"/>
          </a:xfrm>
          <a:prstGeom prst="rect">
            <a:avLst/>
          </a:prstGeom>
        </p:spPr>
      </p:pic>
      <p:sp>
        <p:nvSpPr>
          <p:cNvPr id="12" name="Text Placeholder 8">
            <a:extLst>
              <a:ext uri="{FF2B5EF4-FFF2-40B4-BE49-F238E27FC236}">
                <a16:creationId xmlns:a16="http://schemas.microsoft.com/office/drawing/2014/main" id="{38F320D6-BEAF-1D4F-8C5D-601094F47629}"/>
              </a:ext>
            </a:extLst>
          </p:cNvPr>
          <p:cNvSpPr>
            <a:spLocks noGrp="1"/>
          </p:cNvSpPr>
          <p:nvPr>
            <p:ph type="body" sz="quarter" idx="11" hasCustomPrompt="1"/>
          </p:nvPr>
        </p:nvSpPr>
        <p:spPr>
          <a:xfrm>
            <a:off x="2885678" y="3434056"/>
            <a:ext cx="6420644" cy="621110"/>
          </a:xfrm>
        </p:spPr>
        <p:txBody>
          <a:bodyPr>
            <a:normAutofit/>
          </a:bodyPr>
          <a:lstStyle>
            <a:lvl1pPr marL="0" indent="0" algn="ctr">
              <a:buNone/>
              <a:defRPr sz="2700" b="0" i="0">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Course Date</a:t>
            </a:r>
          </a:p>
        </p:txBody>
      </p:sp>
    </p:spTree>
    <p:extLst>
      <p:ext uri="{BB962C8B-B14F-4D97-AF65-F5344CB8AC3E}">
        <p14:creationId xmlns:p14="http://schemas.microsoft.com/office/powerpoint/2010/main" val="225359841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pic>
        <p:nvPicPr>
          <p:cNvPr id="14"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2" name="TextBox 1"/>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8" name="Text Placeholder 7"/>
          <p:cNvSpPr>
            <a:spLocks noGrp="1"/>
          </p:cNvSpPr>
          <p:nvPr>
            <p:ph type="body" sz="quarter" idx="10" hasCustomPrompt="1"/>
          </p:nvPr>
        </p:nvSpPr>
        <p:spPr>
          <a:xfrm>
            <a:off x="609600" y="2673142"/>
            <a:ext cx="5715104" cy="565359"/>
          </a:xfrm>
        </p:spPr>
        <p:txBody>
          <a:bodyPr anchor="t" anchorCtr="0">
            <a:noAutofit/>
          </a:bodyPr>
          <a:lstStyle>
            <a:lvl1pPr marL="0" indent="0">
              <a:buNone/>
              <a:defRPr sz="33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section title</a:t>
            </a:r>
          </a:p>
        </p:txBody>
      </p:sp>
      <p:sp>
        <p:nvSpPr>
          <p:cNvPr id="16" name="Text Placeholder 7"/>
          <p:cNvSpPr>
            <a:spLocks noGrp="1"/>
          </p:cNvSpPr>
          <p:nvPr>
            <p:ph type="body" sz="quarter" idx="11" hasCustomPrompt="1"/>
          </p:nvPr>
        </p:nvSpPr>
        <p:spPr>
          <a:xfrm>
            <a:off x="609600" y="3274594"/>
            <a:ext cx="5715104" cy="960522"/>
          </a:xfrm>
        </p:spPr>
        <p:txBody>
          <a:bodyPr anchor="t" anchorCtr="0">
            <a:noAutofit/>
          </a:bodyPr>
          <a:lstStyle>
            <a:lvl1pPr marL="0" indent="0">
              <a:buNone/>
              <a:defRPr sz="22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Master Description</a:t>
            </a:r>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24704" y="1073889"/>
            <a:ext cx="4193931" cy="6858000"/>
          </a:xfrm>
          <a:prstGeom prst="rect">
            <a:avLst/>
          </a:prstGeom>
        </p:spPr>
      </p:pic>
      <p:sp>
        <p:nvSpPr>
          <p:cNvPr id="11" name="Diamond 10"/>
          <p:cNvSpPr/>
          <p:nvPr/>
        </p:nvSpPr>
        <p:spPr>
          <a:xfrm>
            <a:off x="6468824" y="2074123"/>
            <a:ext cx="6485861" cy="489109"/>
          </a:xfrm>
          <a:prstGeom prst="diamond">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 name="Slide Number">
            <a:extLst>
              <a:ext uri="{FF2B5EF4-FFF2-40B4-BE49-F238E27FC236}">
                <a16:creationId xmlns:a16="http://schemas.microsoft.com/office/drawing/2014/main" id="{D28E3729-D258-8548-A180-88BCCD809753}"/>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911025250"/>
      </p:ext>
    </p:extLst>
  </p:cSld>
  <p:clrMapOvr>
    <a:masterClrMapping/>
  </p:clrMapOvr>
  <p:transition spd="med"/>
  <p:extLst>
    <p:ext uri="{DCECCB84-F9BA-43D5-87BE-67443E8EF086}">
      <p15:sldGuideLst xmlns:p15="http://schemas.microsoft.com/office/powerpoint/2012/main">
        <p15:guide id="1" orient="horz" pos="4080">
          <p15:clr>
            <a:srgbClr val="FBAE40"/>
          </p15:clr>
        </p15:guide>
        <p15:guide id="2" pos="76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Picture Placeholder 2"/>
          <p:cNvSpPr>
            <a:spLocks noGrp="1"/>
          </p:cNvSpPr>
          <p:nvPr>
            <p:ph type="pic" sz="quarter" idx="17"/>
          </p:nvPr>
        </p:nvSpPr>
        <p:spPr>
          <a:xfrm>
            <a:off x="615158" y="2063014"/>
            <a:ext cx="2280707" cy="2278799"/>
          </a:xfrm>
        </p:spPr>
        <p:txBody>
          <a:bodyPr/>
          <a:lstStyle>
            <a:lvl1pPr>
              <a:defRPr b="0" i="0"/>
            </a:lvl1pPr>
          </a:lstStyle>
          <a:p>
            <a:r>
              <a:rPr lang="en-US"/>
              <a:t>Click icon to add picture</a:t>
            </a:r>
          </a:p>
        </p:txBody>
      </p:sp>
      <p:sp>
        <p:nvSpPr>
          <p:cNvPr id="45" name="Picture Placeholder 2"/>
          <p:cNvSpPr>
            <a:spLocks noGrp="1"/>
          </p:cNvSpPr>
          <p:nvPr>
            <p:ph type="pic" sz="quarter" idx="18"/>
          </p:nvPr>
        </p:nvSpPr>
        <p:spPr>
          <a:xfrm>
            <a:off x="6096000" y="2063014"/>
            <a:ext cx="2280707" cy="2278799"/>
          </a:xfrm>
        </p:spPr>
        <p:txBody>
          <a:bodyPr/>
          <a:lstStyle>
            <a:lvl1pPr>
              <a:defRPr b="0" i="0"/>
            </a:lvl1pPr>
          </a:lstStyle>
          <a:p>
            <a:r>
              <a:rPr lang="en-US"/>
              <a:t>Click icon to add picture</a:t>
            </a:r>
          </a:p>
        </p:txBody>
      </p:sp>
      <p:sp>
        <p:nvSpPr>
          <p:cNvPr id="7"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8"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22" name="Text Placeholder 7"/>
          <p:cNvSpPr>
            <a:spLocks noGrp="1"/>
          </p:cNvSpPr>
          <p:nvPr>
            <p:ph type="body" sz="quarter" idx="11" hasCustomPrompt="1"/>
          </p:nvPr>
        </p:nvSpPr>
        <p:spPr>
          <a:xfrm>
            <a:off x="3004416" y="2458303"/>
            <a:ext cx="2818868" cy="330556"/>
          </a:xfrm>
        </p:spPr>
        <p:txBody>
          <a:bodyPr anchor="t" anchorCtr="0">
            <a:noAutofit/>
          </a:bodyPr>
          <a:lstStyle>
            <a:lvl1pPr marL="0" indent="0">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Jeff Sutherland</a:t>
            </a:r>
          </a:p>
        </p:txBody>
      </p:sp>
      <p:sp>
        <p:nvSpPr>
          <p:cNvPr id="23" name="Text Placeholder 7"/>
          <p:cNvSpPr>
            <a:spLocks noGrp="1"/>
          </p:cNvSpPr>
          <p:nvPr>
            <p:ph type="body" sz="quarter" idx="12" hasCustomPrompt="1"/>
          </p:nvPr>
        </p:nvSpPr>
        <p:spPr>
          <a:xfrm>
            <a:off x="3004416" y="2788858"/>
            <a:ext cx="2818868" cy="229789"/>
          </a:xfrm>
        </p:spPr>
        <p:txBody>
          <a:bodyPr anchor="t" anchorCtr="0">
            <a:noAutofit/>
          </a:bodyPr>
          <a:lstStyle>
            <a:lvl1pPr marL="0" indent="0">
              <a:buNone/>
              <a:defRPr sz="1200" b="0" i="0" baseline="0">
                <a:solidFill>
                  <a:srgbClr val="FF0000"/>
                </a:solidFill>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CO-CREATOR OF SCRUM</a:t>
            </a:r>
          </a:p>
        </p:txBody>
      </p:sp>
      <p:sp>
        <p:nvSpPr>
          <p:cNvPr id="24" name="Text Placeholder 7"/>
          <p:cNvSpPr>
            <a:spLocks noGrp="1"/>
          </p:cNvSpPr>
          <p:nvPr>
            <p:ph type="body" sz="quarter" idx="13" hasCustomPrompt="1"/>
          </p:nvPr>
        </p:nvSpPr>
        <p:spPr>
          <a:xfrm>
            <a:off x="3004416" y="3029190"/>
            <a:ext cx="2818868" cy="1328815"/>
          </a:xfrm>
        </p:spPr>
        <p:txBody>
          <a:bodyPr anchor="t" anchorCtr="0">
            <a:noAutofit/>
          </a:bodyPr>
          <a:lstStyle>
            <a:lvl1pPr marL="0" marR="0" indent="0" algn="l" defTabSz="412750" rtl="0" fontAlgn="auto" latinLnBrk="0" hangingPunct="0">
              <a:lnSpc>
                <a:spcPct val="100000"/>
              </a:lnSpc>
              <a:spcBef>
                <a:spcPts val="0"/>
              </a:spcBef>
              <a:spcAft>
                <a:spcPts val="0"/>
              </a:spcAft>
              <a:buClrTx/>
              <a:buSzTx/>
              <a:buFontTx/>
              <a:buNone/>
              <a:tabLst/>
              <a:defRPr sz="1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marL="0" marR="0" indent="0" algn="l"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rgbClr val="000000"/>
                </a:solidFill>
                <a:effectLst/>
                <a:uFillTx/>
                <a:latin typeface="Open Sans" charset="0"/>
                <a:ea typeface="Open Sans" charset="0"/>
                <a:cs typeface="Open Sans" charset="0"/>
                <a:sym typeface="Helvetica Neue"/>
              </a:rPr>
              <a:t>Author of The Art of Doing Twice the Work in Half the Time. Signatory of the Agile Manifesto.</a:t>
            </a:r>
          </a:p>
        </p:txBody>
      </p:sp>
      <p:sp>
        <p:nvSpPr>
          <p:cNvPr id="25" name="Text Placeholder 7"/>
          <p:cNvSpPr>
            <a:spLocks noGrp="1"/>
          </p:cNvSpPr>
          <p:nvPr>
            <p:ph type="body" sz="quarter" idx="14" hasCustomPrompt="1"/>
          </p:nvPr>
        </p:nvSpPr>
        <p:spPr>
          <a:xfrm>
            <a:off x="8479854" y="2458303"/>
            <a:ext cx="2799128" cy="324383"/>
          </a:xfrm>
        </p:spPr>
        <p:txBody>
          <a:bodyPr anchor="t" anchorCtr="0">
            <a:noAutofit/>
          </a:bodyPr>
          <a:lstStyle>
            <a:lvl1pPr marL="0" marR="0" indent="0" algn="l" defTabSz="412750" rtl="0" fontAlgn="auto" latinLnBrk="0" hangingPunct="0">
              <a:lnSpc>
                <a:spcPct val="100000"/>
              </a:lnSpc>
              <a:spcBef>
                <a:spcPts val="0"/>
              </a:spcBef>
              <a:spcAft>
                <a:spcPts val="0"/>
              </a:spcAft>
              <a:buClrTx/>
              <a:buSzTx/>
              <a:buFontTx/>
              <a:buNone/>
              <a:tabLst/>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marL="0" marR="0" indent="0" algn="l" defTabSz="8255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a:ln>
                  <a:noFill/>
                </a:ln>
                <a:solidFill>
                  <a:srgbClr val="000000"/>
                </a:solidFill>
                <a:effectLst/>
                <a:uFillTx/>
                <a:latin typeface="Open Sans" charset="0"/>
                <a:ea typeface="Open Sans" charset="0"/>
                <a:cs typeface="Open Sans" charset="0"/>
                <a:sym typeface="Helvetica Neue"/>
              </a:rPr>
              <a:t>Mark Buckner</a:t>
            </a:r>
          </a:p>
        </p:txBody>
      </p:sp>
      <p:sp>
        <p:nvSpPr>
          <p:cNvPr id="26" name="Text Placeholder 7"/>
          <p:cNvSpPr>
            <a:spLocks noGrp="1"/>
          </p:cNvSpPr>
          <p:nvPr>
            <p:ph type="body" sz="quarter" idx="15" hasCustomPrompt="1"/>
          </p:nvPr>
        </p:nvSpPr>
        <p:spPr>
          <a:xfrm>
            <a:off x="8479854" y="2788858"/>
            <a:ext cx="2799128" cy="229789"/>
          </a:xfrm>
        </p:spPr>
        <p:txBody>
          <a:bodyPr anchor="t" anchorCtr="0">
            <a:noAutofit/>
          </a:bodyPr>
          <a:lstStyle>
            <a:lvl1pPr marL="0" marR="0" indent="0" algn="l" defTabSz="412750" rtl="0" eaLnBrk="1" fontAlgn="auto" latinLnBrk="0" hangingPunct="0">
              <a:lnSpc>
                <a:spcPct val="100000"/>
              </a:lnSpc>
              <a:spcBef>
                <a:spcPts val="0"/>
              </a:spcBef>
              <a:spcAft>
                <a:spcPts val="0"/>
              </a:spcAft>
              <a:buClrTx/>
              <a:buSzTx/>
              <a:buFontTx/>
              <a:buNone/>
              <a:tabLst/>
              <a:defRPr sz="1200" b="0" i="0" baseline="0">
                <a:solidFill>
                  <a:srgbClr val="FF0000"/>
                </a:solidFill>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marL="0" marR="0" indent="0" algn="l" defTabSz="8255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a:ln>
                  <a:noFill/>
                </a:ln>
                <a:solidFill>
                  <a:srgbClr val="FF0000"/>
                </a:solidFill>
                <a:effectLst/>
                <a:uFillTx/>
                <a:latin typeface="Open Sans" charset="0"/>
                <a:ea typeface="Open Sans" charset="0"/>
                <a:cs typeface="Open Sans" charset="0"/>
                <a:sym typeface="Helvetica Neue"/>
              </a:rPr>
              <a:t>PRINCIPAL CONSULTANT, TRAINER</a:t>
            </a:r>
          </a:p>
        </p:txBody>
      </p:sp>
      <p:sp>
        <p:nvSpPr>
          <p:cNvPr id="27" name="Text Placeholder 7"/>
          <p:cNvSpPr>
            <a:spLocks noGrp="1"/>
          </p:cNvSpPr>
          <p:nvPr>
            <p:ph type="body" sz="quarter" idx="16" hasCustomPrompt="1"/>
          </p:nvPr>
        </p:nvSpPr>
        <p:spPr>
          <a:xfrm>
            <a:off x="8479854" y="3029190"/>
            <a:ext cx="2799128" cy="1304000"/>
          </a:xfrm>
        </p:spPr>
        <p:txBody>
          <a:bodyPr anchor="t" anchorCtr="0">
            <a:noAutofit/>
          </a:bodyPr>
          <a:lstStyle>
            <a:lvl1pPr marL="0" marR="0" indent="0" algn="l" defTabSz="412750" rtl="0" fontAlgn="auto" latinLnBrk="0" hangingPunct="0">
              <a:lnSpc>
                <a:spcPct val="100000"/>
              </a:lnSpc>
              <a:spcBef>
                <a:spcPts val="0"/>
              </a:spcBef>
              <a:spcAft>
                <a:spcPts val="0"/>
              </a:spcAft>
              <a:buClrTx/>
              <a:buSzTx/>
              <a:buFontTx/>
              <a:buNone/>
              <a:tabLst/>
              <a:defRPr sz="1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marL="0" marR="0" indent="0" algn="l"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rgbClr val="000000"/>
                </a:solidFill>
                <a:effectLst/>
                <a:uFillTx/>
                <a:latin typeface="Open Sans" charset="0"/>
                <a:ea typeface="Open Sans" charset="0"/>
                <a:cs typeface="Open Sans" charset="0"/>
                <a:sym typeface="Helvetica Neue"/>
              </a:rPr>
              <a:t>Dr. Mark Buckner has over 32 years of experience in R&amp;D leadership, strategic planning, coordination, and execution.</a:t>
            </a:r>
          </a:p>
        </p:txBody>
      </p:sp>
      <p:sp>
        <p:nvSpPr>
          <p:cNvPr id="17" name="TextBox 16"/>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5" name="Slide Number">
            <a:extLst>
              <a:ext uri="{FF2B5EF4-FFF2-40B4-BE49-F238E27FC236}">
                <a16:creationId xmlns:a16="http://schemas.microsoft.com/office/drawing/2014/main" id="{D6B1A56F-615E-4E47-ADA8-8228D427C64A}"/>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53918194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Image A">
    <p:spTree>
      <p:nvGrpSpPr>
        <p:cNvPr id="1" name=""/>
        <p:cNvGrpSpPr/>
        <p:nvPr/>
      </p:nvGrpSpPr>
      <p:grpSpPr>
        <a:xfrm>
          <a:off x="0" y="0"/>
          <a:ext cx="0" cy="0"/>
          <a:chOff x="0" y="0"/>
          <a:chExt cx="0" cy="0"/>
        </a:xfrm>
      </p:grpSpPr>
      <p:sp>
        <p:nvSpPr>
          <p:cNvPr id="3" name="Rectangle 2"/>
          <p:cNvSpPr/>
          <p:nvPr/>
        </p:nvSpPr>
        <p:spPr>
          <a:xfrm>
            <a:off x="7925178" y="3388440"/>
            <a:ext cx="2791009"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3"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1" name="Body Level One…"/>
          <p:cNvSpPr txBox="1">
            <a:spLocks noGrp="1"/>
          </p:cNvSpPr>
          <p:nvPr>
            <p:ph type="body" sz="half" idx="1"/>
          </p:nvPr>
        </p:nvSpPr>
        <p:spPr>
          <a:xfrm>
            <a:off x="574537" y="1302918"/>
            <a:ext cx="6391747" cy="4716882"/>
          </a:xfrm>
          <a:prstGeom prst="rect">
            <a:avLst/>
          </a:prstGeom>
        </p:spPr>
        <p:txBody>
          <a:bodyPr anchor="ctr" anchorCtr="0">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b="0" i="0">
                <a:latin typeface="Calibri" panose="020F0502020204030204" pitchFamily="34" charset="0"/>
                <a:ea typeface="Open Sans" charset="0"/>
                <a:cs typeface="Calibri" panose="020F0502020204030204" pitchFamily="34" charset="0"/>
                <a:sym typeface="Verdana"/>
              </a:defRPr>
            </a:lvl2pPr>
            <a:lvl3pPr marL="838200" indent="-279400">
              <a:spcBef>
                <a:spcPts val="2250"/>
              </a:spcBef>
              <a:defRPr sz="1900" b="0" i="0">
                <a:latin typeface="Calibri" panose="020F0502020204030204" pitchFamily="34" charset="0"/>
                <a:ea typeface="Open Sans" charset="0"/>
                <a:cs typeface="Calibri" panose="020F0502020204030204" pitchFamily="34" charset="0"/>
                <a:sym typeface="Verdana"/>
              </a:defRPr>
            </a:lvl3pPr>
            <a:lvl4pPr marL="1117600" indent="-279400">
              <a:spcBef>
                <a:spcPts val="2250"/>
              </a:spcBef>
              <a:defRPr sz="1900" b="0" i="0">
                <a:latin typeface="Calibri" panose="020F0502020204030204" pitchFamily="34" charset="0"/>
                <a:ea typeface="Open Sans" charset="0"/>
                <a:cs typeface="Calibri" panose="020F0502020204030204" pitchFamily="34" charset="0"/>
                <a:sym typeface="Verdana"/>
              </a:defRPr>
            </a:lvl4pPr>
            <a:lvl5pPr marL="1397000" indent="-279400">
              <a:spcBef>
                <a:spcPts val="2250"/>
              </a:spcBef>
              <a:defRPr sz="1900" b="0" i="0">
                <a:latin typeface="Calibri" panose="020F0502020204030204" pitchFamily="34" charset="0"/>
                <a:ea typeface="Open Sans" charset="0"/>
                <a:cs typeface="Calibri" panose="020F0502020204030204" pitchFamily="34"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 name="Text Placeholder 7"/>
          <p:cNvSpPr>
            <a:spLocks noGrp="1"/>
          </p:cNvSpPr>
          <p:nvPr>
            <p:ph type="body" sz="quarter" idx="10"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13" name="Picture Placeholder 3"/>
          <p:cNvSpPr>
            <a:spLocks noGrp="1"/>
          </p:cNvSpPr>
          <p:nvPr>
            <p:ph type="pic" sz="quarter" idx="11"/>
          </p:nvPr>
        </p:nvSpPr>
        <p:spPr>
          <a:xfrm>
            <a:off x="7246938" y="1312272"/>
            <a:ext cx="4135438" cy="4717256"/>
          </a:xfrm>
          <a:effectLst>
            <a:outerShdw blurRad="63500" sx="102000" sy="102000" algn="ctr" rotWithShape="0">
              <a:prstClr val="black">
                <a:alpha val="40000"/>
              </a:prstClr>
            </a:outerShdw>
          </a:effectLst>
        </p:spPr>
        <p:txBody>
          <a:bodyPr/>
          <a:lstStyle>
            <a:lvl1pPr>
              <a:defRPr b="0" i="0"/>
            </a:lvl1pPr>
          </a:lstStyle>
          <a:p>
            <a:r>
              <a:rPr lang="en-US"/>
              <a:t>Click icon to add picture</a:t>
            </a:r>
          </a:p>
        </p:txBody>
      </p:sp>
      <p:sp>
        <p:nvSpPr>
          <p:cNvPr id="14" name="TextBox 13"/>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5" name="Slide Number">
            <a:extLst>
              <a:ext uri="{FF2B5EF4-FFF2-40B4-BE49-F238E27FC236}">
                <a16:creationId xmlns:a16="http://schemas.microsoft.com/office/drawing/2014/main" id="{90B26221-C0F8-4141-B81C-7AAE2776B50A}"/>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03903716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Image B">
    <p:spTree>
      <p:nvGrpSpPr>
        <p:cNvPr id="1" name=""/>
        <p:cNvGrpSpPr/>
        <p:nvPr/>
      </p:nvGrpSpPr>
      <p:grpSpPr>
        <a:xfrm>
          <a:off x="0" y="0"/>
          <a:ext cx="0" cy="0"/>
          <a:chOff x="0" y="0"/>
          <a:chExt cx="0" cy="0"/>
        </a:xfrm>
      </p:grpSpPr>
      <p:sp>
        <p:nvSpPr>
          <p:cNvPr id="3" name="Rectangle 2"/>
          <p:cNvSpPr/>
          <p:nvPr/>
        </p:nvSpPr>
        <p:spPr>
          <a:xfrm>
            <a:off x="9409531" y="2175291"/>
            <a:ext cx="2117461"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3"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1" name="Body Level One…"/>
          <p:cNvSpPr txBox="1">
            <a:spLocks noGrp="1"/>
          </p:cNvSpPr>
          <p:nvPr>
            <p:ph type="body" sz="half" idx="1"/>
          </p:nvPr>
        </p:nvSpPr>
        <p:spPr>
          <a:xfrm>
            <a:off x="574537" y="1302918"/>
            <a:ext cx="6391747" cy="4716882"/>
          </a:xfrm>
          <a:prstGeom prst="rect">
            <a:avLst/>
          </a:prstGeom>
        </p:spPr>
        <p:txBody>
          <a:bodyPr anchor="ctr" anchorCtr="0">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b="0" i="0">
                <a:latin typeface="Calibri" panose="020F0502020204030204" pitchFamily="34" charset="0"/>
                <a:ea typeface="Open Sans" charset="0"/>
                <a:cs typeface="Calibri" panose="020F0502020204030204" pitchFamily="34" charset="0"/>
                <a:sym typeface="Verdana"/>
              </a:defRPr>
            </a:lvl2pPr>
            <a:lvl3pPr marL="838200" indent="-279400">
              <a:spcBef>
                <a:spcPts val="2250"/>
              </a:spcBef>
              <a:defRPr sz="1900" b="0" i="0">
                <a:latin typeface="Calibri" panose="020F0502020204030204" pitchFamily="34" charset="0"/>
                <a:ea typeface="Open Sans" charset="0"/>
                <a:cs typeface="Calibri" panose="020F0502020204030204" pitchFamily="34" charset="0"/>
                <a:sym typeface="Verdana"/>
              </a:defRPr>
            </a:lvl3pPr>
            <a:lvl4pPr marL="1117600" indent="-279400">
              <a:spcBef>
                <a:spcPts val="2250"/>
              </a:spcBef>
              <a:defRPr sz="1900" b="0" i="0">
                <a:latin typeface="Calibri" panose="020F0502020204030204" pitchFamily="34" charset="0"/>
                <a:ea typeface="Open Sans" charset="0"/>
                <a:cs typeface="Calibri" panose="020F0502020204030204" pitchFamily="34" charset="0"/>
                <a:sym typeface="Verdana"/>
              </a:defRPr>
            </a:lvl4pPr>
            <a:lvl5pPr marL="1397000" indent="-279400">
              <a:spcBef>
                <a:spcPts val="2250"/>
              </a:spcBef>
              <a:defRPr sz="1900" b="0" i="0">
                <a:latin typeface="Calibri" panose="020F0502020204030204" pitchFamily="34" charset="0"/>
                <a:ea typeface="Open Sans" charset="0"/>
                <a:cs typeface="Calibri" panose="020F0502020204030204" pitchFamily="34"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Picture Placeholder 3"/>
          <p:cNvSpPr>
            <a:spLocks noGrp="1"/>
          </p:cNvSpPr>
          <p:nvPr>
            <p:ph type="pic" sz="quarter" idx="11"/>
          </p:nvPr>
        </p:nvSpPr>
        <p:spPr>
          <a:xfrm>
            <a:off x="7246938" y="1302544"/>
            <a:ext cx="4135438" cy="4717256"/>
          </a:xfrm>
        </p:spPr>
        <p:txBody>
          <a:bodyPr/>
          <a:lstStyle>
            <a:lvl1pPr>
              <a:defRPr b="0" i="0"/>
            </a:lvl1pPr>
          </a:lstStyle>
          <a:p>
            <a:r>
              <a:rPr lang="en-US"/>
              <a:t>Click icon to add picture</a:t>
            </a:r>
          </a:p>
        </p:txBody>
      </p:sp>
      <p:sp>
        <p:nvSpPr>
          <p:cNvPr id="15" name="TextBox 14"/>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3" name="Text Placeholder 7">
            <a:extLst>
              <a:ext uri="{FF2B5EF4-FFF2-40B4-BE49-F238E27FC236}">
                <a16:creationId xmlns:a16="http://schemas.microsoft.com/office/drawing/2014/main" id="{BF375276-8AFB-6048-B84D-1575E290690F}"/>
              </a:ext>
            </a:extLst>
          </p:cNvPr>
          <p:cNvSpPr>
            <a:spLocks noGrp="1"/>
          </p:cNvSpPr>
          <p:nvPr>
            <p:ph type="body" sz="quarter" idx="10" hasCustomPrompt="1"/>
          </p:nvPr>
        </p:nvSpPr>
        <p:spPr>
          <a:xfrm>
            <a:off x="574537" y="183555"/>
            <a:ext cx="8690378"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12" name="Slide Number">
            <a:extLst>
              <a:ext uri="{FF2B5EF4-FFF2-40B4-BE49-F238E27FC236}">
                <a16:creationId xmlns:a16="http://schemas.microsoft.com/office/drawing/2014/main" id="{612ADB8B-F0E1-304C-8EFB-B456F216289F}"/>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48138889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40963F1-3B6A-CF44-8754-E17636CD4A4C}"/>
              </a:ext>
            </a:extLst>
          </p:cNvPr>
          <p:cNvSpPr>
            <a:spLocks noGrp="1"/>
          </p:cNvSpPr>
          <p:nvPr>
            <p:ph type="subTitle" idx="1"/>
          </p:nvPr>
        </p:nvSpPr>
        <p:spPr>
          <a:xfrm>
            <a:off x="1524000" y="3602038"/>
            <a:ext cx="9144000" cy="1655762"/>
          </a:xfr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object 3">
            <a:extLst>
              <a:ext uri="{FF2B5EF4-FFF2-40B4-BE49-F238E27FC236}">
                <a16:creationId xmlns:a16="http://schemas.microsoft.com/office/drawing/2014/main" id="{E44781AA-A206-5C4C-AAD6-8817D48D8487}"/>
              </a:ext>
            </a:extLst>
          </p:cNvPr>
          <p:cNvSpPr/>
          <p:nvPr userDrawn="1"/>
        </p:nvSpPr>
        <p:spPr>
          <a:xfrm>
            <a:off x="0" y="8"/>
            <a:ext cx="3502884" cy="3509955"/>
          </a:xfrm>
          <a:custGeom>
            <a:avLst/>
            <a:gdLst/>
            <a:ahLst/>
            <a:cxnLst/>
            <a:rect l="l" t="t" r="r" b="b"/>
            <a:pathLst>
              <a:path w="7550784" h="7566025">
                <a:moveTo>
                  <a:pt x="0" y="7565690"/>
                </a:moveTo>
                <a:lnTo>
                  <a:pt x="0" y="0"/>
                </a:lnTo>
                <a:lnTo>
                  <a:pt x="7550559" y="0"/>
                </a:lnTo>
                <a:lnTo>
                  <a:pt x="0" y="7565690"/>
                </a:lnTo>
                <a:close/>
              </a:path>
            </a:pathLst>
          </a:custGeom>
          <a:solidFill>
            <a:srgbClr val="CD0100"/>
          </a:solidFill>
        </p:spPr>
        <p:txBody>
          <a:bodyPr wrap="square" lIns="0" tIns="0" rIns="0" bIns="0" rtlCol="0"/>
          <a:lstStyle/>
          <a:p>
            <a:endParaRPr/>
          </a:p>
        </p:txBody>
      </p:sp>
      <p:sp>
        <p:nvSpPr>
          <p:cNvPr id="8" name="object 4">
            <a:extLst>
              <a:ext uri="{FF2B5EF4-FFF2-40B4-BE49-F238E27FC236}">
                <a16:creationId xmlns:a16="http://schemas.microsoft.com/office/drawing/2014/main" id="{FFE17257-585E-C84C-AF97-68B67E315F9B}"/>
              </a:ext>
            </a:extLst>
          </p:cNvPr>
          <p:cNvSpPr/>
          <p:nvPr userDrawn="1"/>
        </p:nvSpPr>
        <p:spPr>
          <a:xfrm>
            <a:off x="0" y="0"/>
            <a:ext cx="1299296" cy="2186800"/>
          </a:xfrm>
          <a:custGeom>
            <a:avLst/>
            <a:gdLst/>
            <a:ahLst/>
            <a:cxnLst/>
            <a:rect l="l" t="t" r="r" b="b"/>
            <a:pathLst>
              <a:path w="2800985" h="4714240">
                <a:moveTo>
                  <a:pt x="2800650" y="4713801"/>
                </a:moveTo>
                <a:lnTo>
                  <a:pt x="0" y="4713801"/>
                </a:lnTo>
                <a:lnTo>
                  <a:pt x="0" y="136925"/>
                </a:lnTo>
                <a:lnTo>
                  <a:pt x="79056" y="0"/>
                </a:lnTo>
                <a:lnTo>
                  <a:pt x="2800650" y="4713801"/>
                </a:lnTo>
                <a:close/>
              </a:path>
            </a:pathLst>
          </a:custGeom>
          <a:solidFill>
            <a:srgbClr val="4C4C4C"/>
          </a:solidFill>
        </p:spPr>
        <p:txBody>
          <a:bodyPr wrap="square" lIns="0" tIns="0" rIns="0" bIns="0" rtlCol="0"/>
          <a:lstStyle/>
          <a:p>
            <a:endParaRPr/>
          </a:p>
        </p:txBody>
      </p:sp>
      <p:sp>
        <p:nvSpPr>
          <p:cNvPr id="5" name="Title 4">
            <a:extLst>
              <a:ext uri="{FF2B5EF4-FFF2-40B4-BE49-F238E27FC236}">
                <a16:creationId xmlns:a16="http://schemas.microsoft.com/office/drawing/2014/main" id="{B813F55D-0AE5-6F43-805A-13819398B3B4}"/>
              </a:ext>
            </a:extLst>
          </p:cNvPr>
          <p:cNvSpPr>
            <a:spLocks noGrp="1"/>
          </p:cNvSpPr>
          <p:nvPr>
            <p:ph type="title"/>
          </p:nvPr>
        </p:nvSpPr>
        <p:spPr/>
        <p:txBody>
          <a:bodyPr/>
          <a:lstStyle>
            <a:lvl1pPr>
              <a:defRPr b="0" i="0"/>
            </a:lvl1pPr>
          </a:lstStyle>
          <a:p>
            <a:r>
              <a:rPr lang="en-US"/>
              <a:t>Click to edit Master title style</a:t>
            </a:r>
          </a:p>
        </p:txBody>
      </p:sp>
    </p:spTree>
    <p:extLst>
      <p:ext uri="{BB962C8B-B14F-4D97-AF65-F5344CB8AC3E}">
        <p14:creationId xmlns:p14="http://schemas.microsoft.com/office/powerpoint/2010/main" val="32373659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Content/Image B">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CF2D2C1-D3CA-0A41-AAFB-EDF34DE8FCB5}"/>
              </a:ext>
            </a:extLst>
          </p:cNvPr>
          <p:cNvSpPr/>
          <p:nvPr/>
        </p:nvSpPr>
        <p:spPr>
          <a:xfrm>
            <a:off x="366239" y="1945953"/>
            <a:ext cx="1219261"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 name="Rectangle 13">
            <a:extLst>
              <a:ext uri="{FF2B5EF4-FFF2-40B4-BE49-F238E27FC236}">
                <a16:creationId xmlns:a16="http://schemas.microsoft.com/office/drawing/2014/main" id="{B01D22FD-5691-8E4F-9E48-A337CF763470}"/>
              </a:ext>
            </a:extLst>
          </p:cNvPr>
          <p:cNvSpPr/>
          <p:nvPr/>
        </p:nvSpPr>
        <p:spPr>
          <a:xfrm>
            <a:off x="366239" y="3814510"/>
            <a:ext cx="1219261"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 name="Rectangle 2"/>
          <p:cNvSpPr/>
          <p:nvPr/>
        </p:nvSpPr>
        <p:spPr>
          <a:xfrm>
            <a:off x="366239" y="5683066"/>
            <a:ext cx="1219261"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3"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1" name="Body Level One…"/>
          <p:cNvSpPr txBox="1">
            <a:spLocks noGrp="1"/>
          </p:cNvSpPr>
          <p:nvPr>
            <p:ph type="body" sz="half" idx="1"/>
          </p:nvPr>
        </p:nvSpPr>
        <p:spPr>
          <a:xfrm>
            <a:off x="4492063" y="1592080"/>
            <a:ext cx="6391747" cy="4716882"/>
          </a:xfrm>
          <a:prstGeom prst="rect">
            <a:avLst/>
          </a:prstGeom>
        </p:spPr>
        <p:txBody>
          <a:bodyPr anchor="ctr" anchorCtr="0">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b="0" i="0">
                <a:latin typeface="Calibri" panose="020F0502020204030204" pitchFamily="34" charset="0"/>
                <a:ea typeface="Open Sans" charset="0"/>
                <a:cs typeface="Calibri" panose="020F0502020204030204" pitchFamily="34" charset="0"/>
                <a:sym typeface="Verdana"/>
              </a:defRPr>
            </a:lvl2pPr>
            <a:lvl3pPr marL="838200" indent="-279400">
              <a:spcBef>
                <a:spcPts val="2250"/>
              </a:spcBef>
              <a:defRPr sz="1900" b="0" i="0">
                <a:latin typeface="Calibri" panose="020F0502020204030204" pitchFamily="34" charset="0"/>
                <a:ea typeface="Open Sans" charset="0"/>
                <a:cs typeface="Calibri" panose="020F0502020204030204" pitchFamily="34" charset="0"/>
                <a:sym typeface="Verdana"/>
              </a:defRPr>
            </a:lvl3pPr>
            <a:lvl4pPr marL="1117600" indent="-279400">
              <a:spcBef>
                <a:spcPts val="2250"/>
              </a:spcBef>
              <a:defRPr sz="1900" b="0" i="0">
                <a:latin typeface="Calibri" panose="020F0502020204030204" pitchFamily="34" charset="0"/>
                <a:ea typeface="Open Sans" charset="0"/>
                <a:cs typeface="Calibri" panose="020F0502020204030204" pitchFamily="34" charset="0"/>
                <a:sym typeface="Verdana"/>
              </a:defRPr>
            </a:lvl4pPr>
            <a:lvl5pPr marL="1397000" indent="-279400">
              <a:spcBef>
                <a:spcPts val="2250"/>
              </a:spcBef>
              <a:defRPr sz="1900" b="0" i="0">
                <a:latin typeface="Calibri" panose="020F0502020204030204" pitchFamily="34" charset="0"/>
                <a:ea typeface="Open Sans" charset="0"/>
                <a:cs typeface="Calibri" panose="020F0502020204030204" pitchFamily="34"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Picture Placeholder 3"/>
          <p:cNvSpPr>
            <a:spLocks noGrp="1"/>
          </p:cNvSpPr>
          <p:nvPr>
            <p:ph type="pic" sz="quarter" idx="11"/>
          </p:nvPr>
        </p:nvSpPr>
        <p:spPr>
          <a:xfrm>
            <a:off x="574537" y="1592080"/>
            <a:ext cx="3709229" cy="1367649"/>
          </a:xfrm>
        </p:spPr>
        <p:txBody>
          <a:bodyPr/>
          <a:lstStyle>
            <a:lvl1pPr>
              <a:defRPr b="0" i="0"/>
            </a:lvl1pPr>
          </a:lstStyle>
          <a:p>
            <a:r>
              <a:rPr lang="en-US"/>
              <a:t>Click icon to add picture</a:t>
            </a:r>
          </a:p>
        </p:txBody>
      </p:sp>
      <p:sp>
        <p:nvSpPr>
          <p:cNvPr id="15" name="TextBox 14"/>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3" name="Text Placeholder 7">
            <a:extLst>
              <a:ext uri="{FF2B5EF4-FFF2-40B4-BE49-F238E27FC236}">
                <a16:creationId xmlns:a16="http://schemas.microsoft.com/office/drawing/2014/main" id="{BF375276-8AFB-6048-B84D-1575E290690F}"/>
              </a:ext>
            </a:extLst>
          </p:cNvPr>
          <p:cNvSpPr>
            <a:spLocks noGrp="1"/>
          </p:cNvSpPr>
          <p:nvPr>
            <p:ph type="body" sz="quarter" idx="10" hasCustomPrompt="1"/>
          </p:nvPr>
        </p:nvSpPr>
        <p:spPr>
          <a:xfrm>
            <a:off x="574537" y="183555"/>
            <a:ext cx="8690378"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10" name="Picture Placeholder 3">
            <a:extLst>
              <a:ext uri="{FF2B5EF4-FFF2-40B4-BE49-F238E27FC236}">
                <a16:creationId xmlns:a16="http://schemas.microsoft.com/office/drawing/2014/main" id="{F5B3753A-02B1-9D49-A48A-8EEFDAE5A459}"/>
              </a:ext>
            </a:extLst>
          </p:cNvPr>
          <p:cNvSpPr>
            <a:spLocks noGrp="1"/>
          </p:cNvSpPr>
          <p:nvPr>
            <p:ph type="pic" sz="quarter" idx="12"/>
          </p:nvPr>
        </p:nvSpPr>
        <p:spPr>
          <a:xfrm>
            <a:off x="574537" y="3254235"/>
            <a:ext cx="3709229" cy="1367649"/>
          </a:xfrm>
        </p:spPr>
        <p:txBody>
          <a:bodyPr/>
          <a:lstStyle>
            <a:lvl1pPr>
              <a:defRPr b="0" i="0"/>
            </a:lvl1pPr>
          </a:lstStyle>
          <a:p>
            <a:r>
              <a:rPr lang="en-US"/>
              <a:t>Click icon to add picture</a:t>
            </a:r>
          </a:p>
        </p:txBody>
      </p:sp>
      <p:sp>
        <p:nvSpPr>
          <p:cNvPr id="12" name="Picture Placeholder 3">
            <a:extLst>
              <a:ext uri="{FF2B5EF4-FFF2-40B4-BE49-F238E27FC236}">
                <a16:creationId xmlns:a16="http://schemas.microsoft.com/office/drawing/2014/main" id="{15D8767F-5053-D24D-983D-95A3FACDE72A}"/>
              </a:ext>
            </a:extLst>
          </p:cNvPr>
          <p:cNvSpPr>
            <a:spLocks noGrp="1"/>
          </p:cNvSpPr>
          <p:nvPr>
            <p:ph type="pic" sz="quarter" idx="13"/>
          </p:nvPr>
        </p:nvSpPr>
        <p:spPr>
          <a:xfrm>
            <a:off x="574537" y="4861748"/>
            <a:ext cx="3709229" cy="1367649"/>
          </a:xfrm>
        </p:spPr>
        <p:txBody>
          <a:bodyPr/>
          <a:lstStyle>
            <a:lvl1pPr>
              <a:defRPr b="0" i="0"/>
            </a:lvl1pPr>
          </a:lstStyle>
          <a:p>
            <a:r>
              <a:rPr lang="en-US"/>
              <a:t>Click icon to add picture</a:t>
            </a:r>
          </a:p>
        </p:txBody>
      </p:sp>
      <p:sp>
        <p:nvSpPr>
          <p:cNvPr id="18" name="Slide Number">
            <a:extLst>
              <a:ext uri="{FF2B5EF4-FFF2-40B4-BE49-F238E27FC236}">
                <a16:creationId xmlns:a16="http://schemas.microsoft.com/office/drawing/2014/main" id="{35BBD85D-A58F-0D47-B8DA-796236338461}"/>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082475645"/>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Full Content">
    <p:spTree>
      <p:nvGrpSpPr>
        <p:cNvPr id="1" name=""/>
        <p:cNvGrpSpPr/>
        <p:nvPr/>
      </p:nvGrpSpPr>
      <p:grpSpPr>
        <a:xfrm>
          <a:off x="0" y="0"/>
          <a:ext cx="0" cy="0"/>
          <a:chOff x="0" y="0"/>
          <a:chExt cx="0" cy="0"/>
        </a:xfrm>
      </p:grpSpPr>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3"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1" name="Body Level One…"/>
          <p:cNvSpPr txBox="1">
            <a:spLocks noGrp="1"/>
          </p:cNvSpPr>
          <p:nvPr>
            <p:ph type="body" sz="half" idx="1"/>
          </p:nvPr>
        </p:nvSpPr>
        <p:spPr>
          <a:xfrm>
            <a:off x="574537" y="1534160"/>
            <a:ext cx="10903590" cy="4485640"/>
          </a:xfrm>
          <a:prstGeom prst="rect">
            <a:avLst/>
          </a:prstGeom>
        </p:spPr>
        <p:txBody>
          <a:bodyPr anchor="t" anchorCtr="0">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b="0" i="0">
                <a:latin typeface="Calibri" panose="020F0502020204030204" pitchFamily="34" charset="0"/>
                <a:ea typeface="Open Sans" charset="0"/>
                <a:cs typeface="Calibri" panose="020F0502020204030204" pitchFamily="34" charset="0"/>
                <a:sym typeface="Verdana"/>
              </a:defRPr>
            </a:lvl2pPr>
            <a:lvl3pPr marL="838200" indent="-279400">
              <a:spcBef>
                <a:spcPts val="2250"/>
              </a:spcBef>
              <a:defRPr sz="1900" b="0" i="0">
                <a:latin typeface="Calibri" panose="020F0502020204030204" pitchFamily="34" charset="0"/>
                <a:ea typeface="Open Sans" charset="0"/>
                <a:cs typeface="Calibri" panose="020F0502020204030204" pitchFamily="34" charset="0"/>
                <a:sym typeface="Verdana"/>
              </a:defRPr>
            </a:lvl3pPr>
            <a:lvl4pPr marL="1117600" indent="-279400">
              <a:spcBef>
                <a:spcPts val="2250"/>
              </a:spcBef>
              <a:defRPr sz="1900" b="0" i="0">
                <a:latin typeface="Calibri" panose="020F0502020204030204" pitchFamily="34" charset="0"/>
                <a:ea typeface="Open Sans" charset="0"/>
                <a:cs typeface="Calibri" panose="020F0502020204030204" pitchFamily="34" charset="0"/>
                <a:sym typeface="Verdana"/>
              </a:defRPr>
            </a:lvl4pPr>
            <a:lvl5pPr marL="1397000" indent="-279400">
              <a:spcBef>
                <a:spcPts val="2250"/>
              </a:spcBef>
              <a:defRPr sz="1900" b="0" i="0">
                <a:latin typeface="Calibri" panose="020F0502020204030204" pitchFamily="34" charset="0"/>
                <a:ea typeface="Open Sans" charset="0"/>
                <a:cs typeface="Calibri" panose="020F0502020204030204" pitchFamily="34"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5" name="TextBox 14"/>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0" name="Text Placeholder 7">
            <a:extLst>
              <a:ext uri="{FF2B5EF4-FFF2-40B4-BE49-F238E27FC236}">
                <a16:creationId xmlns:a16="http://schemas.microsoft.com/office/drawing/2014/main" id="{5B3AAA62-2B20-1F44-AA08-6C13623FC0D5}"/>
              </a:ext>
            </a:extLst>
          </p:cNvPr>
          <p:cNvSpPr>
            <a:spLocks noGrp="1"/>
          </p:cNvSpPr>
          <p:nvPr>
            <p:ph type="body" sz="quarter" idx="10"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9" name="Slide Number">
            <a:extLst>
              <a:ext uri="{FF2B5EF4-FFF2-40B4-BE49-F238E27FC236}">
                <a16:creationId xmlns:a16="http://schemas.microsoft.com/office/drawing/2014/main" id="{40035BB8-4699-2A45-9C98-7DFEF3A5D24B}"/>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348789880"/>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Full Content">
    <p:spTree>
      <p:nvGrpSpPr>
        <p:cNvPr id="1" name=""/>
        <p:cNvGrpSpPr/>
        <p:nvPr/>
      </p:nvGrpSpPr>
      <p:grpSpPr>
        <a:xfrm>
          <a:off x="0" y="0"/>
          <a:ext cx="0" cy="0"/>
          <a:chOff x="0" y="0"/>
          <a:chExt cx="0" cy="0"/>
        </a:xfrm>
      </p:grpSpPr>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3"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1" name="Body Level One…"/>
          <p:cNvSpPr txBox="1">
            <a:spLocks noGrp="1"/>
          </p:cNvSpPr>
          <p:nvPr>
            <p:ph type="body" sz="half" idx="1"/>
          </p:nvPr>
        </p:nvSpPr>
        <p:spPr>
          <a:xfrm>
            <a:off x="574537" y="1534160"/>
            <a:ext cx="6707928" cy="4485640"/>
          </a:xfrm>
          <a:prstGeom prst="rect">
            <a:avLst/>
          </a:prstGeom>
        </p:spPr>
        <p:txBody>
          <a:bodyPr anchor="t" anchorCtr="0">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b="0" i="0">
                <a:latin typeface="Calibri" panose="020F0502020204030204" pitchFamily="34" charset="0"/>
                <a:ea typeface="Open Sans" charset="0"/>
                <a:cs typeface="Calibri" panose="020F0502020204030204" pitchFamily="34" charset="0"/>
                <a:sym typeface="Verdana"/>
              </a:defRPr>
            </a:lvl2pPr>
            <a:lvl3pPr marL="838200" indent="-279400">
              <a:spcBef>
                <a:spcPts val="2250"/>
              </a:spcBef>
              <a:defRPr sz="1900" b="0" i="0">
                <a:latin typeface="Calibri" panose="020F0502020204030204" pitchFamily="34" charset="0"/>
                <a:ea typeface="Open Sans" charset="0"/>
                <a:cs typeface="Calibri" panose="020F0502020204030204" pitchFamily="34" charset="0"/>
                <a:sym typeface="Verdana"/>
              </a:defRPr>
            </a:lvl3pPr>
            <a:lvl4pPr marL="1117600" indent="-279400">
              <a:spcBef>
                <a:spcPts val="2250"/>
              </a:spcBef>
              <a:defRPr sz="1900" b="0" i="0">
                <a:latin typeface="Calibri" panose="020F0502020204030204" pitchFamily="34" charset="0"/>
                <a:ea typeface="Open Sans" charset="0"/>
                <a:cs typeface="Calibri" panose="020F0502020204030204" pitchFamily="34" charset="0"/>
                <a:sym typeface="Verdana"/>
              </a:defRPr>
            </a:lvl4pPr>
            <a:lvl5pPr marL="1397000" indent="-279400">
              <a:spcBef>
                <a:spcPts val="2250"/>
              </a:spcBef>
              <a:defRPr sz="1900" b="0" i="0">
                <a:latin typeface="Calibri" panose="020F0502020204030204" pitchFamily="34" charset="0"/>
                <a:ea typeface="Open Sans" charset="0"/>
                <a:cs typeface="Calibri" panose="020F0502020204030204" pitchFamily="34"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5" name="TextBox 14"/>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0" name="Text Placeholder 7">
            <a:extLst>
              <a:ext uri="{FF2B5EF4-FFF2-40B4-BE49-F238E27FC236}">
                <a16:creationId xmlns:a16="http://schemas.microsoft.com/office/drawing/2014/main" id="{5B3AAA62-2B20-1F44-AA08-6C13623FC0D5}"/>
              </a:ext>
            </a:extLst>
          </p:cNvPr>
          <p:cNvSpPr>
            <a:spLocks noGrp="1"/>
          </p:cNvSpPr>
          <p:nvPr>
            <p:ph type="body" sz="quarter" idx="10"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3" name="Picture Placeholder 2">
            <a:extLst>
              <a:ext uri="{FF2B5EF4-FFF2-40B4-BE49-F238E27FC236}">
                <a16:creationId xmlns:a16="http://schemas.microsoft.com/office/drawing/2014/main" id="{F6BC364A-2610-D747-96E7-18254AFC8950}"/>
              </a:ext>
            </a:extLst>
          </p:cNvPr>
          <p:cNvSpPr>
            <a:spLocks noGrp="1"/>
          </p:cNvSpPr>
          <p:nvPr>
            <p:ph type="pic" sz="quarter" idx="11"/>
          </p:nvPr>
        </p:nvSpPr>
        <p:spPr>
          <a:xfrm>
            <a:off x="7609999" y="2008902"/>
            <a:ext cx="4110831" cy="3536156"/>
          </a:xfrm>
        </p:spPr>
        <p:txBody>
          <a:bodyPr/>
          <a:lstStyle>
            <a:lvl1pPr>
              <a:defRPr b="0" i="0"/>
            </a:lvl1pPr>
          </a:lstStyle>
          <a:p>
            <a:r>
              <a:rPr lang="en-US"/>
              <a:t>Click icon to add picture</a:t>
            </a:r>
          </a:p>
        </p:txBody>
      </p:sp>
      <p:sp>
        <p:nvSpPr>
          <p:cNvPr id="12" name="Slide Number">
            <a:extLst>
              <a:ext uri="{FF2B5EF4-FFF2-40B4-BE49-F238E27FC236}">
                <a16:creationId xmlns:a16="http://schemas.microsoft.com/office/drawing/2014/main" id="{4B22CF2D-BB29-BA47-B171-A084C4B6F46E}"/>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598952421"/>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Full Graphic">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6CB4B4D-7CA3-9044-876B-883B54F8677D}" type="slidenum">
              <a:rPr lang="en-US" smtClean="0"/>
              <a:t>‹#›</a:t>
            </a:fld>
            <a:endParaRPr lang="en-US"/>
          </a:p>
        </p:txBody>
      </p:sp>
      <p:sp>
        <p:nvSpPr>
          <p:cNvPr id="4" name="Rectangle 3"/>
          <p:cNvSpPr/>
          <p:nvPr/>
        </p:nvSpPr>
        <p:spPr>
          <a:xfrm>
            <a:off x="-101600" y="3407490"/>
            <a:ext cx="12293600"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 name="Rectangle 4"/>
          <p:cNvSpPr/>
          <p:nvPr/>
        </p:nvSpPr>
        <p:spPr>
          <a:xfrm>
            <a:off x="212928" y="3407490"/>
            <a:ext cx="11664545" cy="246221"/>
          </a:xfrm>
          <a:prstGeom prst="rect">
            <a:avLst/>
          </a:prstGeom>
          <a:solidFill>
            <a:schemeClr val="bg1"/>
          </a:solidFill>
          <a:ln w="12700" cap="flat">
            <a:noFill/>
            <a:miter lim="400000"/>
          </a:ln>
          <a:effectLst>
            <a:outerShdw blurRad="279400" sx="102000" sy="102000" algn="ctr" rotWithShape="0">
              <a:prstClr val="black">
                <a:alpha val="15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extBox 5"/>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pic>
        <p:nvPicPr>
          <p:cNvPr id="7" name="Scrum Inc_CMYK.pdf" descr="Scrum Inc_CMYK.pdf">
            <a:extLst>
              <a:ext uri="{FF2B5EF4-FFF2-40B4-BE49-F238E27FC236}">
                <a16:creationId xmlns:a16="http://schemas.microsoft.com/office/drawing/2014/main" id="{BA5B7BC7-E6FA-EA4E-8252-C0FF28754C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8169" y="6480935"/>
            <a:ext cx="1111015" cy="193511"/>
          </a:xfrm>
          <a:prstGeom prst="rect">
            <a:avLst/>
          </a:prstGeom>
          <a:ln w="12700">
            <a:miter lim="400000"/>
          </a:ln>
        </p:spPr>
      </p:pic>
      <p:sp>
        <p:nvSpPr>
          <p:cNvPr id="9" name="Slide Number">
            <a:extLst>
              <a:ext uri="{FF2B5EF4-FFF2-40B4-BE49-F238E27FC236}">
                <a16:creationId xmlns:a16="http://schemas.microsoft.com/office/drawing/2014/main" id="{983435F5-5368-4348-BC2B-12C344E9A7DC}"/>
              </a:ext>
            </a:extLst>
          </p:cNvPr>
          <p:cNvSpPr txBox="1">
            <a:spLocks/>
          </p:cNvSpPr>
          <p:nvPr/>
        </p:nvSpPr>
        <p:spPr>
          <a:xfrm>
            <a:off x="5987798" y="6475098"/>
            <a:ext cx="216406" cy="235962"/>
          </a:xfrm>
          <a:prstGeom prst="rect">
            <a:avLst/>
          </a:prstGeom>
          <a:ln w="12700">
            <a:miter lim="400000"/>
          </a:ln>
        </p:spPr>
        <p:txBody>
          <a:bodyPr wrap="none" lIns="25400" tIns="25400" rIns="25400" bIns="254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US" sz="1200" smtClean="0"/>
              <a:pPr/>
              <a:t>‹#›</a:t>
            </a:fld>
            <a:endParaRPr lang="en-US" sz="1200"/>
          </a:p>
        </p:txBody>
      </p:sp>
    </p:spTree>
    <p:extLst>
      <p:ext uri="{BB962C8B-B14F-4D97-AF65-F5344CB8AC3E}">
        <p14:creationId xmlns:p14="http://schemas.microsoft.com/office/powerpoint/2010/main" val="1840870603"/>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338713C-46A8-F843-A84B-B88AEF4A2954}"/>
              </a:ext>
            </a:extLst>
          </p:cNvPr>
          <p:cNvSpPr/>
          <p:nvPr/>
        </p:nvSpPr>
        <p:spPr>
          <a:xfrm>
            <a:off x="-11723" y="1054833"/>
            <a:ext cx="6206135" cy="4748335"/>
          </a:xfrm>
          <a:prstGeom prst="rect">
            <a:avLst/>
          </a:prstGeom>
          <a:solidFill>
            <a:srgbClr val="FFCC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2"/>
              </a:solidFill>
            </a:endParaRPr>
          </a:p>
        </p:txBody>
      </p:sp>
      <p:pic>
        <p:nvPicPr>
          <p:cNvPr id="6" name="Picture 5" descr="A person standing in front of a building&#10;&#10;Description automatically generated">
            <a:extLst>
              <a:ext uri="{FF2B5EF4-FFF2-40B4-BE49-F238E27FC236}">
                <a16:creationId xmlns:a16="http://schemas.microsoft.com/office/drawing/2014/main" id="{7DD55808-FBE1-1C4F-8EF6-49A4B9D949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77182" y="1054833"/>
            <a:ext cx="6206135" cy="4748335"/>
          </a:xfrm>
          <a:prstGeom prst="rect">
            <a:avLst/>
          </a:prstGeom>
        </p:spPr>
      </p:pic>
      <p:sp>
        <p:nvSpPr>
          <p:cNvPr id="7" name="Rectangle 6">
            <a:extLst>
              <a:ext uri="{FF2B5EF4-FFF2-40B4-BE49-F238E27FC236}">
                <a16:creationId xmlns:a16="http://schemas.microsoft.com/office/drawing/2014/main" id="{328EF2E3-A0D4-124D-88A2-B307F855BC28}"/>
              </a:ext>
            </a:extLst>
          </p:cNvPr>
          <p:cNvSpPr/>
          <p:nvPr/>
        </p:nvSpPr>
        <p:spPr>
          <a:xfrm>
            <a:off x="5250814" y="2582249"/>
            <a:ext cx="1690374" cy="155726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9" name="Picture 8">
            <a:extLst>
              <a:ext uri="{FF2B5EF4-FFF2-40B4-BE49-F238E27FC236}">
                <a16:creationId xmlns:a16="http://schemas.microsoft.com/office/drawing/2014/main" id="{A7B85D4B-1EBD-3645-A500-FCB2462F086D}"/>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5696296" y="2755902"/>
            <a:ext cx="761771" cy="761771"/>
          </a:xfrm>
          <a:prstGeom prst="rect">
            <a:avLst/>
          </a:prstGeom>
        </p:spPr>
      </p:pic>
      <p:sp>
        <p:nvSpPr>
          <p:cNvPr id="10" name="TextBox 9">
            <a:extLst>
              <a:ext uri="{FF2B5EF4-FFF2-40B4-BE49-F238E27FC236}">
                <a16:creationId xmlns:a16="http://schemas.microsoft.com/office/drawing/2014/main" id="{522BDBA0-AA7D-744F-8C9C-C8634A6BC481}"/>
              </a:ext>
            </a:extLst>
          </p:cNvPr>
          <p:cNvSpPr txBox="1"/>
          <p:nvPr/>
        </p:nvSpPr>
        <p:spPr>
          <a:xfrm>
            <a:off x="5286633" y="3611419"/>
            <a:ext cx="1618736" cy="4324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2200" b="0" i="0" u="none" strike="noStrike" cap="none" spc="0" normalizeH="0" baseline="0">
                <a:ln>
                  <a:noFill/>
                </a:ln>
                <a:solidFill>
                  <a:schemeClr val="bg1"/>
                </a:solidFill>
                <a:effectLst/>
                <a:uFillTx/>
                <a:latin typeface="Calibri" panose="020F0502020204030204" pitchFamily="34" charset="0"/>
                <a:ea typeface="Open Sans" charset="0"/>
                <a:cs typeface="Calibri" panose="020F0502020204030204" pitchFamily="34" charset="0"/>
                <a:sym typeface="Helvetica Neue"/>
              </a:rPr>
              <a:t>BREAKOUT</a:t>
            </a:r>
          </a:p>
        </p:txBody>
      </p:sp>
      <p:sp>
        <p:nvSpPr>
          <p:cNvPr id="11" name="Text Placeholder 7">
            <a:extLst>
              <a:ext uri="{FF2B5EF4-FFF2-40B4-BE49-F238E27FC236}">
                <a16:creationId xmlns:a16="http://schemas.microsoft.com/office/drawing/2014/main" id="{53D3DF4B-5DFC-AC45-A776-27837B2E28EF}"/>
              </a:ext>
            </a:extLst>
          </p:cNvPr>
          <p:cNvSpPr>
            <a:spLocks noGrp="1"/>
          </p:cNvSpPr>
          <p:nvPr>
            <p:ph type="body" sz="quarter" idx="11" hasCustomPrompt="1"/>
          </p:nvPr>
        </p:nvSpPr>
        <p:spPr>
          <a:xfrm>
            <a:off x="203834" y="1254183"/>
            <a:ext cx="5492463"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12" name="Text Placeholder 7">
            <a:extLst>
              <a:ext uri="{FF2B5EF4-FFF2-40B4-BE49-F238E27FC236}">
                <a16:creationId xmlns:a16="http://schemas.microsoft.com/office/drawing/2014/main" id="{2939BD51-AE90-6D45-9C40-33DD257309DE}"/>
              </a:ext>
            </a:extLst>
          </p:cNvPr>
          <p:cNvSpPr>
            <a:spLocks noGrp="1"/>
          </p:cNvSpPr>
          <p:nvPr>
            <p:ph type="body" sz="quarter" idx="12" hasCustomPrompt="1"/>
          </p:nvPr>
        </p:nvSpPr>
        <p:spPr>
          <a:xfrm>
            <a:off x="209974" y="2582249"/>
            <a:ext cx="4819144" cy="3021569"/>
          </a:xfrm>
        </p:spPr>
        <p:txBody>
          <a:bodyPr anchor="t" anchorCtr="0">
            <a:noAutofit/>
          </a:bodyPr>
          <a:lstStyle>
            <a:lvl1pPr marL="0" indent="0">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pic>
        <p:nvPicPr>
          <p:cNvPr id="13" name="Scrum Inc_CMYK.pdf" descr="Scrum Inc_CMYK.pdf">
            <a:extLst>
              <a:ext uri="{FF2B5EF4-FFF2-40B4-BE49-F238E27FC236}">
                <a16:creationId xmlns:a16="http://schemas.microsoft.com/office/drawing/2014/main" id="{AD5BBA96-1797-1F48-BB55-DB46A6412C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5" name="Slide Number">
            <a:extLst>
              <a:ext uri="{FF2B5EF4-FFF2-40B4-BE49-F238E27FC236}">
                <a16:creationId xmlns:a16="http://schemas.microsoft.com/office/drawing/2014/main" id="{355E783C-0D0B-6046-AFD8-DAA12F770658}"/>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
        <p:nvSpPr>
          <p:cNvPr id="14" name="TextBox 13">
            <a:extLst>
              <a:ext uri="{FF2B5EF4-FFF2-40B4-BE49-F238E27FC236}">
                <a16:creationId xmlns:a16="http://schemas.microsoft.com/office/drawing/2014/main" id="{DE5EBC5C-052A-4032-90AB-E9C9939691F1}"/>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3244870617"/>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09626F5C-A7B3-4345-ADBE-711FAFB1C59C}"/>
              </a:ext>
            </a:extLst>
          </p:cNvPr>
          <p:cNvSpPr>
            <a:spLocks noGrp="1"/>
          </p:cNvSpPr>
          <p:nvPr>
            <p:ph type="body" sz="quarter" idx="11" hasCustomPrompt="1"/>
          </p:nvPr>
        </p:nvSpPr>
        <p:spPr>
          <a:xfrm>
            <a:off x="6206135" y="628398"/>
            <a:ext cx="5418491"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5" name="Text Placeholder 7">
            <a:extLst>
              <a:ext uri="{FF2B5EF4-FFF2-40B4-BE49-F238E27FC236}">
                <a16:creationId xmlns:a16="http://schemas.microsoft.com/office/drawing/2014/main" id="{871E6128-5CD5-794F-A8E1-C2F3BDDE49F7}"/>
              </a:ext>
            </a:extLst>
          </p:cNvPr>
          <p:cNvSpPr>
            <a:spLocks noGrp="1"/>
          </p:cNvSpPr>
          <p:nvPr>
            <p:ph type="body" sz="quarter" idx="12" hasCustomPrompt="1"/>
          </p:nvPr>
        </p:nvSpPr>
        <p:spPr>
          <a:xfrm>
            <a:off x="6206135" y="2037521"/>
            <a:ext cx="5418491" cy="2795912"/>
          </a:xfrm>
        </p:spPr>
        <p:txBody>
          <a:bodyPr anchor="t" anchorCtr="0">
            <a:noAutofit/>
          </a:bodyPr>
          <a:lstStyle>
            <a:lvl1pPr marL="342900" indent="-342900">
              <a:buFont typeface="Arial" panose="020B0604020202020204" pitchFamily="34" charset="0"/>
              <a:buChar char="•"/>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pic>
        <p:nvPicPr>
          <p:cNvPr id="7" name="Picture 6" descr="A group of people sitting at a table&#10;&#10;Description automatically generated">
            <a:extLst>
              <a:ext uri="{FF2B5EF4-FFF2-40B4-BE49-F238E27FC236}">
                <a16:creationId xmlns:a16="http://schemas.microsoft.com/office/drawing/2014/main" id="{5A41070A-C36F-7944-B5C3-746926BB55B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4910" y="-12357"/>
            <a:ext cx="6523510" cy="6944498"/>
          </a:xfrm>
          <a:prstGeom prst="rect">
            <a:avLst/>
          </a:prstGeom>
        </p:spPr>
      </p:pic>
      <p:pic>
        <p:nvPicPr>
          <p:cNvPr id="8" name="Scrum Inc_CMYK.pdf" descr="Scrum Inc_CMYK.pdf">
            <a:extLst>
              <a:ext uri="{FF2B5EF4-FFF2-40B4-BE49-F238E27FC236}">
                <a16:creationId xmlns:a16="http://schemas.microsoft.com/office/drawing/2014/main" id="{46FE2C62-3CB6-0E4E-8DB4-CD928E314E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grpSp>
        <p:nvGrpSpPr>
          <p:cNvPr id="9" name="Group 8">
            <a:extLst>
              <a:ext uri="{FF2B5EF4-FFF2-40B4-BE49-F238E27FC236}">
                <a16:creationId xmlns:a16="http://schemas.microsoft.com/office/drawing/2014/main" id="{5E876792-501B-1243-9395-6A0FE49F80BF}"/>
              </a:ext>
            </a:extLst>
          </p:cNvPr>
          <p:cNvGrpSpPr/>
          <p:nvPr/>
        </p:nvGrpSpPr>
        <p:grpSpPr>
          <a:xfrm>
            <a:off x="7789612" y="4911042"/>
            <a:ext cx="2251536" cy="1402176"/>
            <a:chOff x="7205034" y="5175266"/>
            <a:chExt cx="1647987" cy="1026307"/>
          </a:xfrm>
        </p:grpSpPr>
        <p:pic>
          <p:nvPicPr>
            <p:cNvPr id="10" name="Comp 6.png" descr="Comp 6.png">
              <a:extLst>
                <a:ext uri="{FF2B5EF4-FFF2-40B4-BE49-F238E27FC236}">
                  <a16:creationId xmlns:a16="http://schemas.microsoft.com/office/drawing/2014/main" id="{29D65493-E954-F742-A325-DBD0340972AB}"/>
                </a:ext>
              </a:extLst>
            </p:cNvPr>
            <p:cNvPicPr>
              <a:picLocks noChangeAspect="1"/>
            </p:cNvPicPr>
            <p:nvPr/>
          </p:nvPicPr>
          <p:blipFill>
            <a:blip r:embed="rId6"/>
            <a:stretch>
              <a:fillRect/>
            </a:stretch>
          </p:blipFill>
          <p:spPr>
            <a:xfrm>
              <a:off x="7209797" y="5232071"/>
              <a:ext cx="1643224" cy="969502"/>
            </a:xfrm>
            <a:prstGeom prst="rect">
              <a:avLst/>
            </a:prstGeom>
            <a:ln w="12700">
              <a:miter lim="400000"/>
            </a:ln>
          </p:spPr>
        </p:pic>
        <p:pic>
          <p:nvPicPr>
            <p:cNvPr id="11" name="Countdown_Timer_6_5.mov" descr="Countdown_Timer_6_5.mov">
              <a:extLst>
                <a:ext uri="{FF2B5EF4-FFF2-40B4-BE49-F238E27FC236}">
                  <a16:creationId xmlns:a16="http://schemas.microsoft.com/office/drawing/2014/main" id="{F4003A48-59BA-C74E-8766-DD540D0AA235}"/>
                </a:ext>
              </a:extLst>
            </p:cNvPr>
            <p:cNvPicPr>
              <a:picLocks/>
            </p:cNvPicPr>
            <p:nvPr>
              <a:videoFile r:link="rId1"/>
              <p:extLst>
                <p:ext uri="{DAA4B4D4-6D71-4841-9C94-3DE7FCFB9230}">
                  <p14:media xmlns:p14="http://schemas.microsoft.com/office/powerpoint/2010/main" r:embed="rId2">
                    <p14:trim st="120303.2555"/>
                  </p14:media>
                </p:ext>
              </p:extLst>
            </p:nvPr>
          </p:nvPicPr>
          <p:blipFill>
            <a:blip r:embed="rId7"/>
            <a:stretch>
              <a:fillRect/>
            </a:stretch>
          </p:blipFill>
          <p:spPr>
            <a:xfrm>
              <a:off x="7318005" y="5323334"/>
              <a:ext cx="1417281" cy="492967"/>
            </a:xfrm>
            <a:prstGeom prst="rect">
              <a:avLst/>
            </a:prstGeom>
            <a:ln w="12700">
              <a:miter lim="400000"/>
            </a:ln>
          </p:spPr>
        </p:pic>
        <p:pic>
          <p:nvPicPr>
            <p:cNvPr id="12" name="Comp 6 shine.png" descr="Comp 6 shine.png">
              <a:extLst>
                <a:ext uri="{FF2B5EF4-FFF2-40B4-BE49-F238E27FC236}">
                  <a16:creationId xmlns:a16="http://schemas.microsoft.com/office/drawing/2014/main" id="{397EDF15-4A35-FF44-91BF-42C0B593E4B9}"/>
                </a:ext>
              </a:extLst>
            </p:cNvPr>
            <p:cNvPicPr>
              <a:picLocks noChangeAspect="1"/>
            </p:cNvPicPr>
            <p:nvPr/>
          </p:nvPicPr>
          <p:blipFill>
            <a:blip r:embed="rId8"/>
            <a:stretch>
              <a:fillRect/>
            </a:stretch>
          </p:blipFill>
          <p:spPr>
            <a:xfrm>
              <a:off x="7205034" y="5175266"/>
              <a:ext cx="1643224" cy="969502"/>
            </a:xfrm>
            <a:prstGeom prst="rect">
              <a:avLst/>
            </a:prstGeom>
            <a:ln w="12700">
              <a:miter lim="400000"/>
            </a:ln>
          </p:spPr>
        </p:pic>
      </p:grpSp>
      <p:sp>
        <p:nvSpPr>
          <p:cNvPr id="14" name="Slide Number">
            <a:extLst>
              <a:ext uri="{FF2B5EF4-FFF2-40B4-BE49-F238E27FC236}">
                <a16:creationId xmlns:a16="http://schemas.microsoft.com/office/drawing/2014/main" id="{D2A46302-2457-3946-9A46-555380E7BE6F}"/>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1240366"/>
      </p:ext>
    </p:extLst>
  </p:cSld>
  <p:clrMapOvr>
    <a:masterClrMapping/>
  </p:clrMapOvr>
  <p:transition spd="med"/>
  <p:timing>
    <p:tnLst>
      <p:par>
        <p:cTn id="1" dur="indefinite" restart="never" nodeType="tmRoot">
          <p:childTnLst>
            <p:video>
              <p:cMediaNode vol="100000">
                <p:cTn id="2" fill="hold" display="0">
                  <p:stCondLst>
                    <p:cond delay="indefinite"/>
                  </p:stCondLst>
                </p:cTn>
                <p:tgtEl>
                  <p:spTgt spid="11"/>
                </p:tgtEl>
              </p:cMediaNode>
            </p:video>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3D4DCA-8E1B-D749-9696-40801126646F}"/>
              </a:ext>
            </a:extLst>
          </p:cNvPr>
          <p:cNvSpPr/>
          <p:nvPr/>
        </p:nvSpPr>
        <p:spPr>
          <a:xfrm>
            <a:off x="562734" y="1558681"/>
            <a:ext cx="11066532" cy="1248821"/>
          </a:xfrm>
          <a:prstGeom prst="rect">
            <a:avLst/>
          </a:prstGeom>
          <a:solidFill>
            <a:srgbClr val="FFCC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2"/>
              </a:solidFill>
            </a:endParaRPr>
          </a:p>
        </p:txBody>
      </p:sp>
      <p:sp>
        <p:nvSpPr>
          <p:cNvPr id="20" name="Text Placeholder 7">
            <a:extLst>
              <a:ext uri="{FF2B5EF4-FFF2-40B4-BE49-F238E27FC236}">
                <a16:creationId xmlns:a16="http://schemas.microsoft.com/office/drawing/2014/main" id="{68C35F9F-219F-164A-ADF4-079CDDB67821}"/>
              </a:ext>
            </a:extLst>
          </p:cNvPr>
          <p:cNvSpPr>
            <a:spLocks noGrp="1"/>
          </p:cNvSpPr>
          <p:nvPr>
            <p:ph type="body" sz="quarter" idx="11"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23" name="Text Placeholder 7">
            <a:extLst>
              <a:ext uri="{FF2B5EF4-FFF2-40B4-BE49-F238E27FC236}">
                <a16:creationId xmlns:a16="http://schemas.microsoft.com/office/drawing/2014/main" id="{EC50CFEE-2049-0F44-9947-E69BB5C9918E}"/>
              </a:ext>
            </a:extLst>
          </p:cNvPr>
          <p:cNvSpPr>
            <a:spLocks noGrp="1"/>
          </p:cNvSpPr>
          <p:nvPr>
            <p:ph type="body" sz="quarter" idx="12" hasCustomPrompt="1"/>
          </p:nvPr>
        </p:nvSpPr>
        <p:spPr>
          <a:xfrm>
            <a:off x="1019908" y="1625493"/>
            <a:ext cx="10117016" cy="1128717"/>
          </a:xfrm>
        </p:spPr>
        <p:txBody>
          <a:bodyPr anchor="ctr" anchorCtr="0">
            <a:noAutofit/>
          </a:bodyPr>
          <a:lstStyle>
            <a:lvl1pPr marL="0" indent="0" algn="ctr">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sp>
        <p:nvSpPr>
          <p:cNvPr id="24" name="Text Placeholder 7">
            <a:extLst>
              <a:ext uri="{FF2B5EF4-FFF2-40B4-BE49-F238E27FC236}">
                <a16:creationId xmlns:a16="http://schemas.microsoft.com/office/drawing/2014/main" id="{CB6E297D-167C-814C-9416-3EF1F7976B43}"/>
              </a:ext>
            </a:extLst>
          </p:cNvPr>
          <p:cNvSpPr>
            <a:spLocks noGrp="1"/>
          </p:cNvSpPr>
          <p:nvPr>
            <p:ph type="body" sz="quarter" idx="13" hasCustomPrompt="1"/>
          </p:nvPr>
        </p:nvSpPr>
        <p:spPr>
          <a:xfrm>
            <a:off x="1336432" y="3239771"/>
            <a:ext cx="3645877" cy="781752"/>
          </a:xfrm>
        </p:spPr>
        <p:txBody>
          <a:bodyPr anchor="ctr" anchorCtr="0">
            <a:noAutofit/>
          </a:bodyPr>
          <a:lstStyle>
            <a:lvl1pPr marL="0" indent="0" algn="l">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sp>
        <p:nvSpPr>
          <p:cNvPr id="25" name="Text Placeholder 7">
            <a:extLst>
              <a:ext uri="{FF2B5EF4-FFF2-40B4-BE49-F238E27FC236}">
                <a16:creationId xmlns:a16="http://schemas.microsoft.com/office/drawing/2014/main" id="{1E88C2E0-B817-ED40-AAC8-C51688F3DC88}"/>
              </a:ext>
            </a:extLst>
          </p:cNvPr>
          <p:cNvSpPr>
            <a:spLocks noGrp="1"/>
          </p:cNvSpPr>
          <p:nvPr>
            <p:ph type="body" sz="quarter" idx="14" hasCustomPrompt="1"/>
          </p:nvPr>
        </p:nvSpPr>
        <p:spPr>
          <a:xfrm>
            <a:off x="1336432" y="4236233"/>
            <a:ext cx="3645877" cy="781752"/>
          </a:xfrm>
        </p:spPr>
        <p:txBody>
          <a:bodyPr anchor="ctr" anchorCtr="0">
            <a:noAutofit/>
          </a:bodyPr>
          <a:lstStyle>
            <a:lvl1pPr marL="0" indent="0" algn="l">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sp>
        <p:nvSpPr>
          <p:cNvPr id="26" name="Text Placeholder 7">
            <a:extLst>
              <a:ext uri="{FF2B5EF4-FFF2-40B4-BE49-F238E27FC236}">
                <a16:creationId xmlns:a16="http://schemas.microsoft.com/office/drawing/2014/main" id="{3AF53BBE-FE8A-C946-9194-BD93C592CEB2}"/>
              </a:ext>
            </a:extLst>
          </p:cNvPr>
          <p:cNvSpPr>
            <a:spLocks noGrp="1"/>
          </p:cNvSpPr>
          <p:nvPr>
            <p:ph type="body" sz="quarter" idx="15" hasCustomPrompt="1"/>
          </p:nvPr>
        </p:nvSpPr>
        <p:spPr>
          <a:xfrm>
            <a:off x="1336432" y="5232694"/>
            <a:ext cx="3645877" cy="781752"/>
          </a:xfrm>
        </p:spPr>
        <p:txBody>
          <a:bodyPr anchor="ctr" anchorCtr="0">
            <a:noAutofit/>
          </a:bodyPr>
          <a:lstStyle>
            <a:lvl1pPr marL="0" indent="0" algn="l">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sp>
        <p:nvSpPr>
          <p:cNvPr id="27" name="Text Placeholder 7">
            <a:extLst>
              <a:ext uri="{FF2B5EF4-FFF2-40B4-BE49-F238E27FC236}">
                <a16:creationId xmlns:a16="http://schemas.microsoft.com/office/drawing/2014/main" id="{72CA8338-229E-BE40-83A1-A7F196A5A76C}"/>
              </a:ext>
            </a:extLst>
          </p:cNvPr>
          <p:cNvSpPr>
            <a:spLocks noGrp="1"/>
          </p:cNvSpPr>
          <p:nvPr>
            <p:ph type="body" sz="quarter" idx="16" hasCustomPrompt="1"/>
          </p:nvPr>
        </p:nvSpPr>
        <p:spPr>
          <a:xfrm>
            <a:off x="7209692" y="3239771"/>
            <a:ext cx="3645877" cy="781752"/>
          </a:xfrm>
        </p:spPr>
        <p:txBody>
          <a:bodyPr anchor="ctr" anchorCtr="0">
            <a:noAutofit/>
          </a:bodyPr>
          <a:lstStyle>
            <a:lvl1pPr marL="0" indent="0" algn="l">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sp>
        <p:nvSpPr>
          <p:cNvPr id="28" name="Text Placeholder 7">
            <a:extLst>
              <a:ext uri="{FF2B5EF4-FFF2-40B4-BE49-F238E27FC236}">
                <a16:creationId xmlns:a16="http://schemas.microsoft.com/office/drawing/2014/main" id="{50E760F7-5EC7-564E-B93E-276012B5AAC9}"/>
              </a:ext>
            </a:extLst>
          </p:cNvPr>
          <p:cNvSpPr>
            <a:spLocks noGrp="1"/>
          </p:cNvSpPr>
          <p:nvPr>
            <p:ph type="body" sz="quarter" idx="17" hasCustomPrompt="1"/>
          </p:nvPr>
        </p:nvSpPr>
        <p:spPr>
          <a:xfrm>
            <a:off x="7209692" y="4236233"/>
            <a:ext cx="3645877" cy="781752"/>
          </a:xfrm>
        </p:spPr>
        <p:txBody>
          <a:bodyPr anchor="ctr" anchorCtr="0">
            <a:noAutofit/>
          </a:bodyPr>
          <a:lstStyle>
            <a:lvl1pPr marL="0" indent="0" algn="l">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sp>
        <p:nvSpPr>
          <p:cNvPr id="29" name="Text Placeholder 7">
            <a:extLst>
              <a:ext uri="{FF2B5EF4-FFF2-40B4-BE49-F238E27FC236}">
                <a16:creationId xmlns:a16="http://schemas.microsoft.com/office/drawing/2014/main" id="{DF7082DF-73F0-064B-9957-87D225E5A21C}"/>
              </a:ext>
            </a:extLst>
          </p:cNvPr>
          <p:cNvSpPr>
            <a:spLocks noGrp="1"/>
          </p:cNvSpPr>
          <p:nvPr>
            <p:ph type="body" sz="quarter" idx="18" hasCustomPrompt="1"/>
          </p:nvPr>
        </p:nvSpPr>
        <p:spPr>
          <a:xfrm>
            <a:off x="7209692" y="5232694"/>
            <a:ext cx="3645877" cy="781752"/>
          </a:xfrm>
        </p:spPr>
        <p:txBody>
          <a:bodyPr anchor="ctr" anchorCtr="0">
            <a:noAutofit/>
          </a:bodyPr>
          <a:lstStyle>
            <a:lvl1pPr marL="0" indent="0" algn="l">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pic>
        <p:nvPicPr>
          <p:cNvPr id="30" name="Scrum Inc_CMYK.pdf" descr="Scrum Inc_CMYK.pdf">
            <a:extLst>
              <a:ext uri="{FF2B5EF4-FFF2-40B4-BE49-F238E27FC236}">
                <a16:creationId xmlns:a16="http://schemas.microsoft.com/office/drawing/2014/main" id="{F3343C25-FFC7-FA42-8616-6F5B196C33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4" name="Slide Number">
            <a:extLst>
              <a:ext uri="{FF2B5EF4-FFF2-40B4-BE49-F238E27FC236}">
                <a16:creationId xmlns:a16="http://schemas.microsoft.com/office/drawing/2014/main" id="{B24093A2-C7E5-3242-84A8-D419F4119820}"/>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244653282"/>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4" name="Picture 3" descr="A picture containing holding&#10;&#10;Description automatically generated">
            <a:extLst>
              <a:ext uri="{FF2B5EF4-FFF2-40B4-BE49-F238E27FC236}">
                <a16:creationId xmlns:a16="http://schemas.microsoft.com/office/drawing/2014/main" id="{C4F7C0DC-8886-2944-92E0-FD780B602C2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724" y="-11723"/>
            <a:ext cx="12285785" cy="3708400"/>
          </a:xfrm>
          <a:prstGeom prst="rect">
            <a:avLst/>
          </a:prstGeom>
        </p:spPr>
      </p:pic>
      <p:sp>
        <p:nvSpPr>
          <p:cNvPr id="5" name="Rectangle 4">
            <a:extLst>
              <a:ext uri="{FF2B5EF4-FFF2-40B4-BE49-F238E27FC236}">
                <a16:creationId xmlns:a16="http://schemas.microsoft.com/office/drawing/2014/main" id="{FC7464CB-1E8D-FE4F-A1B2-3BA580E6A074}"/>
              </a:ext>
            </a:extLst>
          </p:cNvPr>
          <p:cNvSpPr/>
          <p:nvPr/>
        </p:nvSpPr>
        <p:spPr>
          <a:xfrm>
            <a:off x="-11724" y="1719112"/>
            <a:ext cx="12285785" cy="246221"/>
          </a:xfrm>
          <a:prstGeom prst="rect">
            <a:avLst/>
          </a:prstGeom>
          <a:solidFill>
            <a:schemeClr val="tx1">
              <a:alpha val="7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ext Placeholder 7">
            <a:extLst>
              <a:ext uri="{FF2B5EF4-FFF2-40B4-BE49-F238E27FC236}">
                <a16:creationId xmlns:a16="http://schemas.microsoft.com/office/drawing/2014/main" id="{6DB2F1C6-4D45-BE4E-AD7E-AC32979E602F}"/>
              </a:ext>
            </a:extLst>
          </p:cNvPr>
          <p:cNvSpPr>
            <a:spLocks noGrp="1"/>
          </p:cNvSpPr>
          <p:nvPr>
            <p:ph type="body" sz="quarter" idx="11" hasCustomPrompt="1"/>
          </p:nvPr>
        </p:nvSpPr>
        <p:spPr>
          <a:xfrm>
            <a:off x="574537" y="183555"/>
            <a:ext cx="7240060" cy="1128717"/>
          </a:xfrm>
        </p:spPr>
        <p:txBody>
          <a:bodyPr anchor="b" anchorCtr="0">
            <a:noAutofit/>
          </a:bodyPr>
          <a:lstStyle>
            <a:lvl1pPr marL="0" indent="0">
              <a:buNone/>
              <a:defRPr sz="2400" b="0" i="0">
                <a:solidFill>
                  <a:schemeClr val="bg1"/>
                </a:solidFill>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7" name="Rectangle 6">
            <a:extLst>
              <a:ext uri="{FF2B5EF4-FFF2-40B4-BE49-F238E27FC236}">
                <a16:creationId xmlns:a16="http://schemas.microsoft.com/office/drawing/2014/main" id="{ABD0AABA-2BDC-6E45-83BB-089F03A1754E}"/>
              </a:ext>
            </a:extLst>
          </p:cNvPr>
          <p:cNvSpPr/>
          <p:nvPr/>
        </p:nvSpPr>
        <p:spPr>
          <a:xfrm>
            <a:off x="605790" y="1511954"/>
            <a:ext cx="10980420" cy="4827886"/>
          </a:xfrm>
          <a:prstGeom prst="rect">
            <a:avLst/>
          </a:prstGeom>
          <a:solidFill>
            <a:schemeClr val="bg1"/>
          </a:solidFill>
          <a:ln>
            <a:noFill/>
          </a:ln>
          <a:effectLst>
            <a:outerShdw blurRad="3175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6" name="Group 15">
            <a:extLst>
              <a:ext uri="{FF2B5EF4-FFF2-40B4-BE49-F238E27FC236}">
                <a16:creationId xmlns:a16="http://schemas.microsoft.com/office/drawing/2014/main" id="{1B4EC209-75A1-5149-8BAB-948024FDF632}"/>
              </a:ext>
            </a:extLst>
          </p:cNvPr>
          <p:cNvGrpSpPr/>
          <p:nvPr/>
        </p:nvGrpSpPr>
        <p:grpSpPr>
          <a:xfrm>
            <a:off x="1373270" y="2318296"/>
            <a:ext cx="821875" cy="821875"/>
            <a:chOff x="3304278" y="4752906"/>
            <a:chExt cx="1837981" cy="1837981"/>
          </a:xfrm>
        </p:grpSpPr>
        <p:sp>
          <p:nvSpPr>
            <p:cNvPr id="8" name="Oval 7">
              <a:extLst>
                <a:ext uri="{FF2B5EF4-FFF2-40B4-BE49-F238E27FC236}">
                  <a16:creationId xmlns:a16="http://schemas.microsoft.com/office/drawing/2014/main" id="{934FABB5-B225-3A4C-A31A-E2F11075F1C5}"/>
                </a:ext>
              </a:extLst>
            </p:cNvPr>
            <p:cNvSpPr/>
            <p:nvPr/>
          </p:nvSpPr>
          <p:spPr>
            <a:xfrm>
              <a:off x="3304278" y="4752906"/>
              <a:ext cx="1837981" cy="1837981"/>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9" name="Picture 8">
              <a:extLst>
                <a:ext uri="{FF2B5EF4-FFF2-40B4-BE49-F238E27FC236}">
                  <a16:creationId xmlns:a16="http://schemas.microsoft.com/office/drawing/2014/main" id="{04F5FE4A-E5F5-DC4B-ACF6-2E1042421E56}"/>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3793888" y="5197421"/>
              <a:ext cx="925035" cy="948951"/>
            </a:xfrm>
            <a:prstGeom prst="rect">
              <a:avLst/>
            </a:prstGeom>
          </p:spPr>
        </p:pic>
      </p:grpSp>
      <p:grpSp>
        <p:nvGrpSpPr>
          <p:cNvPr id="18" name="Group 17">
            <a:extLst>
              <a:ext uri="{FF2B5EF4-FFF2-40B4-BE49-F238E27FC236}">
                <a16:creationId xmlns:a16="http://schemas.microsoft.com/office/drawing/2014/main" id="{41FFD239-5454-8B44-98CE-9F4BD772736C}"/>
              </a:ext>
            </a:extLst>
          </p:cNvPr>
          <p:cNvGrpSpPr/>
          <p:nvPr/>
        </p:nvGrpSpPr>
        <p:grpSpPr>
          <a:xfrm>
            <a:off x="6461754" y="2358419"/>
            <a:ext cx="821875" cy="821875"/>
            <a:chOff x="12101633" y="4752906"/>
            <a:chExt cx="1837981" cy="1837981"/>
          </a:xfrm>
        </p:grpSpPr>
        <p:sp>
          <p:nvSpPr>
            <p:cNvPr id="10" name="Oval 9">
              <a:extLst>
                <a:ext uri="{FF2B5EF4-FFF2-40B4-BE49-F238E27FC236}">
                  <a16:creationId xmlns:a16="http://schemas.microsoft.com/office/drawing/2014/main" id="{A0CBAF1B-E888-BB45-9FC5-C18942750F8F}"/>
                </a:ext>
              </a:extLst>
            </p:cNvPr>
            <p:cNvSpPr/>
            <p:nvPr/>
          </p:nvSpPr>
          <p:spPr>
            <a:xfrm>
              <a:off x="12101633" y="4752906"/>
              <a:ext cx="1837981" cy="1837981"/>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13" name="Picture 12">
              <a:extLst>
                <a:ext uri="{FF2B5EF4-FFF2-40B4-BE49-F238E27FC236}">
                  <a16:creationId xmlns:a16="http://schemas.microsoft.com/office/drawing/2014/main" id="{C335330E-46FD-144C-A6C9-3996805AB319}"/>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12448354" y="5094164"/>
              <a:ext cx="1149482" cy="1149482"/>
            </a:xfrm>
            <a:prstGeom prst="rect">
              <a:avLst/>
            </a:prstGeom>
          </p:spPr>
        </p:pic>
      </p:grpSp>
      <p:grpSp>
        <p:nvGrpSpPr>
          <p:cNvPr id="17" name="Group 16">
            <a:extLst>
              <a:ext uri="{FF2B5EF4-FFF2-40B4-BE49-F238E27FC236}">
                <a16:creationId xmlns:a16="http://schemas.microsoft.com/office/drawing/2014/main" id="{7AEDE503-278D-B84F-A416-CE522D8F3A9E}"/>
              </a:ext>
            </a:extLst>
          </p:cNvPr>
          <p:cNvGrpSpPr/>
          <p:nvPr/>
        </p:nvGrpSpPr>
        <p:grpSpPr>
          <a:xfrm>
            <a:off x="1373269" y="4390038"/>
            <a:ext cx="821875" cy="821875"/>
            <a:chOff x="3304278" y="8585845"/>
            <a:chExt cx="1837981" cy="1837981"/>
          </a:xfrm>
        </p:grpSpPr>
        <p:sp>
          <p:nvSpPr>
            <p:cNvPr id="11" name="Oval 10">
              <a:extLst>
                <a:ext uri="{FF2B5EF4-FFF2-40B4-BE49-F238E27FC236}">
                  <a16:creationId xmlns:a16="http://schemas.microsoft.com/office/drawing/2014/main" id="{B910DC52-353C-1741-810C-842B58E18B2F}"/>
                </a:ext>
              </a:extLst>
            </p:cNvPr>
            <p:cNvSpPr/>
            <p:nvPr/>
          </p:nvSpPr>
          <p:spPr>
            <a:xfrm>
              <a:off x="3304278" y="8585845"/>
              <a:ext cx="1837981" cy="1837981"/>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14" name="Picture 13">
              <a:extLst>
                <a:ext uri="{FF2B5EF4-FFF2-40B4-BE49-F238E27FC236}">
                  <a16:creationId xmlns:a16="http://schemas.microsoft.com/office/drawing/2014/main" id="{430E85A1-CD4C-F540-9A81-8389E09B6251}"/>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3663161" y="8979990"/>
              <a:ext cx="1102654" cy="1102654"/>
            </a:xfrm>
            <a:prstGeom prst="rect">
              <a:avLst/>
            </a:prstGeom>
          </p:spPr>
        </p:pic>
      </p:grpSp>
      <p:grpSp>
        <p:nvGrpSpPr>
          <p:cNvPr id="19" name="Group 18">
            <a:extLst>
              <a:ext uri="{FF2B5EF4-FFF2-40B4-BE49-F238E27FC236}">
                <a16:creationId xmlns:a16="http://schemas.microsoft.com/office/drawing/2014/main" id="{8607EFB2-187D-BD42-A5CB-F3DBA25FCA4B}"/>
              </a:ext>
            </a:extLst>
          </p:cNvPr>
          <p:cNvGrpSpPr/>
          <p:nvPr/>
        </p:nvGrpSpPr>
        <p:grpSpPr>
          <a:xfrm>
            <a:off x="6461754" y="4390039"/>
            <a:ext cx="821875" cy="821875"/>
            <a:chOff x="12101633" y="8585845"/>
            <a:chExt cx="1837981" cy="1837981"/>
          </a:xfrm>
        </p:grpSpPr>
        <p:sp>
          <p:nvSpPr>
            <p:cNvPr id="12" name="Oval 11">
              <a:extLst>
                <a:ext uri="{FF2B5EF4-FFF2-40B4-BE49-F238E27FC236}">
                  <a16:creationId xmlns:a16="http://schemas.microsoft.com/office/drawing/2014/main" id="{EBB56315-E978-7F4F-B499-A73CF0521DD5}"/>
                </a:ext>
              </a:extLst>
            </p:cNvPr>
            <p:cNvSpPr/>
            <p:nvPr/>
          </p:nvSpPr>
          <p:spPr>
            <a:xfrm>
              <a:off x="12101633" y="8585845"/>
              <a:ext cx="1837981" cy="1837981"/>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15" name="Picture 14">
              <a:extLst>
                <a:ext uri="{FF2B5EF4-FFF2-40B4-BE49-F238E27FC236}">
                  <a16:creationId xmlns:a16="http://schemas.microsoft.com/office/drawing/2014/main" id="{C495D74D-44A8-D049-80DE-64C52D0C13D6}"/>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12518369" y="9025615"/>
              <a:ext cx="1010061" cy="1010061"/>
            </a:xfrm>
            <a:prstGeom prst="rect">
              <a:avLst/>
            </a:prstGeom>
          </p:spPr>
        </p:pic>
      </p:grpSp>
      <p:sp>
        <p:nvSpPr>
          <p:cNvPr id="20" name="Text Placeholder 7">
            <a:extLst>
              <a:ext uri="{FF2B5EF4-FFF2-40B4-BE49-F238E27FC236}">
                <a16:creationId xmlns:a16="http://schemas.microsoft.com/office/drawing/2014/main" id="{7D49313D-F0F4-0548-B3F7-8CE2B6924955}"/>
              </a:ext>
            </a:extLst>
          </p:cNvPr>
          <p:cNvSpPr>
            <a:spLocks noGrp="1"/>
          </p:cNvSpPr>
          <p:nvPr>
            <p:ph type="body" sz="quarter" idx="13" hasCustomPrompt="1"/>
          </p:nvPr>
        </p:nvSpPr>
        <p:spPr>
          <a:xfrm>
            <a:off x="2283066" y="2358419"/>
            <a:ext cx="3645877" cy="781752"/>
          </a:xfrm>
        </p:spPr>
        <p:txBody>
          <a:bodyPr anchor="ctr" anchorCtr="0">
            <a:noAutofit/>
          </a:bodyPr>
          <a:lstStyle>
            <a:lvl1pPr marL="0" marR="0" indent="0" algn="l" defTabSz="412750" rtl="0" eaLnBrk="1" fontAlgn="auto" latinLnBrk="0" hangingPunct="1">
              <a:lnSpc>
                <a:spcPct val="100000"/>
              </a:lnSpc>
              <a:spcBef>
                <a:spcPts val="2950"/>
              </a:spcBef>
              <a:spcAft>
                <a:spcPts val="0"/>
              </a:spcAft>
              <a:buClrTx/>
              <a:buSzPct val="125000"/>
              <a:buFontTx/>
              <a:buNone/>
              <a:tabLst/>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r>
              <a:rPr lang="en-US" sz="1800">
                <a:latin typeface="Open Sans" panose="020B0606030504020204" pitchFamily="34" charset="0"/>
                <a:ea typeface="Open Sans" panose="020B0606030504020204" pitchFamily="34" charset="0"/>
                <a:cs typeface="Open Sans" panose="020B0606030504020204" pitchFamily="34" charset="0"/>
              </a:rPr>
              <a:t>Caption 1</a:t>
            </a:r>
          </a:p>
        </p:txBody>
      </p:sp>
      <p:sp>
        <p:nvSpPr>
          <p:cNvPr id="21" name="Text Placeholder 7">
            <a:extLst>
              <a:ext uri="{FF2B5EF4-FFF2-40B4-BE49-F238E27FC236}">
                <a16:creationId xmlns:a16="http://schemas.microsoft.com/office/drawing/2014/main" id="{7515B730-7D1F-FD48-A665-3C0A048B9D54}"/>
              </a:ext>
            </a:extLst>
          </p:cNvPr>
          <p:cNvSpPr>
            <a:spLocks noGrp="1"/>
          </p:cNvSpPr>
          <p:nvPr>
            <p:ph type="body" sz="quarter" idx="14" hasCustomPrompt="1"/>
          </p:nvPr>
        </p:nvSpPr>
        <p:spPr>
          <a:xfrm>
            <a:off x="7359159" y="2358419"/>
            <a:ext cx="3645877" cy="781752"/>
          </a:xfrm>
        </p:spPr>
        <p:txBody>
          <a:bodyPr anchor="ctr" anchorCtr="0">
            <a:noAutofit/>
          </a:bodyPr>
          <a:lstStyle>
            <a:lvl1pPr marL="0" marR="0" indent="0" algn="l" defTabSz="412750" rtl="0" eaLnBrk="1" fontAlgn="auto" latinLnBrk="0" hangingPunct="1">
              <a:lnSpc>
                <a:spcPct val="100000"/>
              </a:lnSpc>
              <a:spcBef>
                <a:spcPts val="2950"/>
              </a:spcBef>
              <a:spcAft>
                <a:spcPts val="0"/>
              </a:spcAft>
              <a:buClrTx/>
              <a:buSzPct val="125000"/>
              <a:buFontTx/>
              <a:buNone/>
              <a:tabLst/>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r>
              <a:rPr lang="en-US">
                <a:latin typeface="Open Sans" panose="020B0606030504020204" pitchFamily="34" charset="0"/>
                <a:ea typeface="Open Sans" panose="020B0606030504020204" pitchFamily="34" charset="0"/>
                <a:cs typeface="Open Sans" panose="020B0606030504020204" pitchFamily="34" charset="0"/>
              </a:rPr>
              <a:t>Caption 2</a:t>
            </a:r>
          </a:p>
        </p:txBody>
      </p:sp>
      <p:sp>
        <p:nvSpPr>
          <p:cNvPr id="22" name="Text Placeholder 7">
            <a:extLst>
              <a:ext uri="{FF2B5EF4-FFF2-40B4-BE49-F238E27FC236}">
                <a16:creationId xmlns:a16="http://schemas.microsoft.com/office/drawing/2014/main" id="{DB16F96B-D2E6-184E-AFD9-498429FD1B85}"/>
              </a:ext>
            </a:extLst>
          </p:cNvPr>
          <p:cNvSpPr>
            <a:spLocks noGrp="1"/>
          </p:cNvSpPr>
          <p:nvPr>
            <p:ph type="body" sz="quarter" idx="15" hasCustomPrompt="1"/>
          </p:nvPr>
        </p:nvSpPr>
        <p:spPr>
          <a:xfrm>
            <a:off x="2283066" y="4409958"/>
            <a:ext cx="3645877" cy="781752"/>
          </a:xfrm>
        </p:spPr>
        <p:txBody>
          <a:bodyPr anchor="ctr" anchorCtr="0">
            <a:noAutofit/>
          </a:bodyPr>
          <a:lstStyle>
            <a:lvl1pPr marL="0" marR="0" indent="0" algn="l" defTabSz="412750" rtl="0" eaLnBrk="1" fontAlgn="auto" latinLnBrk="0" hangingPunct="1">
              <a:lnSpc>
                <a:spcPct val="100000"/>
              </a:lnSpc>
              <a:spcBef>
                <a:spcPts val="2950"/>
              </a:spcBef>
              <a:spcAft>
                <a:spcPts val="0"/>
              </a:spcAft>
              <a:buClrTx/>
              <a:buSzPct val="125000"/>
              <a:buFontTx/>
              <a:buNone/>
              <a:tabLst/>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r>
              <a:rPr lang="en-US">
                <a:latin typeface="Open Sans" panose="020B0606030504020204" pitchFamily="34" charset="0"/>
                <a:ea typeface="Open Sans" panose="020B0606030504020204" pitchFamily="34" charset="0"/>
                <a:cs typeface="Open Sans" panose="020B0606030504020204" pitchFamily="34" charset="0"/>
              </a:rPr>
              <a:t>Caption 3</a:t>
            </a:r>
          </a:p>
        </p:txBody>
      </p:sp>
      <p:sp>
        <p:nvSpPr>
          <p:cNvPr id="23" name="Text Placeholder 7">
            <a:extLst>
              <a:ext uri="{FF2B5EF4-FFF2-40B4-BE49-F238E27FC236}">
                <a16:creationId xmlns:a16="http://schemas.microsoft.com/office/drawing/2014/main" id="{24695CCC-0648-A642-935F-BD1D00F7B632}"/>
              </a:ext>
            </a:extLst>
          </p:cNvPr>
          <p:cNvSpPr>
            <a:spLocks noGrp="1"/>
          </p:cNvSpPr>
          <p:nvPr>
            <p:ph type="body" sz="quarter" idx="16" hasCustomPrompt="1"/>
          </p:nvPr>
        </p:nvSpPr>
        <p:spPr>
          <a:xfrm>
            <a:off x="7359159" y="4409958"/>
            <a:ext cx="3645877" cy="781752"/>
          </a:xfrm>
        </p:spPr>
        <p:txBody>
          <a:bodyPr anchor="ctr" anchorCtr="0">
            <a:noAutofit/>
          </a:bodyPr>
          <a:lstStyle>
            <a:lvl1pPr marL="0" marR="0" indent="0" algn="l" defTabSz="412750" rtl="0" eaLnBrk="1" fontAlgn="auto" latinLnBrk="0" hangingPunct="1">
              <a:lnSpc>
                <a:spcPct val="100000"/>
              </a:lnSpc>
              <a:spcBef>
                <a:spcPts val="2950"/>
              </a:spcBef>
              <a:spcAft>
                <a:spcPts val="0"/>
              </a:spcAft>
              <a:buClrTx/>
              <a:buSzPct val="125000"/>
              <a:buFontTx/>
              <a:buNone/>
              <a:tabLst/>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r>
              <a:rPr lang="en-US">
                <a:latin typeface="Open Sans" panose="020B0606030504020204" pitchFamily="34" charset="0"/>
                <a:ea typeface="Open Sans" panose="020B0606030504020204" pitchFamily="34" charset="0"/>
                <a:cs typeface="Open Sans" panose="020B0606030504020204" pitchFamily="34" charset="0"/>
              </a:rPr>
              <a:t>Caption 4</a:t>
            </a:r>
          </a:p>
        </p:txBody>
      </p:sp>
      <p:sp>
        <p:nvSpPr>
          <p:cNvPr id="24" name="Text Placeholder 7">
            <a:extLst>
              <a:ext uri="{FF2B5EF4-FFF2-40B4-BE49-F238E27FC236}">
                <a16:creationId xmlns:a16="http://schemas.microsoft.com/office/drawing/2014/main" id="{249F55FB-3EEA-4646-9423-D8678CDAB667}"/>
              </a:ext>
            </a:extLst>
          </p:cNvPr>
          <p:cNvSpPr>
            <a:spLocks noGrp="1"/>
          </p:cNvSpPr>
          <p:nvPr>
            <p:ph type="body" sz="quarter" idx="17" hasCustomPrompt="1"/>
          </p:nvPr>
        </p:nvSpPr>
        <p:spPr>
          <a:xfrm>
            <a:off x="1280117" y="5608796"/>
            <a:ext cx="9631767" cy="632795"/>
          </a:xfrm>
        </p:spPr>
        <p:txBody>
          <a:bodyPr anchor="ctr" anchorCtr="0">
            <a:noAutofit/>
          </a:bodyPr>
          <a:lstStyle>
            <a:lvl1pPr marL="0" indent="0" algn="ctr">
              <a:buNone/>
              <a:defRPr sz="2400" b="0" i="0">
                <a:solidFill>
                  <a:schemeClr val="tx1"/>
                </a:solidFill>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Bold statement</a:t>
            </a:r>
          </a:p>
        </p:txBody>
      </p:sp>
      <p:pic>
        <p:nvPicPr>
          <p:cNvPr id="25" name="Scrum Inc_CMYK.pdf" descr="Scrum Inc_CMYK.pdf">
            <a:extLst>
              <a:ext uri="{FF2B5EF4-FFF2-40B4-BE49-F238E27FC236}">
                <a16:creationId xmlns:a16="http://schemas.microsoft.com/office/drawing/2014/main" id="{40C56055-90AC-0A49-B247-CACAF3932D3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27" name="Slide Number">
            <a:extLst>
              <a:ext uri="{FF2B5EF4-FFF2-40B4-BE49-F238E27FC236}">
                <a16:creationId xmlns:a16="http://schemas.microsoft.com/office/drawing/2014/main" id="{E8358195-4385-024D-86BB-FF0887BC381E}"/>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
        <p:nvSpPr>
          <p:cNvPr id="26" name="TextBox 25">
            <a:extLst>
              <a:ext uri="{FF2B5EF4-FFF2-40B4-BE49-F238E27FC236}">
                <a16:creationId xmlns:a16="http://schemas.microsoft.com/office/drawing/2014/main" id="{B1B7B004-84CF-4F69-8C09-DCE58F58101D}"/>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3434040016"/>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7542CD-6EC3-4643-B166-B8C36541F6A1}"/>
              </a:ext>
            </a:extLst>
          </p:cNvPr>
          <p:cNvPicPr>
            <a:picLocks noChangeAspect="1"/>
          </p:cNvPicPr>
          <p:nvPr/>
        </p:nvPicPr>
        <p:blipFill>
          <a:blip r:embed="rId2"/>
          <a:stretch>
            <a:fillRect/>
          </a:stretch>
        </p:blipFill>
        <p:spPr>
          <a:xfrm>
            <a:off x="574536" y="1466734"/>
            <a:ext cx="2666504" cy="4513813"/>
          </a:xfrm>
          <a:prstGeom prst="rect">
            <a:avLst/>
          </a:prstGeom>
        </p:spPr>
      </p:pic>
      <p:sp>
        <p:nvSpPr>
          <p:cNvPr id="8" name="Text Placeholder 7">
            <a:extLst>
              <a:ext uri="{FF2B5EF4-FFF2-40B4-BE49-F238E27FC236}">
                <a16:creationId xmlns:a16="http://schemas.microsoft.com/office/drawing/2014/main" id="{9E69B065-45C9-E043-B784-9EF0320AAA06}"/>
              </a:ext>
            </a:extLst>
          </p:cNvPr>
          <p:cNvSpPr>
            <a:spLocks noGrp="1"/>
          </p:cNvSpPr>
          <p:nvPr>
            <p:ph type="body" sz="quarter" idx="11"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9" name="Rectangle 8">
            <a:extLst>
              <a:ext uri="{FF2B5EF4-FFF2-40B4-BE49-F238E27FC236}">
                <a16:creationId xmlns:a16="http://schemas.microsoft.com/office/drawing/2014/main" id="{876A2B4D-67E2-3A41-A8BB-9BBB499D5CE3}"/>
              </a:ext>
            </a:extLst>
          </p:cNvPr>
          <p:cNvSpPr/>
          <p:nvPr/>
        </p:nvSpPr>
        <p:spPr>
          <a:xfrm>
            <a:off x="555188" y="6114587"/>
            <a:ext cx="11081624"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8" name="TextBox 17">
            <a:extLst>
              <a:ext uri="{FF2B5EF4-FFF2-40B4-BE49-F238E27FC236}">
                <a16:creationId xmlns:a16="http://schemas.microsoft.com/office/drawing/2014/main" id="{8A94C39F-D818-8E41-9EA2-F372EF32DEA8}"/>
              </a:ext>
            </a:extLst>
          </p:cNvPr>
          <p:cNvSpPr txBox="1"/>
          <p:nvPr/>
        </p:nvSpPr>
        <p:spPr>
          <a:xfrm>
            <a:off x="6756400" y="161544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noAutofit/>
          </a:bodyPr>
          <a:lstStyle/>
          <a:p>
            <a:pPr marL="0" marR="0" indent="0" algn="l" defTabSz="412750" rtl="0" fontAlgn="auto" latinLnBrk="0" hangingPunct="0">
              <a:lnSpc>
                <a:spcPct val="100000"/>
              </a:lnSpc>
              <a:spcBef>
                <a:spcPts val="0"/>
              </a:spcBef>
              <a:spcAft>
                <a:spcPts val="0"/>
              </a:spcAft>
              <a:buClrTx/>
              <a:buSzTx/>
              <a:buFontTx/>
              <a:buNone/>
              <a:tabLst/>
            </a:pPr>
            <a:endParaRPr kumimoji="0" lang="en-US" sz="33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p:txBody>
      </p:sp>
      <p:sp>
        <p:nvSpPr>
          <p:cNvPr id="24" name="Text Placeholder 23">
            <a:extLst>
              <a:ext uri="{FF2B5EF4-FFF2-40B4-BE49-F238E27FC236}">
                <a16:creationId xmlns:a16="http://schemas.microsoft.com/office/drawing/2014/main" id="{8738F45A-BC7B-8B47-83F3-C8F446B88F16}"/>
              </a:ext>
            </a:extLst>
          </p:cNvPr>
          <p:cNvSpPr>
            <a:spLocks noGrp="1"/>
          </p:cNvSpPr>
          <p:nvPr>
            <p:ph type="body" sz="quarter" idx="12" hasCustomPrompt="1"/>
          </p:nvPr>
        </p:nvSpPr>
        <p:spPr>
          <a:xfrm>
            <a:off x="3241040" y="1503680"/>
            <a:ext cx="5303838" cy="204490"/>
          </a:xfrm>
        </p:spPr>
        <p:txBody>
          <a:bodyPr anchor="t">
            <a:noAutofit/>
          </a:bodyPr>
          <a:lstStyle>
            <a:lvl1pPr marL="0" indent="0">
              <a:lnSpc>
                <a:spcPct val="100000"/>
              </a:lnSpc>
              <a:spcBef>
                <a:spcPts val="0"/>
              </a:spcBef>
              <a:buFont typeface="Arial" panose="020B0604020202020204" pitchFamily="34" charset="0"/>
              <a:buNone/>
              <a:defRPr sz="1200" b="0" i="0">
                <a:solidFill>
                  <a:srgbClr val="798F48"/>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25" name="Text Placeholder 23">
            <a:extLst>
              <a:ext uri="{FF2B5EF4-FFF2-40B4-BE49-F238E27FC236}">
                <a16:creationId xmlns:a16="http://schemas.microsoft.com/office/drawing/2014/main" id="{FEDF1950-B97E-5F43-B84A-E538749526EE}"/>
              </a:ext>
            </a:extLst>
          </p:cNvPr>
          <p:cNvSpPr>
            <a:spLocks noGrp="1"/>
          </p:cNvSpPr>
          <p:nvPr>
            <p:ph type="body" sz="quarter" idx="13" hasCustomPrompt="1"/>
          </p:nvPr>
        </p:nvSpPr>
        <p:spPr>
          <a:xfrm>
            <a:off x="3241040" y="1757680"/>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r>
              <a:rPr lang="en-US"/>
              <a:t>Description</a:t>
            </a:r>
          </a:p>
          <a:p>
            <a:pPr lvl="0"/>
            <a:endParaRPr lang="en-US"/>
          </a:p>
        </p:txBody>
      </p:sp>
      <p:sp>
        <p:nvSpPr>
          <p:cNvPr id="26" name="Text Placeholder 23">
            <a:extLst>
              <a:ext uri="{FF2B5EF4-FFF2-40B4-BE49-F238E27FC236}">
                <a16:creationId xmlns:a16="http://schemas.microsoft.com/office/drawing/2014/main" id="{B1E53350-B6E7-C742-A74A-AF6AB1E24B40}"/>
              </a:ext>
            </a:extLst>
          </p:cNvPr>
          <p:cNvSpPr>
            <a:spLocks noGrp="1"/>
          </p:cNvSpPr>
          <p:nvPr>
            <p:ph type="body" sz="quarter" idx="14" hasCustomPrompt="1"/>
          </p:nvPr>
        </p:nvSpPr>
        <p:spPr>
          <a:xfrm>
            <a:off x="3241040" y="2651760"/>
            <a:ext cx="5303838" cy="204490"/>
          </a:xfrm>
        </p:spPr>
        <p:txBody>
          <a:bodyPr anchor="t">
            <a:noAutofit/>
          </a:bodyPr>
          <a:lstStyle>
            <a:lvl1pPr marL="0" indent="0">
              <a:lnSpc>
                <a:spcPct val="100000"/>
              </a:lnSpc>
              <a:spcBef>
                <a:spcPts val="0"/>
              </a:spcBef>
              <a:buFont typeface="Arial" panose="020B0604020202020204" pitchFamily="34" charset="0"/>
              <a:buNone/>
              <a:defRPr sz="1200" b="0" i="0">
                <a:solidFill>
                  <a:schemeClr val="accent4">
                    <a:lumMod val="75000"/>
                  </a:schemeClr>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27" name="Text Placeholder 23">
            <a:extLst>
              <a:ext uri="{FF2B5EF4-FFF2-40B4-BE49-F238E27FC236}">
                <a16:creationId xmlns:a16="http://schemas.microsoft.com/office/drawing/2014/main" id="{E28615DA-6383-4D47-8161-B71FD9AD8182}"/>
              </a:ext>
            </a:extLst>
          </p:cNvPr>
          <p:cNvSpPr>
            <a:spLocks noGrp="1"/>
          </p:cNvSpPr>
          <p:nvPr>
            <p:ph type="body" sz="quarter" idx="15" hasCustomPrompt="1"/>
          </p:nvPr>
        </p:nvSpPr>
        <p:spPr>
          <a:xfrm>
            <a:off x="3241040" y="2905760"/>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r>
              <a:rPr lang="en-US"/>
              <a:t>Description</a:t>
            </a:r>
          </a:p>
          <a:p>
            <a:pPr lvl="0"/>
            <a:endParaRPr lang="en-US"/>
          </a:p>
        </p:txBody>
      </p:sp>
      <p:sp>
        <p:nvSpPr>
          <p:cNvPr id="28" name="Text Placeholder 23">
            <a:extLst>
              <a:ext uri="{FF2B5EF4-FFF2-40B4-BE49-F238E27FC236}">
                <a16:creationId xmlns:a16="http://schemas.microsoft.com/office/drawing/2014/main" id="{08F3584C-7811-A744-9CB9-CDAFEADBDE6B}"/>
              </a:ext>
            </a:extLst>
          </p:cNvPr>
          <p:cNvSpPr>
            <a:spLocks noGrp="1"/>
          </p:cNvSpPr>
          <p:nvPr>
            <p:ph type="body" sz="quarter" idx="16" hasCustomPrompt="1"/>
          </p:nvPr>
        </p:nvSpPr>
        <p:spPr>
          <a:xfrm>
            <a:off x="3241040" y="3779520"/>
            <a:ext cx="5303838" cy="204490"/>
          </a:xfrm>
        </p:spPr>
        <p:txBody>
          <a:bodyPr anchor="t">
            <a:noAutofit/>
          </a:bodyPr>
          <a:lstStyle>
            <a:lvl1pPr marL="0" indent="0">
              <a:lnSpc>
                <a:spcPct val="100000"/>
              </a:lnSpc>
              <a:spcBef>
                <a:spcPts val="0"/>
              </a:spcBef>
              <a:buFont typeface="Arial" panose="020B0604020202020204" pitchFamily="34" charset="0"/>
              <a:buNone/>
              <a:defRPr sz="1200" b="0" i="0">
                <a:solidFill>
                  <a:schemeClr val="accent5">
                    <a:lumMod val="75000"/>
                  </a:schemeClr>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29" name="Text Placeholder 23">
            <a:extLst>
              <a:ext uri="{FF2B5EF4-FFF2-40B4-BE49-F238E27FC236}">
                <a16:creationId xmlns:a16="http://schemas.microsoft.com/office/drawing/2014/main" id="{6DDC95FF-2F4E-504B-B0F7-7F5321618C5F}"/>
              </a:ext>
            </a:extLst>
          </p:cNvPr>
          <p:cNvSpPr>
            <a:spLocks noGrp="1"/>
          </p:cNvSpPr>
          <p:nvPr>
            <p:ph type="body" sz="quarter" idx="17" hasCustomPrompt="1"/>
          </p:nvPr>
        </p:nvSpPr>
        <p:spPr>
          <a:xfrm>
            <a:off x="3241040" y="4033520"/>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r>
              <a:rPr lang="en-US"/>
              <a:t>Description</a:t>
            </a:r>
          </a:p>
          <a:p>
            <a:pPr lvl="0"/>
            <a:endParaRPr lang="en-US"/>
          </a:p>
        </p:txBody>
      </p:sp>
      <p:sp>
        <p:nvSpPr>
          <p:cNvPr id="30" name="Text Placeholder 23">
            <a:extLst>
              <a:ext uri="{FF2B5EF4-FFF2-40B4-BE49-F238E27FC236}">
                <a16:creationId xmlns:a16="http://schemas.microsoft.com/office/drawing/2014/main" id="{457D6B71-0F78-F146-9755-EA3ED32096A8}"/>
              </a:ext>
            </a:extLst>
          </p:cNvPr>
          <p:cNvSpPr>
            <a:spLocks noGrp="1"/>
          </p:cNvSpPr>
          <p:nvPr>
            <p:ph type="body" sz="quarter" idx="18" hasCustomPrompt="1"/>
          </p:nvPr>
        </p:nvSpPr>
        <p:spPr>
          <a:xfrm>
            <a:off x="3241040" y="4917440"/>
            <a:ext cx="5303838" cy="204490"/>
          </a:xfrm>
        </p:spPr>
        <p:txBody>
          <a:bodyPr anchor="t">
            <a:noAutofit/>
          </a:bodyPr>
          <a:lstStyle>
            <a:lvl1pPr marL="0" indent="0">
              <a:lnSpc>
                <a:spcPct val="100000"/>
              </a:lnSpc>
              <a:spcBef>
                <a:spcPts val="0"/>
              </a:spcBef>
              <a:buFont typeface="Arial" panose="020B0604020202020204" pitchFamily="34" charset="0"/>
              <a:buNone/>
              <a:defRPr sz="1200" b="0" i="0">
                <a:solidFill>
                  <a:schemeClr val="accent3"/>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31" name="Text Placeholder 23">
            <a:extLst>
              <a:ext uri="{FF2B5EF4-FFF2-40B4-BE49-F238E27FC236}">
                <a16:creationId xmlns:a16="http://schemas.microsoft.com/office/drawing/2014/main" id="{EB668D0F-4576-A647-BA77-7523AA51F676}"/>
              </a:ext>
            </a:extLst>
          </p:cNvPr>
          <p:cNvSpPr>
            <a:spLocks noGrp="1"/>
          </p:cNvSpPr>
          <p:nvPr>
            <p:ph type="body" sz="quarter" idx="19" hasCustomPrompt="1"/>
          </p:nvPr>
        </p:nvSpPr>
        <p:spPr>
          <a:xfrm>
            <a:off x="3241040" y="5171440"/>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r>
              <a:rPr lang="en-US"/>
              <a:t>Description</a:t>
            </a:r>
          </a:p>
          <a:p>
            <a:pPr lvl="0"/>
            <a:endParaRPr lang="en-US"/>
          </a:p>
        </p:txBody>
      </p:sp>
      <p:sp>
        <p:nvSpPr>
          <p:cNvPr id="32" name="Text Placeholder 23">
            <a:extLst>
              <a:ext uri="{FF2B5EF4-FFF2-40B4-BE49-F238E27FC236}">
                <a16:creationId xmlns:a16="http://schemas.microsoft.com/office/drawing/2014/main" id="{E03A4639-61C5-4E40-A1A8-0613F4BE13A8}"/>
              </a:ext>
            </a:extLst>
          </p:cNvPr>
          <p:cNvSpPr>
            <a:spLocks noGrp="1"/>
          </p:cNvSpPr>
          <p:nvPr>
            <p:ph type="body" sz="quarter" idx="20" hasCustomPrompt="1"/>
          </p:nvPr>
        </p:nvSpPr>
        <p:spPr>
          <a:xfrm>
            <a:off x="954961" y="6116320"/>
            <a:ext cx="10282079" cy="238964"/>
          </a:xfrm>
        </p:spPr>
        <p:txBody>
          <a:bodyPr anchor="t">
            <a:noAutofit/>
          </a:bodyPr>
          <a:lstStyle>
            <a:lvl1pPr marL="0" indent="0" algn="ctr">
              <a:lnSpc>
                <a:spcPct val="100000"/>
              </a:lnSpc>
              <a:spcBef>
                <a:spcPts val="0"/>
              </a:spcBef>
              <a:buFont typeface="Arial" panose="020B0604020202020204" pitchFamily="34" charset="0"/>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Concluding Thought</a:t>
            </a:r>
          </a:p>
        </p:txBody>
      </p:sp>
      <p:pic>
        <p:nvPicPr>
          <p:cNvPr id="33" name="Scrum Inc_CMYK.pdf" descr="Scrum Inc_CMYK.pdf">
            <a:extLst>
              <a:ext uri="{FF2B5EF4-FFF2-40B4-BE49-F238E27FC236}">
                <a16:creationId xmlns:a16="http://schemas.microsoft.com/office/drawing/2014/main" id="{0CBBCDD7-018A-5C44-BC74-A7C7302FD8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9" name="Slide Number">
            <a:extLst>
              <a:ext uri="{FF2B5EF4-FFF2-40B4-BE49-F238E27FC236}">
                <a16:creationId xmlns:a16="http://schemas.microsoft.com/office/drawing/2014/main" id="{96E640B6-E344-B646-BEF8-313F63DB0460}"/>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
        <p:nvSpPr>
          <p:cNvPr id="17" name="TextBox 16">
            <a:extLst>
              <a:ext uri="{FF2B5EF4-FFF2-40B4-BE49-F238E27FC236}">
                <a16:creationId xmlns:a16="http://schemas.microsoft.com/office/drawing/2014/main" id="{D9C8BBC3-0CF3-46A3-A5E1-F450B2FDC515}"/>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3657604203"/>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E69B065-45C9-E043-B784-9EF0320AAA06}"/>
              </a:ext>
            </a:extLst>
          </p:cNvPr>
          <p:cNvSpPr>
            <a:spLocks noGrp="1"/>
          </p:cNvSpPr>
          <p:nvPr>
            <p:ph type="body" sz="quarter" idx="11"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9" name="Rectangle 8">
            <a:extLst>
              <a:ext uri="{FF2B5EF4-FFF2-40B4-BE49-F238E27FC236}">
                <a16:creationId xmlns:a16="http://schemas.microsoft.com/office/drawing/2014/main" id="{876A2B4D-67E2-3A41-A8BB-9BBB499D5CE3}"/>
              </a:ext>
            </a:extLst>
          </p:cNvPr>
          <p:cNvSpPr/>
          <p:nvPr/>
        </p:nvSpPr>
        <p:spPr>
          <a:xfrm>
            <a:off x="555188" y="6114587"/>
            <a:ext cx="11081624"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8" name="TextBox 17">
            <a:extLst>
              <a:ext uri="{FF2B5EF4-FFF2-40B4-BE49-F238E27FC236}">
                <a16:creationId xmlns:a16="http://schemas.microsoft.com/office/drawing/2014/main" id="{8A94C39F-D818-8E41-9EA2-F372EF32DEA8}"/>
              </a:ext>
            </a:extLst>
          </p:cNvPr>
          <p:cNvSpPr txBox="1"/>
          <p:nvPr/>
        </p:nvSpPr>
        <p:spPr>
          <a:xfrm>
            <a:off x="6756400" y="161544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noAutofit/>
          </a:bodyPr>
          <a:lstStyle/>
          <a:p>
            <a:pPr marL="0" marR="0" indent="0" algn="l" defTabSz="412750" rtl="0" fontAlgn="auto" latinLnBrk="0" hangingPunct="0">
              <a:lnSpc>
                <a:spcPct val="100000"/>
              </a:lnSpc>
              <a:spcBef>
                <a:spcPts val="0"/>
              </a:spcBef>
              <a:spcAft>
                <a:spcPts val="0"/>
              </a:spcAft>
              <a:buClrTx/>
              <a:buSzTx/>
              <a:buFontTx/>
              <a:buNone/>
              <a:tabLst/>
            </a:pPr>
            <a:endParaRPr kumimoji="0" lang="en-US" sz="33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p:txBody>
      </p:sp>
      <p:sp>
        <p:nvSpPr>
          <p:cNvPr id="26" name="Text Placeholder 23">
            <a:extLst>
              <a:ext uri="{FF2B5EF4-FFF2-40B4-BE49-F238E27FC236}">
                <a16:creationId xmlns:a16="http://schemas.microsoft.com/office/drawing/2014/main" id="{B1E53350-B6E7-C742-A74A-AF6AB1E24B40}"/>
              </a:ext>
            </a:extLst>
          </p:cNvPr>
          <p:cNvSpPr>
            <a:spLocks noGrp="1"/>
          </p:cNvSpPr>
          <p:nvPr>
            <p:ph type="body" sz="quarter" idx="14" hasCustomPrompt="1"/>
          </p:nvPr>
        </p:nvSpPr>
        <p:spPr>
          <a:xfrm>
            <a:off x="2759347" y="1671442"/>
            <a:ext cx="5303838" cy="312238"/>
          </a:xfrm>
        </p:spPr>
        <p:txBody>
          <a:bodyPr anchor="t">
            <a:noAutofit/>
          </a:bodyPr>
          <a:lstStyle>
            <a:lvl1pPr marL="0" indent="0">
              <a:lnSpc>
                <a:spcPct val="100000"/>
              </a:lnSpc>
              <a:spcBef>
                <a:spcPts val="0"/>
              </a:spcBef>
              <a:buFont typeface="Arial" panose="020B0604020202020204" pitchFamily="34" charset="0"/>
              <a:buNone/>
              <a:defRPr sz="1400" b="0" i="0">
                <a:solidFill>
                  <a:schemeClr val="accent4">
                    <a:lumMod val="75000"/>
                  </a:schemeClr>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27" name="Text Placeholder 23">
            <a:extLst>
              <a:ext uri="{FF2B5EF4-FFF2-40B4-BE49-F238E27FC236}">
                <a16:creationId xmlns:a16="http://schemas.microsoft.com/office/drawing/2014/main" id="{E28615DA-6383-4D47-8161-B71FD9AD8182}"/>
              </a:ext>
            </a:extLst>
          </p:cNvPr>
          <p:cNvSpPr>
            <a:spLocks noGrp="1"/>
          </p:cNvSpPr>
          <p:nvPr>
            <p:ph type="body" sz="quarter" idx="15" hasCustomPrompt="1"/>
          </p:nvPr>
        </p:nvSpPr>
        <p:spPr>
          <a:xfrm>
            <a:off x="2759347" y="2033191"/>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endParaRPr lang="en-US"/>
          </a:p>
        </p:txBody>
      </p:sp>
      <p:sp>
        <p:nvSpPr>
          <p:cNvPr id="28" name="Text Placeholder 23">
            <a:extLst>
              <a:ext uri="{FF2B5EF4-FFF2-40B4-BE49-F238E27FC236}">
                <a16:creationId xmlns:a16="http://schemas.microsoft.com/office/drawing/2014/main" id="{08F3584C-7811-A744-9CB9-CDAFEADBDE6B}"/>
              </a:ext>
            </a:extLst>
          </p:cNvPr>
          <p:cNvSpPr>
            <a:spLocks noGrp="1"/>
          </p:cNvSpPr>
          <p:nvPr>
            <p:ph type="body" sz="quarter" idx="16" hasCustomPrompt="1"/>
          </p:nvPr>
        </p:nvSpPr>
        <p:spPr>
          <a:xfrm>
            <a:off x="2759347" y="3086521"/>
            <a:ext cx="5303838" cy="309661"/>
          </a:xfrm>
        </p:spPr>
        <p:txBody>
          <a:bodyPr anchor="t">
            <a:noAutofit/>
          </a:bodyPr>
          <a:lstStyle>
            <a:lvl1pPr marL="0" indent="0">
              <a:lnSpc>
                <a:spcPct val="100000"/>
              </a:lnSpc>
              <a:spcBef>
                <a:spcPts val="0"/>
              </a:spcBef>
              <a:buFont typeface="Arial" panose="020B0604020202020204" pitchFamily="34" charset="0"/>
              <a:buNone/>
              <a:defRPr sz="1400" b="0" i="0">
                <a:solidFill>
                  <a:schemeClr val="accent5">
                    <a:lumMod val="75000"/>
                  </a:schemeClr>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29" name="Text Placeholder 23">
            <a:extLst>
              <a:ext uri="{FF2B5EF4-FFF2-40B4-BE49-F238E27FC236}">
                <a16:creationId xmlns:a16="http://schemas.microsoft.com/office/drawing/2014/main" id="{6DDC95FF-2F4E-504B-B0F7-7F5321618C5F}"/>
              </a:ext>
            </a:extLst>
          </p:cNvPr>
          <p:cNvSpPr>
            <a:spLocks noGrp="1"/>
          </p:cNvSpPr>
          <p:nvPr>
            <p:ph type="body" sz="quarter" idx="17" hasCustomPrompt="1"/>
          </p:nvPr>
        </p:nvSpPr>
        <p:spPr>
          <a:xfrm>
            <a:off x="2759347" y="3445692"/>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endParaRPr lang="en-US"/>
          </a:p>
          <a:p>
            <a:pPr lvl="0"/>
            <a:endParaRPr lang="en-US"/>
          </a:p>
        </p:txBody>
      </p:sp>
      <p:sp>
        <p:nvSpPr>
          <p:cNvPr id="30" name="Text Placeholder 23">
            <a:extLst>
              <a:ext uri="{FF2B5EF4-FFF2-40B4-BE49-F238E27FC236}">
                <a16:creationId xmlns:a16="http://schemas.microsoft.com/office/drawing/2014/main" id="{457D6B71-0F78-F146-9755-EA3ED32096A8}"/>
              </a:ext>
            </a:extLst>
          </p:cNvPr>
          <p:cNvSpPr>
            <a:spLocks noGrp="1"/>
          </p:cNvSpPr>
          <p:nvPr>
            <p:ph type="body" sz="quarter" idx="18" hasCustomPrompt="1"/>
          </p:nvPr>
        </p:nvSpPr>
        <p:spPr>
          <a:xfrm>
            <a:off x="2759347" y="4545955"/>
            <a:ext cx="5303838" cy="312238"/>
          </a:xfrm>
        </p:spPr>
        <p:txBody>
          <a:bodyPr anchor="t">
            <a:noAutofit/>
          </a:bodyPr>
          <a:lstStyle>
            <a:lvl1pPr marL="0" indent="0">
              <a:lnSpc>
                <a:spcPct val="100000"/>
              </a:lnSpc>
              <a:spcBef>
                <a:spcPts val="0"/>
              </a:spcBef>
              <a:buFont typeface="Arial" panose="020B0604020202020204" pitchFamily="34" charset="0"/>
              <a:buNone/>
              <a:defRPr sz="1400" b="0" i="0">
                <a:solidFill>
                  <a:schemeClr val="accent3"/>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31" name="Text Placeholder 23">
            <a:extLst>
              <a:ext uri="{FF2B5EF4-FFF2-40B4-BE49-F238E27FC236}">
                <a16:creationId xmlns:a16="http://schemas.microsoft.com/office/drawing/2014/main" id="{EB668D0F-4576-A647-BA77-7523AA51F676}"/>
              </a:ext>
            </a:extLst>
          </p:cNvPr>
          <p:cNvSpPr>
            <a:spLocks noGrp="1"/>
          </p:cNvSpPr>
          <p:nvPr>
            <p:ph type="body" sz="quarter" idx="19" hasCustomPrompt="1"/>
          </p:nvPr>
        </p:nvSpPr>
        <p:spPr>
          <a:xfrm>
            <a:off x="2759347" y="4907703"/>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endParaRPr lang="en-US"/>
          </a:p>
        </p:txBody>
      </p:sp>
      <p:sp>
        <p:nvSpPr>
          <p:cNvPr id="32" name="Text Placeholder 23">
            <a:extLst>
              <a:ext uri="{FF2B5EF4-FFF2-40B4-BE49-F238E27FC236}">
                <a16:creationId xmlns:a16="http://schemas.microsoft.com/office/drawing/2014/main" id="{E03A4639-61C5-4E40-A1A8-0613F4BE13A8}"/>
              </a:ext>
            </a:extLst>
          </p:cNvPr>
          <p:cNvSpPr>
            <a:spLocks noGrp="1"/>
          </p:cNvSpPr>
          <p:nvPr>
            <p:ph type="body" sz="quarter" idx="20" hasCustomPrompt="1"/>
          </p:nvPr>
        </p:nvSpPr>
        <p:spPr>
          <a:xfrm>
            <a:off x="954961" y="6116320"/>
            <a:ext cx="10282079" cy="238964"/>
          </a:xfrm>
        </p:spPr>
        <p:txBody>
          <a:bodyPr anchor="t">
            <a:noAutofit/>
          </a:bodyPr>
          <a:lstStyle>
            <a:lvl1pPr marL="0" indent="0" algn="ctr">
              <a:lnSpc>
                <a:spcPct val="100000"/>
              </a:lnSpc>
              <a:spcBef>
                <a:spcPts val="0"/>
              </a:spcBef>
              <a:buFont typeface="Arial" panose="020B0604020202020204" pitchFamily="34" charset="0"/>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Concluding Thought</a:t>
            </a:r>
          </a:p>
        </p:txBody>
      </p:sp>
      <p:pic>
        <p:nvPicPr>
          <p:cNvPr id="33" name="Scrum Inc_CMYK.pdf" descr="Scrum Inc_CMYK.pdf">
            <a:extLst>
              <a:ext uri="{FF2B5EF4-FFF2-40B4-BE49-F238E27FC236}">
                <a16:creationId xmlns:a16="http://schemas.microsoft.com/office/drawing/2014/main" id="{0CBBCDD7-018A-5C44-BC74-A7C7302FD8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pic>
        <p:nvPicPr>
          <p:cNvPr id="17" name="Picture 16">
            <a:extLst>
              <a:ext uri="{FF2B5EF4-FFF2-40B4-BE49-F238E27FC236}">
                <a16:creationId xmlns:a16="http://schemas.microsoft.com/office/drawing/2014/main" id="{81B2EE14-8EF6-BA46-979C-4F732E594886}"/>
              </a:ext>
            </a:extLst>
          </p:cNvPr>
          <p:cNvPicPr>
            <a:picLocks/>
          </p:cNvPicPr>
          <p:nvPr/>
        </p:nvPicPr>
        <p:blipFill>
          <a:blip r:embed="rId3"/>
          <a:stretch>
            <a:fillRect/>
          </a:stretch>
        </p:blipFill>
        <p:spPr>
          <a:xfrm>
            <a:off x="1566984" y="3222707"/>
            <a:ext cx="682769" cy="682769"/>
          </a:xfrm>
          <a:prstGeom prst="rect">
            <a:avLst/>
          </a:prstGeom>
        </p:spPr>
      </p:pic>
      <p:pic>
        <p:nvPicPr>
          <p:cNvPr id="19" name="Picture 18">
            <a:extLst>
              <a:ext uri="{FF2B5EF4-FFF2-40B4-BE49-F238E27FC236}">
                <a16:creationId xmlns:a16="http://schemas.microsoft.com/office/drawing/2014/main" id="{EB0567AE-48F0-644E-8AD1-816C5926F9E7}"/>
              </a:ext>
            </a:extLst>
          </p:cNvPr>
          <p:cNvPicPr>
            <a:picLocks/>
          </p:cNvPicPr>
          <p:nvPr/>
        </p:nvPicPr>
        <p:blipFill>
          <a:blip r:embed="rId4"/>
          <a:stretch>
            <a:fillRect/>
          </a:stretch>
        </p:blipFill>
        <p:spPr>
          <a:xfrm>
            <a:off x="1520672" y="4666252"/>
            <a:ext cx="682769" cy="682769"/>
          </a:xfrm>
          <a:prstGeom prst="rect">
            <a:avLst/>
          </a:prstGeom>
        </p:spPr>
      </p:pic>
      <p:pic>
        <p:nvPicPr>
          <p:cNvPr id="20" name="Picture 19">
            <a:extLst>
              <a:ext uri="{FF2B5EF4-FFF2-40B4-BE49-F238E27FC236}">
                <a16:creationId xmlns:a16="http://schemas.microsoft.com/office/drawing/2014/main" id="{D2BF4E84-7DC6-AE4A-A478-9EA570836FC6}"/>
              </a:ext>
            </a:extLst>
          </p:cNvPr>
          <p:cNvPicPr>
            <a:picLocks/>
          </p:cNvPicPr>
          <p:nvPr/>
        </p:nvPicPr>
        <p:blipFill>
          <a:blip r:embed="rId5"/>
          <a:stretch>
            <a:fillRect/>
          </a:stretch>
        </p:blipFill>
        <p:spPr>
          <a:xfrm>
            <a:off x="1520672" y="1750780"/>
            <a:ext cx="784331" cy="784331"/>
          </a:xfrm>
          <a:prstGeom prst="rect">
            <a:avLst/>
          </a:prstGeom>
        </p:spPr>
      </p:pic>
      <p:sp>
        <p:nvSpPr>
          <p:cNvPr id="22" name="Slide Number">
            <a:extLst>
              <a:ext uri="{FF2B5EF4-FFF2-40B4-BE49-F238E27FC236}">
                <a16:creationId xmlns:a16="http://schemas.microsoft.com/office/drawing/2014/main" id="{4A901551-E791-AB48-9F43-38133108F5DA}"/>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
        <p:nvSpPr>
          <p:cNvPr id="21" name="TextBox 20">
            <a:extLst>
              <a:ext uri="{FF2B5EF4-FFF2-40B4-BE49-F238E27FC236}">
                <a16:creationId xmlns:a16="http://schemas.microsoft.com/office/drawing/2014/main" id="{E1E5B23E-F457-4DAC-BDCD-6AC2DF5C03B1}"/>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344122543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E1D0B-C8D6-A34B-9A02-6327FA93118F}"/>
              </a:ext>
            </a:extLst>
          </p:cNvPr>
          <p:cNvSpPr/>
          <p:nvPr userDrawn="1"/>
        </p:nvSpPr>
        <p:spPr>
          <a:xfrm>
            <a:off x="0" y="0"/>
            <a:ext cx="12192000" cy="1690688"/>
          </a:xfrm>
          <a:prstGeom prst="rect">
            <a:avLst/>
          </a:prstGeom>
          <a:solidFill>
            <a:srgbClr val="4C4C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9B3E54-67B9-FA40-9A3D-51FDCBB7E73F}"/>
              </a:ext>
            </a:extLst>
          </p:cNvPr>
          <p:cNvSpPr>
            <a:spLocks noGrp="1"/>
          </p:cNvSpPr>
          <p:nvPr>
            <p:ph type="title"/>
          </p:nvPr>
        </p:nvSpPr>
        <p:spPr/>
        <p:txBody>
          <a:bodyPr>
            <a:normAutofit/>
          </a:bodyPr>
          <a:lstStyle>
            <a:lvl1pPr>
              <a:defRPr sz="4400" b="0" i="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1D319BF-CF9E-274E-9B7C-02DAEE2A5395}"/>
              </a:ext>
            </a:extLst>
          </p:cNvPr>
          <p:cNvSpPr>
            <a:spLocks noGrp="1"/>
          </p:cNvSpPr>
          <p:nvPr>
            <p:ph idx="1"/>
          </p:nvPr>
        </p:nvSpPr>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object 3">
            <a:extLst>
              <a:ext uri="{FF2B5EF4-FFF2-40B4-BE49-F238E27FC236}">
                <a16:creationId xmlns:a16="http://schemas.microsoft.com/office/drawing/2014/main" id="{CB1F2229-7041-8A4B-A821-29FABE488A28}"/>
              </a:ext>
            </a:extLst>
          </p:cNvPr>
          <p:cNvSpPr/>
          <p:nvPr userDrawn="1"/>
        </p:nvSpPr>
        <p:spPr>
          <a:xfrm rot="5400000">
            <a:off x="10511083" y="-739"/>
            <a:ext cx="1690688" cy="1692165"/>
          </a:xfrm>
          <a:custGeom>
            <a:avLst/>
            <a:gdLst/>
            <a:ahLst/>
            <a:cxnLst/>
            <a:rect l="l" t="t" r="r" b="b"/>
            <a:pathLst>
              <a:path w="7550784" h="7566025">
                <a:moveTo>
                  <a:pt x="0" y="7565690"/>
                </a:moveTo>
                <a:lnTo>
                  <a:pt x="0" y="0"/>
                </a:lnTo>
                <a:lnTo>
                  <a:pt x="7550559" y="0"/>
                </a:lnTo>
                <a:lnTo>
                  <a:pt x="0" y="7565690"/>
                </a:lnTo>
                <a:close/>
              </a:path>
            </a:pathLst>
          </a:custGeom>
          <a:solidFill>
            <a:srgbClr val="CD0100"/>
          </a:solidFill>
        </p:spPr>
        <p:txBody>
          <a:bodyPr wrap="square" lIns="0" tIns="0" rIns="0" bIns="0" rtlCol="0"/>
          <a:lstStyle/>
          <a:p>
            <a:endParaRPr/>
          </a:p>
        </p:txBody>
      </p:sp>
    </p:spTree>
    <p:extLst>
      <p:ext uri="{BB962C8B-B14F-4D97-AF65-F5344CB8AC3E}">
        <p14:creationId xmlns:p14="http://schemas.microsoft.com/office/powerpoint/2010/main" val="22589787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4" name="Rectangle: Single Corner Snipped 3">
            <a:extLst>
              <a:ext uri="{FF2B5EF4-FFF2-40B4-BE49-F238E27FC236}">
                <a16:creationId xmlns:a16="http://schemas.microsoft.com/office/drawing/2014/main" id="{75B66449-6292-4343-ACAE-6B440B8D04BF}"/>
              </a:ext>
            </a:extLst>
          </p:cNvPr>
          <p:cNvSpPr/>
          <p:nvPr/>
        </p:nvSpPr>
        <p:spPr bwMode="auto">
          <a:xfrm flipV="1">
            <a:off x="565969" y="1563683"/>
            <a:ext cx="3425512" cy="1321757"/>
          </a:xfrm>
          <a:prstGeom prst="snip1Rect">
            <a:avLst/>
          </a:prstGeom>
          <a:solidFill>
            <a:srgbClr val="FF4D4D">
              <a:alpha val="20000"/>
            </a:srgb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10" name="Text Placeholder 7">
            <a:extLst>
              <a:ext uri="{FF2B5EF4-FFF2-40B4-BE49-F238E27FC236}">
                <a16:creationId xmlns:a16="http://schemas.microsoft.com/office/drawing/2014/main" id="{46065E6E-D452-C246-A1DA-F8FA500AC790}"/>
              </a:ext>
            </a:extLst>
          </p:cNvPr>
          <p:cNvSpPr>
            <a:spLocks noGrp="1"/>
          </p:cNvSpPr>
          <p:nvPr>
            <p:ph type="body" sz="quarter" idx="11"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12" name="Text Placeholder 11">
            <a:extLst>
              <a:ext uri="{FF2B5EF4-FFF2-40B4-BE49-F238E27FC236}">
                <a16:creationId xmlns:a16="http://schemas.microsoft.com/office/drawing/2014/main" id="{5086F23A-83AF-CC41-AEF1-8607FCAA79EC}"/>
              </a:ext>
            </a:extLst>
          </p:cNvPr>
          <p:cNvSpPr>
            <a:spLocks noGrp="1"/>
          </p:cNvSpPr>
          <p:nvPr>
            <p:ph type="body" sz="quarter" idx="12" hasCustomPrompt="1"/>
          </p:nvPr>
        </p:nvSpPr>
        <p:spPr>
          <a:xfrm>
            <a:off x="638919" y="161461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15" name="Text Placeholder 14">
            <a:extLst>
              <a:ext uri="{FF2B5EF4-FFF2-40B4-BE49-F238E27FC236}">
                <a16:creationId xmlns:a16="http://schemas.microsoft.com/office/drawing/2014/main" id="{6E042BB3-39E4-634E-8F11-42B4E1F6906B}"/>
              </a:ext>
            </a:extLst>
          </p:cNvPr>
          <p:cNvSpPr>
            <a:spLocks noGrp="1"/>
          </p:cNvSpPr>
          <p:nvPr>
            <p:ph type="body" sz="quarter" idx="13" hasCustomPrompt="1"/>
          </p:nvPr>
        </p:nvSpPr>
        <p:spPr>
          <a:xfrm>
            <a:off x="638919" y="186957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22" name="Rectangle: Single Corner Snipped 3">
            <a:extLst>
              <a:ext uri="{FF2B5EF4-FFF2-40B4-BE49-F238E27FC236}">
                <a16:creationId xmlns:a16="http://schemas.microsoft.com/office/drawing/2014/main" id="{6893FAC7-E04E-F846-9249-1626AF285AC8}"/>
              </a:ext>
            </a:extLst>
          </p:cNvPr>
          <p:cNvSpPr/>
          <p:nvPr/>
        </p:nvSpPr>
        <p:spPr bwMode="auto">
          <a:xfrm flipV="1">
            <a:off x="4383244" y="1563683"/>
            <a:ext cx="3425512" cy="1321757"/>
          </a:xfrm>
          <a:prstGeom prst="snip1Rect">
            <a:avLst/>
          </a:prstGeom>
          <a:solidFill>
            <a:schemeClr val="bg2">
              <a:lumMod val="75000"/>
              <a:alpha val="20000"/>
            </a:scheme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23" name="Text Placeholder 11">
            <a:extLst>
              <a:ext uri="{FF2B5EF4-FFF2-40B4-BE49-F238E27FC236}">
                <a16:creationId xmlns:a16="http://schemas.microsoft.com/office/drawing/2014/main" id="{B29794C6-77E5-F544-9150-3FEEEBEDF176}"/>
              </a:ext>
            </a:extLst>
          </p:cNvPr>
          <p:cNvSpPr>
            <a:spLocks noGrp="1"/>
          </p:cNvSpPr>
          <p:nvPr>
            <p:ph type="body" sz="quarter" idx="14" hasCustomPrompt="1"/>
          </p:nvPr>
        </p:nvSpPr>
        <p:spPr>
          <a:xfrm>
            <a:off x="4456194" y="161461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24" name="Text Placeholder 14">
            <a:extLst>
              <a:ext uri="{FF2B5EF4-FFF2-40B4-BE49-F238E27FC236}">
                <a16:creationId xmlns:a16="http://schemas.microsoft.com/office/drawing/2014/main" id="{87DBDEAD-005B-8646-B1B9-AEEC382DC7C2}"/>
              </a:ext>
            </a:extLst>
          </p:cNvPr>
          <p:cNvSpPr>
            <a:spLocks noGrp="1"/>
          </p:cNvSpPr>
          <p:nvPr>
            <p:ph type="body" sz="quarter" idx="15" hasCustomPrompt="1"/>
          </p:nvPr>
        </p:nvSpPr>
        <p:spPr>
          <a:xfrm>
            <a:off x="4462034" y="186957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25" name="Rectangle: Single Corner Snipped 3">
            <a:extLst>
              <a:ext uri="{FF2B5EF4-FFF2-40B4-BE49-F238E27FC236}">
                <a16:creationId xmlns:a16="http://schemas.microsoft.com/office/drawing/2014/main" id="{B090DF55-05AF-5646-9784-E06B55EFC2D7}"/>
              </a:ext>
            </a:extLst>
          </p:cNvPr>
          <p:cNvSpPr/>
          <p:nvPr/>
        </p:nvSpPr>
        <p:spPr bwMode="auto">
          <a:xfrm flipV="1">
            <a:off x="8197528" y="1563683"/>
            <a:ext cx="3425512" cy="1321757"/>
          </a:xfrm>
          <a:prstGeom prst="snip1Rect">
            <a:avLst/>
          </a:prstGeom>
          <a:solidFill>
            <a:srgbClr val="FF4D4D">
              <a:alpha val="20000"/>
            </a:srgb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26" name="Text Placeholder 11">
            <a:extLst>
              <a:ext uri="{FF2B5EF4-FFF2-40B4-BE49-F238E27FC236}">
                <a16:creationId xmlns:a16="http://schemas.microsoft.com/office/drawing/2014/main" id="{77C3E9D3-15CE-EB45-AB52-58A9E13B88EB}"/>
              </a:ext>
            </a:extLst>
          </p:cNvPr>
          <p:cNvSpPr>
            <a:spLocks noGrp="1"/>
          </p:cNvSpPr>
          <p:nvPr>
            <p:ph type="body" sz="quarter" idx="16" hasCustomPrompt="1"/>
          </p:nvPr>
        </p:nvSpPr>
        <p:spPr>
          <a:xfrm>
            <a:off x="8270478" y="161461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27" name="Text Placeholder 14">
            <a:extLst>
              <a:ext uri="{FF2B5EF4-FFF2-40B4-BE49-F238E27FC236}">
                <a16:creationId xmlns:a16="http://schemas.microsoft.com/office/drawing/2014/main" id="{1A45F6B4-6C1A-8849-9D77-B1614EFA2061}"/>
              </a:ext>
            </a:extLst>
          </p:cNvPr>
          <p:cNvSpPr>
            <a:spLocks noGrp="1"/>
          </p:cNvSpPr>
          <p:nvPr>
            <p:ph type="body" sz="quarter" idx="17" hasCustomPrompt="1"/>
          </p:nvPr>
        </p:nvSpPr>
        <p:spPr>
          <a:xfrm>
            <a:off x="8270478" y="186957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28" name="Rectangle: Single Corner Snipped 3">
            <a:extLst>
              <a:ext uri="{FF2B5EF4-FFF2-40B4-BE49-F238E27FC236}">
                <a16:creationId xmlns:a16="http://schemas.microsoft.com/office/drawing/2014/main" id="{822A58CE-05CE-4544-9521-012C27EB8FC8}"/>
              </a:ext>
            </a:extLst>
          </p:cNvPr>
          <p:cNvSpPr/>
          <p:nvPr/>
        </p:nvSpPr>
        <p:spPr bwMode="auto">
          <a:xfrm flipV="1">
            <a:off x="565969" y="3067363"/>
            <a:ext cx="3425512" cy="1321757"/>
          </a:xfrm>
          <a:prstGeom prst="snip1Rect">
            <a:avLst/>
          </a:prstGeom>
          <a:solidFill>
            <a:schemeClr val="bg2">
              <a:lumMod val="75000"/>
              <a:alpha val="20000"/>
            </a:scheme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29" name="Text Placeholder 11">
            <a:extLst>
              <a:ext uri="{FF2B5EF4-FFF2-40B4-BE49-F238E27FC236}">
                <a16:creationId xmlns:a16="http://schemas.microsoft.com/office/drawing/2014/main" id="{E7832FCA-C1AE-3240-B0DA-B12B0EBFEC75}"/>
              </a:ext>
            </a:extLst>
          </p:cNvPr>
          <p:cNvSpPr>
            <a:spLocks noGrp="1"/>
          </p:cNvSpPr>
          <p:nvPr>
            <p:ph type="body" sz="quarter" idx="18" hasCustomPrompt="1"/>
          </p:nvPr>
        </p:nvSpPr>
        <p:spPr>
          <a:xfrm>
            <a:off x="638919" y="311829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30" name="Text Placeholder 14">
            <a:extLst>
              <a:ext uri="{FF2B5EF4-FFF2-40B4-BE49-F238E27FC236}">
                <a16:creationId xmlns:a16="http://schemas.microsoft.com/office/drawing/2014/main" id="{C893DAAA-0875-DB46-881D-CE93FA968887}"/>
              </a:ext>
            </a:extLst>
          </p:cNvPr>
          <p:cNvSpPr>
            <a:spLocks noGrp="1"/>
          </p:cNvSpPr>
          <p:nvPr>
            <p:ph type="body" sz="quarter" idx="19" hasCustomPrompt="1"/>
          </p:nvPr>
        </p:nvSpPr>
        <p:spPr>
          <a:xfrm>
            <a:off x="638919" y="337325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31" name="Rectangle: Single Corner Snipped 3">
            <a:extLst>
              <a:ext uri="{FF2B5EF4-FFF2-40B4-BE49-F238E27FC236}">
                <a16:creationId xmlns:a16="http://schemas.microsoft.com/office/drawing/2014/main" id="{449D4A30-CC28-8642-A067-B3922F0ECF13}"/>
              </a:ext>
            </a:extLst>
          </p:cNvPr>
          <p:cNvSpPr/>
          <p:nvPr/>
        </p:nvSpPr>
        <p:spPr bwMode="auto">
          <a:xfrm flipV="1">
            <a:off x="4383244" y="3067363"/>
            <a:ext cx="3425512" cy="1321757"/>
          </a:xfrm>
          <a:prstGeom prst="snip1Rect">
            <a:avLst/>
          </a:prstGeom>
          <a:solidFill>
            <a:srgbClr val="FF4D4D">
              <a:alpha val="20000"/>
            </a:srgb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32" name="Text Placeholder 11">
            <a:extLst>
              <a:ext uri="{FF2B5EF4-FFF2-40B4-BE49-F238E27FC236}">
                <a16:creationId xmlns:a16="http://schemas.microsoft.com/office/drawing/2014/main" id="{45F7B588-F1B9-C94F-87F5-E101A0D50409}"/>
              </a:ext>
            </a:extLst>
          </p:cNvPr>
          <p:cNvSpPr>
            <a:spLocks noGrp="1"/>
          </p:cNvSpPr>
          <p:nvPr>
            <p:ph type="body" sz="quarter" idx="20" hasCustomPrompt="1"/>
          </p:nvPr>
        </p:nvSpPr>
        <p:spPr>
          <a:xfrm>
            <a:off x="4456194" y="311829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33" name="Text Placeholder 14">
            <a:extLst>
              <a:ext uri="{FF2B5EF4-FFF2-40B4-BE49-F238E27FC236}">
                <a16:creationId xmlns:a16="http://schemas.microsoft.com/office/drawing/2014/main" id="{4CDADA3C-E434-1A45-B356-AE23E8493D95}"/>
              </a:ext>
            </a:extLst>
          </p:cNvPr>
          <p:cNvSpPr>
            <a:spLocks noGrp="1"/>
          </p:cNvSpPr>
          <p:nvPr>
            <p:ph type="body" sz="quarter" idx="21" hasCustomPrompt="1"/>
          </p:nvPr>
        </p:nvSpPr>
        <p:spPr>
          <a:xfrm>
            <a:off x="4462034" y="337325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34" name="Rectangle: Single Corner Snipped 3">
            <a:extLst>
              <a:ext uri="{FF2B5EF4-FFF2-40B4-BE49-F238E27FC236}">
                <a16:creationId xmlns:a16="http://schemas.microsoft.com/office/drawing/2014/main" id="{7FC8CEC5-99BD-B344-B9D0-1DA8F57A5F60}"/>
              </a:ext>
            </a:extLst>
          </p:cNvPr>
          <p:cNvSpPr/>
          <p:nvPr/>
        </p:nvSpPr>
        <p:spPr bwMode="auto">
          <a:xfrm flipV="1">
            <a:off x="8197528" y="3067363"/>
            <a:ext cx="3425512" cy="1321757"/>
          </a:xfrm>
          <a:prstGeom prst="snip1Rect">
            <a:avLst/>
          </a:prstGeom>
          <a:solidFill>
            <a:schemeClr val="bg2">
              <a:lumMod val="75000"/>
              <a:alpha val="20000"/>
            </a:scheme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35" name="Text Placeholder 11">
            <a:extLst>
              <a:ext uri="{FF2B5EF4-FFF2-40B4-BE49-F238E27FC236}">
                <a16:creationId xmlns:a16="http://schemas.microsoft.com/office/drawing/2014/main" id="{EFBED2D4-D3A5-3549-94CB-167188D3C94F}"/>
              </a:ext>
            </a:extLst>
          </p:cNvPr>
          <p:cNvSpPr>
            <a:spLocks noGrp="1"/>
          </p:cNvSpPr>
          <p:nvPr>
            <p:ph type="body" sz="quarter" idx="22" hasCustomPrompt="1"/>
          </p:nvPr>
        </p:nvSpPr>
        <p:spPr>
          <a:xfrm>
            <a:off x="8270478" y="311829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36" name="Text Placeholder 14">
            <a:extLst>
              <a:ext uri="{FF2B5EF4-FFF2-40B4-BE49-F238E27FC236}">
                <a16:creationId xmlns:a16="http://schemas.microsoft.com/office/drawing/2014/main" id="{439CF40F-6292-244C-BDCE-88D503327785}"/>
              </a:ext>
            </a:extLst>
          </p:cNvPr>
          <p:cNvSpPr>
            <a:spLocks noGrp="1"/>
          </p:cNvSpPr>
          <p:nvPr>
            <p:ph type="body" sz="quarter" idx="23" hasCustomPrompt="1"/>
          </p:nvPr>
        </p:nvSpPr>
        <p:spPr>
          <a:xfrm>
            <a:off x="8270478" y="337325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37" name="Rectangle: Single Corner Snipped 3">
            <a:extLst>
              <a:ext uri="{FF2B5EF4-FFF2-40B4-BE49-F238E27FC236}">
                <a16:creationId xmlns:a16="http://schemas.microsoft.com/office/drawing/2014/main" id="{CFBC30D6-5F6C-AA40-938D-420BAC159879}"/>
              </a:ext>
            </a:extLst>
          </p:cNvPr>
          <p:cNvSpPr/>
          <p:nvPr/>
        </p:nvSpPr>
        <p:spPr bwMode="auto">
          <a:xfrm flipV="1">
            <a:off x="565969" y="4540563"/>
            <a:ext cx="3425512" cy="1321757"/>
          </a:xfrm>
          <a:prstGeom prst="snip1Rect">
            <a:avLst/>
          </a:prstGeom>
          <a:solidFill>
            <a:srgbClr val="FF4D4D">
              <a:alpha val="20000"/>
            </a:srgb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38" name="Text Placeholder 11">
            <a:extLst>
              <a:ext uri="{FF2B5EF4-FFF2-40B4-BE49-F238E27FC236}">
                <a16:creationId xmlns:a16="http://schemas.microsoft.com/office/drawing/2014/main" id="{504681AB-69E7-4848-B25B-06D5D08B0705}"/>
              </a:ext>
            </a:extLst>
          </p:cNvPr>
          <p:cNvSpPr>
            <a:spLocks noGrp="1"/>
          </p:cNvSpPr>
          <p:nvPr>
            <p:ph type="body" sz="quarter" idx="24" hasCustomPrompt="1"/>
          </p:nvPr>
        </p:nvSpPr>
        <p:spPr>
          <a:xfrm>
            <a:off x="638919" y="459149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39" name="Text Placeholder 14">
            <a:extLst>
              <a:ext uri="{FF2B5EF4-FFF2-40B4-BE49-F238E27FC236}">
                <a16:creationId xmlns:a16="http://schemas.microsoft.com/office/drawing/2014/main" id="{022BE5AC-F20F-2243-BAAF-D52EC23C65C1}"/>
              </a:ext>
            </a:extLst>
          </p:cNvPr>
          <p:cNvSpPr>
            <a:spLocks noGrp="1"/>
          </p:cNvSpPr>
          <p:nvPr>
            <p:ph type="body" sz="quarter" idx="25" hasCustomPrompt="1"/>
          </p:nvPr>
        </p:nvSpPr>
        <p:spPr>
          <a:xfrm>
            <a:off x="638919" y="484645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40" name="Rectangle: Single Corner Snipped 3">
            <a:extLst>
              <a:ext uri="{FF2B5EF4-FFF2-40B4-BE49-F238E27FC236}">
                <a16:creationId xmlns:a16="http://schemas.microsoft.com/office/drawing/2014/main" id="{D9036223-C401-A14A-A4E5-2756A90BD9F4}"/>
              </a:ext>
            </a:extLst>
          </p:cNvPr>
          <p:cNvSpPr/>
          <p:nvPr/>
        </p:nvSpPr>
        <p:spPr bwMode="auto">
          <a:xfrm flipV="1">
            <a:off x="4383244" y="4540563"/>
            <a:ext cx="3425512" cy="1321757"/>
          </a:xfrm>
          <a:prstGeom prst="snip1Rect">
            <a:avLst/>
          </a:prstGeom>
          <a:solidFill>
            <a:schemeClr val="bg2">
              <a:lumMod val="75000"/>
              <a:alpha val="20000"/>
            </a:scheme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41" name="Text Placeholder 11">
            <a:extLst>
              <a:ext uri="{FF2B5EF4-FFF2-40B4-BE49-F238E27FC236}">
                <a16:creationId xmlns:a16="http://schemas.microsoft.com/office/drawing/2014/main" id="{FF43CDBC-0AF4-D140-83B0-D528310B3FF8}"/>
              </a:ext>
            </a:extLst>
          </p:cNvPr>
          <p:cNvSpPr>
            <a:spLocks noGrp="1"/>
          </p:cNvSpPr>
          <p:nvPr>
            <p:ph type="body" sz="quarter" idx="26" hasCustomPrompt="1"/>
          </p:nvPr>
        </p:nvSpPr>
        <p:spPr>
          <a:xfrm>
            <a:off x="4456194" y="459149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42" name="Text Placeholder 14">
            <a:extLst>
              <a:ext uri="{FF2B5EF4-FFF2-40B4-BE49-F238E27FC236}">
                <a16:creationId xmlns:a16="http://schemas.microsoft.com/office/drawing/2014/main" id="{90DCB6BA-0060-9746-96D4-E848602C6704}"/>
              </a:ext>
            </a:extLst>
          </p:cNvPr>
          <p:cNvSpPr>
            <a:spLocks noGrp="1"/>
          </p:cNvSpPr>
          <p:nvPr>
            <p:ph type="body" sz="quarter" idx="27" hasCustomPrompt="1"/>
          </p:nvPr>
        </p:nvSpPr>
        <p:spPr>
          <a:xfrm>
            <a:off x="4462034" y="484645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43" name="Rectangle: Single Corner Snipped 3">
            <a:extLst>
              <a:ext uri="{FF2B5EF4-FFF2-40B4-BE49-F238E27FC236}">
                <a16:creationId xmlns:a16="http://schemas.microsoft.com/office/drawing/2014/main" id="{57EA816B-1182-2F4D-8B6B-B46B48DDC7BC}"/>
              </a:ext>
            </a:extLst>
          </p:cNvPr>
          <p:cNvSpPr/>
          <p:nvPr/>
        </p:nvSpPr>
        <p:spPr bwMode="auto">
          <a:xfrm flipV="1">
            <a:off x="8197528" y="4540563"/>
            <a:ext cx="3425512" cy="1321757"/>
          </a:xfrm>
          <a:prstGeom prst="snip1Rect">
            <a:avLst/>
          </a:prstGeom>
          <a:solidFill>
            <a:srgbClr val="FF4D4D">
              <a:alpha val="20000"/>
            </a:srgb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44" name="Text Placeholder 11">
            <a:extLst>
              <a:ext uri="{FF2B5EF4-FFF2-40B4-BE49-F238E27FC236}">
                <a16:creationId xmlns:a16="http://schemas.microsoft.com/office/drawing/2014/main" id="{C77AE778-1D73-0D47-BF5E-08C8805CB8D6}"/>
              </a:ext>
            </a:extLst>
          </p:cNvPr>
          <p:cNvSpPr>
            <a:spLocks noGrp="1"/>
          </p:cNvSpPr>
          <p:nvPr>
            <p:ph type="body" sz="quarter" idx="28" hasCustomPrompt="1"/>
          </p:nvPr>
        </p:nvSpPr>
        <p:spPr>
          <a:xfrm>
            <a:off x="8270478" y="459149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45" name="Text Placeholder 14">
            <a:extLst>
              <a:ext uri="{FF2B5EF4-FFF2-40B4-BE49-F238E27FC236}">
                <a16:creationId xmlns:a16="http://schemas.microsoft.com/office/drawing/2014/main" id="{07C1A8FC-710D-7A45-A0F8-886A5BCFDE1C}"/>
              </a:ext>
            </a:extLst>
          </p:cNvPr>
          <p:cNvSpPr>
            <a:spLocks noGrp="1"/>
          </p:cNvSpPr>
          <p:nvPr>
            <p:ph type="body" sz="quarter" idx="29" hasCustomPrompt="1"/>
          </p:nvPr>
        </p:nvSpPr>
        <p:spPr>
          <a:xfrm>
            <a:off x="8270478" y="484645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46" name="Rectangle 45">
            <a:extLst>
              <a:ext uri="{FF2B5EF4-FFF2-40B4-BE49-F238E27FC236}">
                <a16:creationId xmlns:a16="http://schemas.microsoft.com/office/drawing/2014/main" id="{DCEDA46D-981B-8C48-9357-2AEF3195F1C7}"/>
              </a:ext>
            </a:extLst>
          </p:cNvPr>
          <p:cNvSpPr/>
          <p:nvPr/>
        </p:nvSpPr>
        <p:spPr>
          <a:xfrm>
            <a:off x="555188" y="6114587"/>
            <a:ext cx="11081624"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7" name="Text Placeholder 23">
            <a:extLst>
              <a:ext uri="{FF2B5EF4-FFF2-40B4-BE49-F238E27FC236}">
                <a16:creationId xmlns:a16="http://schemas.microsoft.com/office/drawing/2014/main" id="{75F5D77F-C52A-A142-A38C-38AF65DD0993}"/>
              </a:ext>
            </a:extLst>
          </p:cNvPr>
          <p:cNvSpPr>
            <a:spLocks noGrp="1"/>
          </p:cNvSpPr>
          <p:nvPr>
            <p:ph type="body" sz="quarter" idx="30" hasCustomPrompt="1"/>
          </p:nvPr>
        </p:nvSpPr>
        <p:spPr>
          <a:xfrm>
            <a:off x="954961" y="6116320"/>
            <a:ext cx="10282079" cy="238964"/>
          </a:xfrm>
        </p:spPr>
        <p:txBody>
          <a:bodyPr anchor="t">
            <a:noAutofit/>
          </a:bodyPr>
          <a:lstStyle>
            <a:lvl1pPr marL="0" indent="0" algn="ctr">
              <a:lnSpc>
                <a:spcPct val="100000"/>
              </a:lnSpc>
              <a:spcBef>
                <a:spcPts val="0"/>
              </a:spcBef>
              <a:buFont typeface="Arial" panose="020B0604020202020204" pitchFamily="34" charset="0"/>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Concluding Thought</a:t>
            </a:r>
          </a:p>
        </p:txBody>
      </p:sp>
      <p:sp>
        <p:nvSpPr>
          <p:cNvPr id="49" name="Slide Number">
            <a:extLst>
              <a:ext uri="{FF2B5EF4-FFF2-40B4-BE49-F238E27FC236}">
                <a16:creationId xmlns:a16="http://schemas.microsoft.com/office/drawing/2014/main" id="{5AF74C60-A444-5E43-AF4E-EE7F9624A5DA}"/>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
        <p:nvSpPr>
          <p:cNvPr id="48" name="TextBox 47">
            <a:extLst>
              <a:ext uri="{FF2B5EF4-FFF2-40B4-BE49-F238E27FC236}">
                <a16:creationId xmlns:a16="http://schemas.microsoft.com/office/drawing/2014/main" id="{769C1A17-8FB2-430B-A5B0-487A58B52A01}"/>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1394679035"/>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Bios">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0" y="0"/>
            <a:ext cx="12192000" cy="6858000"/>
          </a:xfrm>
        </p:spPr>
        <p:txBody>
          <a:bodyPr/>
          <a:lstStyle>
            <a:lvl1pPr>
              <a:defRPr b="0" i="0"/>
            </a:lvl1pPr>
          </a:lstStyle>
          <a:p>
            <a:r>
              <a:rPr lang="en-US"/>
              <a:t>Click icon to add picture</a:t>
            </a:r>
          </a:p>
        </p:txBody>
      </p:sp>
      <p:sp>
        <p:nvSpPr>
          <p:cNvPr id="5" name="Rectangle 4"/>
          <p:cNvSpPr/>
          <p:nvPr/>
        </p:nvSpPr>
        <p:spPr>
          <a:xfrm>
            <a:off x="6595669" y="3350260"/>
            <a:ext cx="4995469" cy="24622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Rectangle 5"/>
          <p:cNvSpPr/>
          <p:nvPr/>
        </p:nvSpPr>
        <p:spPr>
          <a:xfrm>
            <a:off x="6337300" y="3350260"/>
            <a:ext cx="258369"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Body Level One…"/>
          <p:cNvSpPr txBox="1">
            <a:spLocks noGrp="1"/>
          </p:cNvSpPr>
          <p:nvPr>
            <p:ph type="body" sz="half" idx="1"/>
          </p:nvPr>
        </p:nvSpPr>
        <p:spPr>
          <a:xfrm>
            <a:off x="6756502" y="1860548"/>
            <a:ext cx="4648200" cy="3867152"/>
          </a:xfrm>
          <a:prstGeom prst="rect">
            <a:avLst/>
          </a:prstGeom>
        </p:spPr>
        <p:txBody>
          <a:bodyPr anchor="t">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b="0" i="0">
                <a:latin typeface="Calibri" panose="020F0502020204030204" pitchFamily="34" charset="0"/>
                <a:ea typeface="Open Sans" charset="0"/>
                <a:cs typeface="Calibri" panose="020F0502020204030204" pitchFamily="34" charset="0"/>
                <a:sym typeface="Verdana"/>
              </a:defRPr>
            </a:lvl2pPr>
            <a:lvl3pPr marL="838200" indent="-279400">
              <a:spcBef>
                <a:spcPts val="2250"/>
              </a:spcBef>
              <a:defRPr sz="1900" b="0" i="0">
                <a:latin typeface="Calibri" panose="020F0502020204030204" pitchFamily="34" charset="0"/>
                <a:ea typeface="Open Sans" charset="0"/>
                <a:cs typeface="Calibri" panose="020F0502020204030204" pitchFamily="34" charset="0"/>
                <a:sym typeface="Verdana"/>
              </a:defRPr>
            </a:lvl3pPr>
            <a:lvl4pPr marL="1117600" indent="-279400">
              <a:spcBef>
                <a:spcPts val="2250"/>
              </a:spcBef>
              <a:defRPr sz="1900" b="0" i="0">
                <a:latin typeface="Calibri" panose="020F0502020204030204" pitchFamily="34" charset="0"/>
                <a:ea typeface="Open Sans" charset="0"/>
                <a:cs typeface="Calibri" panose="020F0502020204030204" pitchFamily="34" charset="0"/>
                <a:sym typeface="Verdana"/>
              </a:defRPr>
            </a:lvl4pPr>
            <a:lvl5pPr marL="1397000" indent="-279400">
              <a:spcBef>
                <a:spcPts val="2250"/>
              </a:spcBef>
              <a:defRPr sz="1900" b="0" i="0">
                <a:latin typeface="Calibri" panose="020F0502020204030204" pitchFamily="34" charset="0"/>
                <a:ea typeface="Open Sans" charset="0"/>
                <a:cs typeface="Calibri" panose="020F0502020204030204" pitchFamily="34"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TextBox 9"/>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4" name="Text Placeholder 7">
            <a:extLst>
              <a:ext uri="{FF2B5EF4-FFF2-40B4-BE49-F238E27FC236}">
                <a16:creationId xmlns:a16="http://schemas.microsoft.com/office/drawing/2014/main" id="{EAAED486-B647-D142-BEEF-79A9C3A4FC60}"/>
              </a:ext>
            </a:extLst>
          </p:cNvPr>
          <p:cNvSpPr>
            <a:spLocks noGrp="1"/>
          </p:cNvSpPr>
          <p:nvPr>
            <p:ph type="body" sz="quarter" idx="13" hasCustomPrompt="1"/>
          </p:nvPr>
        </p:nvSpPr>
        <p:spPr>
          <a:xfrm>
            <a:off x="6756503" y="1079421"/>
            <a:ext cx="4648200" cy="64150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Short Header</a:t>
            </a:r>
          </a:p>
        </p:txBody>
      </p:sp>
      <p:pic>
        <p:nvPicPr>
          <p:cNvPr id="15" name="Scrum Inc_CMYK.pdf" descr="Scrum Inc_CMYK.pdf">
            <a:extLst>
              <a:ext uri="{FF2B5EF4-FFF2-40B4-BE49-F238E27FC236}">
                <a16:creationId xmlns:a16="http://schemas.microsoft.com/office/drawing/2014/main" id="{2EA30E13-F476-4C4A-9F2C-26E1609375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2" name="Slide Number">
            <a:extLst>
              <a:ext uri="{FF2B5EF4-FFF2-40B4-BE49-F238E27FC236}">
                <a16:creationId xmlns:a16="http://schemas.microsoft.com/office/drawing/2014/main" id="{1C883696-C597-8B4F-8992-D7627561EE95}"/>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649828597"/>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Quote/Question">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0"/>
            <a:ext cx="12192000" cy="6858000"/>
          </a:xfrm>
        </p:spPr>
        <p:txBody>
          <a:bodyPr/>
          <a:lstStyle>
            <a:lvl1pPr>
              <a:defRPr b="0" i="0"/>
            </a:lvl1pPr>
          </a:lstStyle>
          <a:p>
            <a:r>
              <a:rPr lang="en-US"/>
              <a:t>Click icon to add picture</a:t>
            </a:r>
          </a:p>
        </p:txBody>
      </p:sp>
      <p:sp>
        <p:nvSpPr>
          <p:cNvPr id="5" name="Rectangle 4"/>
          <p:cNvSpPr/>
          <p:nvPr/>
        </p:nvSpPr>
        <p:spPr>
          <a:xfrm>
            <a:off x="0" y="3305890"/>
            <a:ext cx="12192000" cy="246221"/>
          </a:xfrm>
          <a:prstGeom prst="rect">
            <a:avLst/>
          </a:prstGeom>
          <a:solidFill>
            <a:schemeClr val="tx1">
              <a:alpha val="7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ext Placeholder 6"/>
          <p:cNvSpPr>
            <a:spLocks noGrp="1"/>
          </p:cNvSpPr>
          <p:nvPr>
            <p:ph type="body" sz="quarter" idx="11" hasCustomPrompt="1"/>
          </p:nvPr>
        </p:nvSpPr>
        <p:spPr>
          <a:xfrm>
            <a:off x="2170509" y="2797572"/>
            <a:ext cx="7844632" cy="1262856"/>
          </a:xfrm>
        </p:spPr>
        <p:txBody>
          <a:bodyPr/>
          <a:lstStyle>
            <a:lvl1pPr marL="0" marR="0" indent="0" algn="ctr" defTabSz="412750" rtl="0" fontAlgn="auto" latinLnBrk="0" hangingPunct="0">
              <a:lnSpc>
                <a:spcPct val="100000"/>
              </a:lnSpc>
              <a:spcBef>
                <a:spcPts val="0"/>
              </a:spcBef>
              <a:spcAft>
                <a:spcPts val="0"/>
              </a:spcAft>
              <a:buClrTx/>
              <a:buSzTx/>
              <a:buFontTx/>
              <a:buNone/>
              <a:tabLst/>
              <a:defRPr sz="2200" b="0" i="0">
                <a:latin typeface="Calibri" panose="020F0502020204030204" pitchFamily="34" charset="0"/>
                <a:cs typeface="Calibri" panose="020F0502020204030204" pitchFamily="34" charset="0"/>
              </a:defRPr>
            </a:lvl1pPr>
          </a:lstStyle>
          <a:p>
            <a:pPr marL="0" marR="0" indent="0" algn="ctr" defTabSz="825500" rtl="0" fontAlgn="auto" latinLnBrk="0" hangingPunct="0">
              <a:lnSpc>
                <a:spcPct val="100000"/>
              </a:lnSpc>
              <a:spcBef>
                <a:spcPts val="0"/>
              </a:spcBef>
              <a:spcAft>
                <a:spcPts val="0"/>
              </a:spcAft>
              <a:buClrTx/>
              <a:buSzTx/>
              <a:buFontTx/>
              <a:buNone/>
              <a:tabLst/>
            </a:pPr>
            <a:r>
              <a:rPr kumimoji="0" lang="en-US" sz="3300" b="1" i="0" u="none" strike="noStrike" cap="none" spc="0" normalizeH="0" baseline="0">
                <a:ln>
                  <a:noFill/>
                </a:ln>
                <a:solidFill>
                  <a:schemeClr val="bg1"/>
                </a:solidFill>
                <a:effectLst/>
                <a:uFillTx/>
                <a:latin typeface="Open Sans" charset="0"/>
                <a:ea typeface="Open Sans" charset="0"/>
                <a:cs typeface="Open Sans" charset="0"/>
                <a:sym typeface="Helvetica Neue"/>
              </a:rPr>
              <a:t>Large Statement, </a:t>
            </a:r>
          </a:p>
          <a:p>
            <a:pPr marL="0" marR="0" indent="0" algn="ctr" defTabSz="825500" rtl="0" fontAlgn="auto" latinLnBrk="0" hangingPunct="0">
              <a:lnSpc>
                <a:spcPct val="100000"/>
              </a:lnSpc>
              <a:spcBef>
                <a:spcPts val="0"/>
              </a:spcBef>
              <a:spcAft>
                <a:spcPts val="0"/>
              </a:spcAft>
              <a:buClrTx/>
              <a:buSzTx/>
              <a:buFontTx/>
              <a:buNone/>
              <a:tabLst/>
            </a:pPr>
            <a:r>
              <a:rPr kumimoji="0" lang="en-US" sz="3300" b="1" i="0" u="none" strike="noStrike" cap="none" spc="0" normalizeH="0" baseline="0">
                <a:ln>
                  <a:noFill/>
                </a:ln>
                <a:solidFill>
                  <a:schemeClr val="bg1"/>
                </a:solidFill>
                <a:effectLst/>
                <a:uFillTx/>
                <a:latin typeface="Open Sans" charset="0"/>
                <a:ea typeface="Open Sans" charset="0"/>
                <a:cs typeface="Open Sans" charset="0"/>
                <a:sym typeface="Helvetica Neue"/>
              </a:rPr>
              <a:t>Question, or Quote</a:t>
            </a:r>
          </a:p>
        </p:txBody>
      </p:sp>
      <p:sp>
        <p:nvSpPr>
          <p:cNvPr id="8" name="TextBox 7"/>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pic>
        <p:nvPicPr>
          <p:cNvPr id="9" name="Scrum Inc_CMYK.pdf" descr="Scrum Inc_CMYK.pdf">
            <a:extLst>
              <a:ext uri="{FF2B5EF4-FFF2-40B4-BE49-F238E27FC236}">
                <a16:creationId xmlns:a16="http://schemas.microsoft.com/office/drawing/2014/main" id="{639DE5CE-64CA-D246-BA50-ECED4F77C5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0" name="Slide Number">
            <a:extLst>
              <a:ext uri="{FF2B5EF4-FFF2-40B4-BE49-F238E27FC236}">
                <a16:creationId xmlns:a16="http://schemas.microsoft.com/office/drawing/2014/main" id="{679AF3B3-201A-1B4F-B240-1C6A8B94CBCF}"/>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312904990"/>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reserve="1">
  <p:cSld name="Style Guide">
    <p:spTree>
      <p:nvGrpSpPr>
        <p:cNvPr id="1" name=""/>
        <p:cNvGrpSpPr/>
        <p:nvPr/>
      </p:nvGrpSpPr>
      <p:grpSpPr>
        <a:xfrm>
          <a:off x="0" y="0"/>
          <a:ext cx="0" cy="0"/>
          <a:chOff x="0" y="0"/>
          <a:chExt cx="0" cy="0"/>
        </a:xfrm>
      </p:grpSpPr>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3"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04"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
        <p:nvSpPr>
          <p:cNvPr id="2" name="Rectangle 1"/>
          <p:cNvSpPr/>
          <p:nvPr/>
        </p:nvSpPr>
        <p:spPr>
          <a:xfrm>
            <a:off x="6511537" y="1044209"/>
            <a:ext cx="817124"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Rectangle 6"/>
          <p:cNvSpPr/>
          <p:nvPr/>
        </p:nvSpPr>
        <p:spPr>
          <a:xfrm>
            <a:off x="7878274" y="1044209"/>
            <a:ext cx="817124" cy="246221"/>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Rectangle 7"/>
          <p:cNvSpPr/>
          <p:nvPr/>
        </p:nvSpPr>
        <p:spPr>
          <a:xfrm>
            <a:off x="9245010" y="1044209"/>
            <a:ext cx="817124" cy="246221"/>
          </a:xfrm>
          <a:prstGeom prst="rect">
            <a:avLst/>
          </a:prstGeom>
          <a:solidFill>
            <a:srgbClr val="4C4C4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 name="TextBox 2"/>
          <p:cNvSpPr txBox="1"/>
          <p:nvPr/>
        </p:nvSpPr>
        <p:spPr>
          <a:xfrm>
            <a:off x="6511537" y="1685264"/>
            <a:ext cx="817125" cy="1897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#cc0000</a:t>
            </a:r>
          </a:p>
        </p:txBody>
      </p:sp>
      <p:sp>
        <p:nvSpPr>
          <p:cNvPr id="10" name="TextBox 9"/>
          <p:cNvSpPr txBox="1"/>
          <p:nvPr/>
        </p:nvSpPr>
        <p:spPr>
          <a:xfrm>
            <a:off x="7882789" y="1685264"/>
            <a:ext cx="817125" cy="1897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#000000</a:t>
            </a:r>
          </a:p>
        </p:txBody>
      </p:sp>
      <p:sp>
        <p:nvSpPr>
          <p:cNvPr id="11" name="TextBox 10"/>
          <p:cNvSpPr txBox="1"/>
          <p:nvPr/>
        </p:nvSpPr>
        <p:spPr>
          <a:xfrm>
            <a:off x="9245008" y="1685264"/>
            <a:ext cx="817125" cy="1897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#4c4c4c</a:t>
            </a:r>
          </a:p>
        </p:txBody>
      </p:sp>
      <p:sp>
        <p:nvSpPr>
          <p:cNvPr id="4" name="TextBox 3"/>
          <p:cNvSpPr txBox="1"/>
          <p:nvPr/>
        </p:nvSpPr>
        <p:spPr>
          <a:xfrm>
            <a:off x="1001950" y="635792"/>
            <a:ext cx="3258809" cy="3590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Fonts</a:t>
            </a:r>
          </a:p>
        </p:txBody>
      </p:sp>
      <p:sp>
        <p:nvSpPr>
          <p:cNvPr id="13" name="TextBox 12"/>
          <p:cNvSpPr txBox="1"/>
          <p:nvPr/>
        </p:nvSpPr>
        <p:spPr>
          <a:xfrm>
            <a:off x="1001949" y="1167319"/>
            <a:ext cx="3754877" cy="24354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chorCtr="0">
            <a:no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Open Sans Bold – Headers</a:t>
            </a:r>
          </a:p>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a:p>
            <a:pPr marL="0" marR="0" indent="0" algn="l" defTabSz="41275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a:ln>
                  <a:noFill/>
                </a:ln>
                <a:solidFill>
                  <a:srgbClr val="000000"/>
                </a:solidFill>
                <a:effectLst/>
                <a:uFillTx/>
                <a:latin typeface="Open Sans SemiBold" charset="0"/>
                <a:ea typeface="Open Sans SemiBold" charset="0"/>
                <a:cs typeface="Open Sans SemiBold" charset="0"/>
                <a:sym typeface="Helvetica Neue"/>
              </a:rPr>
              <a:t>Open Sans Semi Bold - Emphasis</a:t>
            </a:r>
          </a:p>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a:p>
            <a:pPr marL="0" marR="0" indent="0" algn="l" defTabSz="41275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Open Sans – Body Copy</a:t>
            </a:r>
          </a:p>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p:txBody>
      </p:sp>
      <p:sp>
        <p:nvSpPr>
          <p:cNvPr id="5" name="TextBox 4"/>
          <p:cNvSpPr txBox="1"/>
          <p:nvPr/>
        </p:nvSpPr>
        <p:spPr>
          <a:xfrm>
            <a:off x="1001949" y="4317849"/>
            <a:ext cx="5509588" cy="14362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chorCtr="0">
            <a:no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To prevent text box from auto-sizing and changing font size:</a:t>
            </a:r>
          </a:p>
          <a:p>
            <a:pPr marL="0" marR="0" indent="0" algn="l" defTabSz="412750" rtl="0" fontAlgn="auto" latinLnBrk="0" hangingPunct="0">
              <a:lnSpc>
                <a:spcPct val="100000"/>
              </a:lnSpc>
              <a:spcBef>
                <a:spcPts val="0"/>
              </a:spcBef>
              <a:spcAft>
                <a:spcPts val="0"/>
              </a:spcAft>
              <a:buClrTx/>
              <a:buSzTx/>
              <a:buFontTx/>
              <a:buNone/>
              <a:tabLst/>
            </a:pPr>
            <a:endPar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a:p>
            <a:pPr marL="257175" marR="0" indent="-257175" algn="l" defTabSz="412750" rtl="0" fontAlgn="auto" latinLnBrk="0" hangingPunct="0">
              <a:lnSpc>
                <a:spcPct val="100000"/>
              </a:lnSpc>
              <a:spcBef>
                <a:spcPts val="0"/>
              </a:spcBef>
              <a:spcAft>
                <a:spcPts val="0"/>
              </a:spcAft>
              <a:buClrTx/>
              <a:buSzTx/>
              <a:buFontTx/>
              <a:buAutoNum type="arabicPeriod"/>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Click Text Box</a:t>
            </a:r>
          </a:p>
          <a:p>
            <a:pPr marL="257175" marR="0" indent="-257175" algn="l" defTabSz="412750" rtl="0" fontAlgn="auto" latinLnBrk="0" hangingPunct="0">
              <a:lnSpc>
                <a:spcPct val="100000"/>
              </a:lnSpc>
              <a:spcBef>
                <a:spcPts val="0"/>
              </a:spcBef>
              <a:spcAft>
                <a:spcPts val="0"/>
              </a:spcAft>
              <a:buClrTx/>
              <a:buSzTx/>
              <a:buFontTx/>
              <a:buAutoNum type="arabicPeriod"/>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Format</a:t>
            </a:r>
            <a:r>
              <a:rPr kumimoji="0" lang="mr-IN" sz="1500" b="0" i="0" u="none" strike="noStrike" cap="none" spc="0" normalizeH="0" baseline="0">
                <a:ln>
                  <a:noFill/>
                </a:ln>
                <a:solidFill>
                  <a:srgbClr val="000000"/>
                </a:solidFill>
                <a:effectLst/>
                <a:uFillTx/>
                <a:latin typeface="Calibri" panose="020F0502020204030204" pitchFamily="34" charset="0"/>
                <a:ea typeface="Open Sans" charset="0"/>
                <a:cs typeface="Open Sans" charset="0"/>
                <a:sym typeface="Helvetica Neue"/>
              </a:rPr>
              <a:t>…</a:t>
            </a: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 More Options</a:t>
            </a:r>
          </a:p>
          <a:p>
            <a:pPr marL="257175" marR="0" indent="-257175" algn="l" defTabSz="412750" rtl="0" fontAlgn="auto" latinLnBrk="0" hangingPunct="0">
              <a:lnSpc>
                <a:spcPct val="100000"/>
              </a:lnSpc>
              <a:spcBef>
                <a:spcPts val="0"/>
              </a:spcBef>
              <a:spcAft>
                <a:spcPts val="0"/>
              </a:spcAft>
              <a:buClrTx/>
              <a:buSzTx/>
              <a:buFontTx/>
              <a:buAutoNum type="arabicPeriod"/>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Vertical Alignment: Top or Middle</a:t>
            </a:r>
          </a:p>
          <a:p>
            <a:pPr marL="257175" marR="0" indent="-257175" algn="l" defTabSz="412750" rtl="0" fontAlgn="auto" latinLnBrk="0" hangingPunct="0">
              <a:lnSpc>
                <a:spcPct val="100000"/>
              </a:lnSpc>
              <a:spcBef>
                <a:spcPts val="0"/>
              </a:spcBef>
              <a:spcAft>
                <a:spcPts val="0"/>
              </a:spcAft>
              <a:buClrTx/>
              <a:buSzTx/>
              <a:buFontTx/>
              <a:buAutoNum type="arabicPeriod"/>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Do Not AutoFit</a:t>
            </a:r>
          </a:p>
          <a:p>
            <a:pPr marL="257175" marR="0" indent="-257175" algn="l" defTabSz="412750" rtl="0" fontAlgn="auto" latinLnBrk="0" hangingPunct="0">
              <a:lnSpc>
                <a:spcPct val="100000"/>
              </a:lnSpc>
              <a:spcBef>
                <a:spcPts val="0"/>
              </a:spcBef>
              <a:spcAft>
                <a:spcPts val="0"/>
              </a:spcAft>
              <a:buClrTx/>
              <a:buSzTx/>
              <a:buFontTx/>
              <a:buAutoNum type="arabicPeriod"/>
              <a:tabLst/>
            </a:pPr>
            <a:endPar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p:txBody>
      </p:sp>
      <p:sp>
        <p:nvSpPr>
          <p:cNvPr id="16" name="TextBox 15"/>
          <p:cNvSpPr txBox="1"/>
          <p:nvPr/>
        </p:nvSpPr>
        <p:spPr>
          <a:xfrm>
            <a:off x="6920099" y="4317849"/>
            <a:ext cx="4561550" cy="23507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chorCtr="0">
            <a:no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To download Open Sans: </a:t>
            </a:r>
          </a:p>
          <a:p>
            <a:pPr marL="0" marR="0" indent="0" algn="l" defTabSz="412750" rtl="0" fontAlgn="auto" latinLnBrk="0" hangingPunct="0">
              <a:lnSpc>
                <a:spcPct val="100000"/>
              </a:lnSpc>
              <a:spcBef>
                <a:spcPts val="0"/>
              </a:spcBef>
              <a:spcAft>
                <a:spcPts val="0"/>
              </a:spcAft>
              <a:buClrTx/>
              <a:buSzTx/>
              <a:buFontTx/>
              <a:buNone/>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hlinkClick r:id="rId3"/>
              </a:rPr>
              <a:t>https://drive.google.com/open?id=12Fs7zbIlM1lLYmbi86yv9EruIZG5xZDr</a:t>
            </a:r>
            <a:endPar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a:p>
            <a:pPr marL="0" marR="0" indent="0" algn="l" defTabSz="412750" rtl="0" fontAlgn="auto" latinLnBrk="0" hangingPunct="0">
              <a:lnSpc>
                <a:spcPct val="100000"/>
              </a:lnSpc>
              <a:spcBef>
                <a:spcPts val="0"/>
              </a:spcBef>
              <a:spcAft>
                <a:spcPts val="0"/>
              </a:spcAft>
              <a:buClrTx/>
              <a:buSzTx/>
              <a:buFontTx/>
              <a:buNone/>
              <a:tabLst/>
            </a:pPr>
            <a:endPar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a:p>
            <a:pPr marL="0" marR="0" indent="0" algn="l" defTabSz="412750" rtl="0" fontAlgn="auto" latinLnBrk="0" hangingPunct="0">
              <a:lnSpc>
                <a:spcPct val="100000"/>
              </a:lnSpc>
              <a:spcBef>
                <a:spcPts val="0"/>
              </a:spcBef>
              <a:spcAft>
                <a:spcPts val="0"/>
              </a:spcAft>
              <a:buClrTx/>
              <a:buSzTx/>
              <a:buFontTx/>
              <a:buNone/>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HBR on basic slide design:</a:t>
            </a:r>
          </a:p>
          <a:p>
            <a:pPr marL="0" marR="0" indent="0" algn="l" defTabSz="412750" rtl="0" fontAlgn="auto" latinLnBrk="0" hangingPunct="0">
              <a:lnSpc>
                <a:spcPct val="100000"/>
              </a:lnSpc>
              <a:spcBef>
                <a:spcPts val="0"/>
              </a:spcBef>
              <a:spcAft>
                <a:spcPts val="0"/>
              </a:spcAft>
              <a:buClrTx/>
              <a:buSzTx/>
              <a:buFontTx/>
              <a:buNone/>
              <a:tabLst/>
            </a:pPr>
            <a:r>
              <a:rPr lang="en-US" sz="900" b="0" i="0">
                <a:latin typeface="Calibri" panose="020F0502020204030204" pitchFamily="34" charset="0"/>
                <a:ea typeface="Open Sans" panose="020B0606030504020204" pitchFamily="34" charset="0"/>
                <a:cs typeface="Calibri" panose="020F0502020204030204" pitchFamily="34" charset="0"/>
                <a:hlinkClick r:id="rId4"/>
              </a:rPr>
              <a:t>https://hbr.org/2012/10/do-your-slides-pass-the-glance-test</a:t>
            </a:r>
            <a:endPar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p:txBody>
      </p:sp>
      <p:sp>
        <p:nvSpPr>
          <p:cNvPr id="17" name="TextBox 16"/>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2362904345"/>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reserve="1">
  <p:cSld name="Title_Blank">
    <p:spTree>
      <p:nvGrpSpPr>
        <p:cNvPr id="1" name=""/>
        <p:cNvGrpSpPr/>
        <p:nvPr/>
      </p:nvGrpSpPr>
      <p:grpSpPr>
        <a:xfrm>
          <a:off x="0" y="0"/>
          <a:ext cx="0" cy="0"/>
          <a:chOff x="0" y="0"/>
          <a:chExt cx="0" cy="0"/>
        </a:xfrm>
      </p:grpSpPr>
      <p:sp>
        <p:nvSpPr>
          <p:cNvPr id="14"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5" name="Title Text"/>
          <p:cNvSpPr txBox="1">
            <a:spLocks noGrp="1"/>
          </p:cNvSpPr>
          <p:nvPr>
            <p:ph type="title"/>
          </p:nvPr>
        </p:nvSpPr>
        <p:spPr>
          <a:prstGeom prst="rect">
            <a:avLst/>
          </a:prstGeom>
        </p:spPr>
        <p:txBody>
          <a:bodyPr/>
          <a:lstStyle/>
          <a:p>
            <a:r>
              <a:t>Title Text</a:t>
            </a:r>
          </a:p>
        </p:txBody>
      </p:sp>
      <p:sp>
        <p:nvSpPr>
          <p:cNvPr id="6" name="TextBox 5">
            <a:extLst>
              <a:ext uri="{FF2B5EF4-FFF2-40B4-BE49-F238E27FC236}">
                <a16:creationId xmlns:a16="http://schemas.microsoft.com/office/drawing/2014/main" id="{E4519907-D8D6-4A15-B51C-18B75DBA15FB}"/>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pic>
        <p:nvPicPr>
          <p:cNvPr id="7" name="Scrum Inc_CMYK.pdf" descr="Scrum Inc_CMYK.pdf">
            <a:extLst>
              <a:ext uri="{FF2B5EF4-FFF2-40B4-BE49-F238E27FC236}">
                <a16:creationId xmlns:a16="http://schemas.microsoft.com/office/drawing/2014/main" id="{9CBBE234-DEDE-9140-80FE-7B39C6F0A0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Tree>
    <p:extLst>
      <p:ext uri="{BB962C8B-B14F-4D97-AF65-F5344CB8AC3E}">
        <p14:creationId xmlns:p14="http://schemas.microsoft.com/office/powerpoint/2010/main" val="3684026295"/>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16CE98-276F-FB40-907B-44143153548C}"/>
              </a:ext>
            </a:extLst>
          </p:cNvPr>
          <p:cNvSpPr>
            <a:spLocks noGrp="1"/>
          </p:cNvSpPr>
          <p:nvPr>
            <p:ph type="dt" sz="half" idx="10"/>
          </p:nvPr>
        </p:nvSpPr>
        <p:spPr/>
        <p:txBody>
          <a:bodyPr/>
          <a:lstStyle>
            <a:lvl1pPr>
              <a:defRPr b="0" i="0">
                <a:latin typeface="Calibri" panose="020F0502020204030204" pitchFamily="34" charset="0"/>
                <a:ea typeface="Open Sans" panose="020B0606030504020204" pitchFamily="34" charset="0"/>
                <a:cs typeface="Calibri" panose="020F0502020204030204" pitchFamily="34" charset="0"/>
              </a:defRPr>
            </a:lvl1pPr>
          </a:lstStyle>
          <a:p>
            <a:endParaRPr lang="en-US"/>
          </a:p>
        </p:txBody>
      </p:sp>
      <p:sp>
        <p:nvSpPr>
          <p:cNvPr id="3" name="Footer Placeholder 2">
            <a:extLst>
              <a:ext uri="{FF2B5EF4-FFF2-40B4-BE49-F238E27FC236}">
                <a16:creationId xmlns:a16="http://schemas.microsoft.com/office/drawing/2014/main" id="{B6F4EC37-EC4D-E746-B8D2-AB197D4965FA}"/>
              </a:ext>
            </a:extLst>
          </p:cNvPr>
          <p:cNvSpPr>
            <a:spLocks noGrp="1"/>
          </p:cNvSpPr>
          <p:nvPr>
            <p:ph type="ftr" sz="quarter" idx="11"/>
          </p:nvPr>
        </p:nvSpPr>
        <p:spPr/>
        <p:txBody>
          <a:bodyPr/>
          <a:lstStyle>
            <a:lvl1pPr>
              <a:defRPr b="0" i="0">
                <a:latin typeface="Calibri" panose="020F0502020204030204" pitchFamily="34" charset="0"/>
                <a:ea typeface="Open Sans" panose="020B0606030504020204" pitchFamily="34" charset="0"/>
                <a:cs typeface="Calibri" panose="020F0502020204030204" pitchFamily="34" charset="0"/>
              </a:defRPr>
            </a:lvl1pPr>
          </a:lstStyle>
          <a:p>
            <a:r>
              <a:rPr lang="en-US"/>
              <a:t>Test</a:t>
            </a:r>
          </a:p>
        </p:txBody>
      </p:sp>
      <p:sp>
        <p:nvSpPr>
          <p:cNvPr id="4" name="Slide Number Placeholder 3">
            <a:extLst>
              <a:ext uri="{FF2B5EF4-FFF2-40B4-BE49-F238E27FC236}">
                <a16:creationId xmlns:a16="http://schemas.microsoft.com/office/drawing/2014/main" id="{F574F58A-4F4A-BB47-9908-BB16D6FA8B7B}"/>
              </a:ext>
            </a:extLst>
          </p:cNvPr>
          <p:cNvSpPr>
            <a:spLocks noGrp="1"/>
          </p:cNvSpPr>
          <p:nvPr>
            <p:ph type="sldNum" sz="quarter" idx="12"/>
          </p:nvPr>
        </p:nvSpPr>
        <p:spPr>
          <a:xfrm>
            <a:off x="5987397" y="6540500"/>
            <a:ext cx="267702" cy="287258"/>
          </a:xfrm>
        </p:spPr>
        <p:txBody>
          <a:bodyPr/>
          <a:lstStyle/>
          <a:p>
            <a:fld id="{BBD55E9E-DF52-6242-AA92-CF4CA661F371}" type="slidenum">
              <a:rPr lang="en-US" smtClean="0"/>
              <a:t>‹#›</a:t>
            </a:fld>
            <a:endParaRPr lang="en-US"/>
          </a:p>
        </p:txBody>
      </p:sp>
      <p:sp>
        <p:nvSpPr>
          <p:cNvPr id="5" name="TextBox 4">
            <a:extLst>
              <a:ext uri="{FF2B5EF4-FFF2-40B4-BE49-F238E27FC236}">
                <a16:creationId xmlns:a16="http://schemas.microsoft.com/office/drawing/2014/main" id="{11727033-4B55-414F-A9AF-08A27D419FF5}"/>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21290874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reserve="1">
  <p:cSld name="1_Title, Bullets &amp; Photo">
    <p:spTree>
      <p:nvGrpSpPr>
        <p:cNvPr id="1" name=""/>
        <p:cNvGrpSpPr/>
        <p:nvPr/>
      </p:nvGrpSpPr>
      <p:grpSpPr>
        <a:xfrm>
          <a:off x="0" y="0"/>
          <a:ext cx="0" cy="0"/>
          <a:chOff x="0" y="0"/>
          <a:chExt cx="0" cy="0"/>
        </a:xfrm>
      </p:grpSpPr>
      <p:sp>
        <p:nvSpPr>
          <p:cNvPr id="24" name="Image"/>
          <p:cNvSpPr>
            <a:spLocks noGrp="1"/>
          </p:cNvSpPr>
          <p:nvPr>
            <p:ph type="pic" sz="quarter" idx="13"/>
          </p:nvPr>
        </p:nvSpPr>
        <p:spPr>
          <a:xfrm>
            <a:off x="6584950" y="1758090"/>
            <a:ext cx="4195999" cy="3934902"/>
          </a:xfrm>
          <a:prstGeom prst="rect">
            <a:avLst/>
          </a:prstGeom>
        </p:spPr>
        <p:txBody>
          <a:bodyPr lIns="91439" tIns="45719" rIns="91439" bIns="45719" anchor="t">
            <a:noAutofit/>
          </a:bodyPr>
          <a:lstStyle>
            <a:lvl1pPr>
              <a:defRPr b="0" i="0"/>
            </a:lvl1pPr>
          </a:lstStyle>
          <a:p>
            <a:endParaRPr/>
          </a:p>
        </p:txBody>
      </p:sp>
      <p:sp>
        <p:nvSpPr>
          <p:cNvPr id="26" name="Body Level One…"/>
          <p:cNvSpPr txBox="1">
            <a:spLocks noGrp="1"/>
          </p:cNvSpPr>
          <p:nvPr>
            <p:ph type="body" sz="half" idx="1"/>
          </p:nvPr>
        </p:nvSpPr>
        <p:spPr>
          <a:xfrm>
            <a:off x="1390782" y="1760118"/>
            <a:ext cx="5111751" cy="3932874"/>
          </a:xfrm>
          <a:prstGeom prst="rect">
            <a:avLst/>
          </a:prstGeom>
        </p:spPr>
        <p:txBody>
          <a:bodyPr anchor="t"/>
          <a:lstStyle>
            <a:lvl1pPr marL="279400" indent="-279400">
              <a:defRPr b="0" i="0"/>
            </a:lvl1pPr>
            <a:lvl2pPr marL="558800" indent="-279400">
              <a:defRPr b="0" i="0"/>
            </a:lvl2pPr>
            <a:lvl3pPr marL="838200" indent="-279400">
              <a:defRPr b="0" i="0"/>
            </a:lvl3pPr>
            <a:lvl4pPr marL="1117600" indent="-279400">
              <a:defRPr b="0" i="0"/>
            </a:lvl4pPr>
            <a:lvl5pPr marL="1397000" indent="-279400">
              <a:defRPr b="0" i="0"/>
            </a:lvl5pPr>
          </a:lstStyle>
          <a:p>
            <a:r>
              <a:t>Body Level One</a:t>
            </a:r>
          </a:p>
          <a:p>
            <a:pPr lvl="1"/>
            <a:r>
              <a:t>Body Level Two</a:t>
            </a:r>
          </a:p>
          <a:p>
            <a:pPr lvl="2"/>
            <a:r>
              <a:t>Body Level Three</a:t>
            </a:r>
          </a:p>
          <a:p>
            <a:pPr lvl="3"/>
            <a:r>
              <a:t>Body Level Four</a:t>
            </a:r>
          </a:p>
          <a:p>
            <a:pPr lvl="4"/>
            <a:r>
              <a:t>Body Level Five</a:t>
            </a:r>
          </a:p>
        </p:txBody>
      </p:sp>
      <p:sp>
        <p:nvSpPr>
          <p:cNvPr id="28" name="Slide Number"/>
          <p:cNvSpPr txBox="1">
            <a:spLocks noGrp="1"/>
          </p:cNvSpPr>
          <p:nvPr>
            <p:ph type="sldNum" sz="quarter" idx="2"/>
          </p:nvPr>
        </p:nvSpPr>
        <p:spPr>
          <a:xfrm>
            <a:off x="5979516" y="6540500"/>
            <a:ext cx="267702" cy="287258"/>
          </a:xfrm>
          <a:prstGeom prst="rect">
            <a:avLst/>
          </a:prstGeom>
        </p:spPr>
        <p:txBody>
          <a:bodyPr/>
          <a:lstStyle/>
          <a:p>
            <a:fld id="{86CB4B4D-7CA3-9044-876B-883B54F8677D}" type="slidenum">
              <a:rPr/>
              <a:t>‹#›</a:t>
            </a:fld>
            <a:endParaRPr/>
          </a:p>
        </p:txBody>
      </p:sp>
      <p:sp>
        <p:nvSpPr>
          <p:cNvPr id="29" name="Title Text"/>
          <p:cNvSpPr txBox="1">
            <a:spLocks noGrp="1"/>
          </p:cNvSpPr>
          <p:nvPr>
            <p:ph type="title"/>
          </p:nvPr>
        </p:nvSpPr>
        <p:spPr>
          <a:xfrm>
            <a:off x="1225551" y="465666"/>
            <a:ext cx="9736618" cy="1143001"/>
          </a:xfrm>
          <a:prstGeom prst="rect">
            <a:avLst/>
          </a:prstGeom>
        </p:spPr>
        <p:txBody>
          <a:bodyPr/>
          <a:lstStyle>
            <a:lvl1pPr algn="l"/>
          </a:lstStyle>
          <a:p>
            <a:r>
              <a:t>Title Text</a:t>
            </a:r>
          </a:p>
        </p:txBody>
      </p:sp>
      <p:sp>
        <p:nvSpPr>
          <p:cNvPr id="6" name="TextBox 5">
            <a:extLst>
              <a:ext uri="{FF2B5EF4-FFF2-40B4-BE49-F238E27FC236}">
                <a16:creationId xmlns:a16="http://schemas.microsoft.com/office/drawing/2014/main" id="{A2678BF8-F5DD-4316-8449-F4943F0F28FA}"/>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1864031735"/>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Bullets, Bottom Image">
    <p:spTree>
      <p:nvGrpSpPr>
        <p:cNvPr id="1" name=""/>
        <p:cNvGrpSpPr/>
        <p:nvPr/>
      </p:nvGrpSpPr>
      <p:grpSpPr>
        <a:xfrm>
          <a:off x="0" y="0"/>
          <a:ext cx="0" cy="0"/>
          <a:chOff x="0" y="0"/>
          <a:chExt cx="0" cy="0"/>
        </a:xfrm>
      </p:grpSpPr>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7" name="Line">
            <a:extLst>
              <a:ext uri="{FF2B5EF4-FFF2-40B4-BE49-F238E27FC236}">
                <a16:creationId xmlns:a16="http://schemas.microsoft.com/office/drawing/2014/main" id="{25474207-F98F-FD43-96D9-8F6A9E68D7C9}"/>
              </a:ext>
            </a:extLst>
          </p:cNvPr>
          <p:cNvSpPr/>
          <p:nvPr userDrawn="1"/>
        </p:nvSpPr>
        <p:spPr>
          <a:xfrm flipV="1">
            <a:off x="1295665" y="1758090"/>
            <a:ext cx="0" cy="2076156"/>
          </a:xfrm>
          <a:prstGeom prst="line">
            <a:avLst/>
          </a:prstGeom>
          <a:ln w="50800">
            <a:solidFill>
              <a:srgbClr val="CC1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 name="Title Text">
            <a:extLst>
              <a:ext uri="{FF2B5EF4-FFF2-40B4-BE49-F238E27FC236}">
                <a16:creationId xmlns:a16="http://schemas.microsoft.com/office/drawing/2014/main" id="{C19BECAE-8049-4643-A75C-812DA5539572}"/>
              </a:ext>
            </a:extLst>
          </p:cNvPr>
          <p:cNvSpPr txBox="1">
            <a:spLocks noGrp="1"/>
          </p:cNvSpPr>
          <p:nvPr>
            <p:ph type="title"/>
          </p:nvPr>
        </p:nvSpPr>
        <p:spPr>
          <a:xfrm>
            <a:off x="1225551" y="465667"/>
            <a:ext cx="9736617" cy="1143001"/>
          </a:xfrm>
          <a:prstGeom prst="rect">
            <a:avLst/>
          </a:prstGeom>
        </p:spPr>
        <p:txBody>
          <a:bodyPr>
            <a:noAutofit/>
          </a:bodyPr>
          <a:lstStyle>
            <a:lvl1pPr algn="l">
              <a:defRPr sz="3600" b="0" i="0">
                <a:solidFill>
                  <a:srgbClr val="CC0000"/>
                </a:solidFill>
                <a:latin typeface="Calibri" panose="020F0502020204030204" pitchFamily="34" charset="0"/>
                <a:ea typeface="Open Sans" panose="020B0606030504020204" pitchFamily="34" charset="0"/>
                <a:cs typeface="Calibri" panose="020F0502020204030204" pitchFamily="34" charset="0"/>
                <a:sym typeface="Verdana"/>
              </a:defRPr>
            </a:lvl1pPr>
          </a:lstStyle>
          <a:p>
            <a:r>
              <a:rPr lang="en-US"/>
              <a:t>Click to edit Master title style</a:t>
            </a:r>
            <a:endParaRPr/>
          </a:p>
        </p:txBody>
      </p:sp>
      <p:sp>
        <p:nvSpPr>
          <p:cNvPr id="13" name="Body Level One…">
            <a:extLst>
              <a:ext uri="{FF2B5EF4-FFF2-40B4-BE49-F238E27FC236}">
                <a16:creationId xmlns:a16="http://schemas.microsoft.com/office/drawing/2014/main" id="{1AC09BCE-A79E-CF49-9C78-FDF0B26C0536}"/>
              </a:ext>
            </a:extLst>
          </p:cNvPr>
          <p:cNvSpPr txBox="1">
            <a:spLocks noGrp="1"/>
          </p:cNvSpPr>
          <p:nvPr>
            <p:ph type="body" sz="half" idx="1" hasCustomPrompt="1"/>
          </p:nvPr>
        </p:nvSpPr>
        <p:spPr>
          <a:xfrm>
            <a:off x="1390782" y="1760118"/>
            <a:ext cx="9386611" cy="2074127"/>
          </a:xfrm>
          <a:prstGeom prst="rect">
            <a:avLst/>
          </a:prstGeom>
        </p:spPr>
        <p:txBody>
          <a:bodyPr anchor="t">
            <a:normAutofit/>
          </a:bodyPr>
          <a:lstStyle>
            <a:lvl1pPr marL="279400" indent="-279400">
              <a:spcBef>
                <a:spcPts val="2250"/>
              </a:spcBef>
              <a:defRPr sz="2100" b="0" i="0">
                <a:latin typeface="Calibri" panose="020F0502020204030204" pitchFamily="34" charset="0"/>
                <a:ea typeface="Open Sans" panose="020B0606030504020204" pitchFamily="34" charset="0"/>
                <a:cs typeface="Calibri" panose="020F0502020204030204" pitchFamily="34" charset="0"/>
                <a:sym typeface="Verdana"/>
              </a:defRPr>
            </a:lvl1pPr>
            <a:lvl2pPr marL="558800" indent="-279400">
              <a:spcBef>
                <a:spcPts val="2250"/>
              </a:spcBef>
              <a:defRPr sz="2100" b="0" i="0">
                <a:latin typeface="Calibri" panose="020F0502020204030204" pitchFamily="34" charset="0"/>
                <a:ea typeface="Open Sans" panose="020B0606030504020204" pitchFamily="34" charset="0"/>
                <a:cs typeface="Calibri" panose="020F0502020204030204" pitchFamily="34" charset="0"/>
                <a:sym typeface="Verdana"/>
              </a:defRPr>
            </a:lvl2pPr>
            <a:lvl3pPr marL="838200" indent="-279400">
              <a:spcBef>
                <a:spcPts val="2250"/>
              </a:spcBef>
              <a:defRPr sz="2100" b="0" i="0">
                <a:latin typeface="Calibri" panose="020F0502020204030204" pitchFamily="34" charset="0"/>
                <a:ea typeface="Open Sans" panose="020B0606030504020204" pitchFamily="34" charset="0"/>
                <a:cs typeface="Calibri" panose="020F0502020204030204" pitchFamily="34" charset="0"/>
                <a:sym typeface="Verdana"/>
              </a:defRPr>
            </a:lvl3pPr>
            <a:lvl4pPr marL="1117600" indent="-279400">
              <a:spcBef>
                <a:spcPts val="2250"/>
              </a:spcBef>
              <a:defRPr sz="2100">
                <a:latin typeface="Verdana" panose="020B0604030504040204" pitchFamily="34" charset="0"/>
                <a:ea typeface="Verdana" panose="020B0604030504040204" pitchFamily="34" charset="0"/>
                <a:cs typeface="Verdana" panose="020B0604030504040204" pitchFamily="34" charset="0"/>
                <a:sym typeface="Verdana"/>
              </a:defRPr>
            </a:lvl4pPr>
            <a:lvl5pPr marL="1397000" indent="-279400">
              <a:spcBef>
                <a:spcPts val="2250"/>
              </a:spcBef>
              <a:defRPr sz="2100">
                <a:latin typeface="Verdana" panose="020B0604030504040204" pitchFamily="34" charset="0"/>
                <a:ea typeface="Verdana" panose="020B0604030504040204" pitchFamily="34" charset="0"/>
                <a:cs typeface="Verdana" panose="020B0604030504040204" pitchFamily="34" charset="0"/>
                <a:sym typeface="Verdana"/>
              </a:defRPr>
            </a:lvl5pPr>
          </a:lstStyle>
          <a:p>
            <a:r>
              <a:t>Body Level One</a:t>
            </a:r>
          </a:p>
          <a:p>
            <a:pPr lvl="1"/>
            <a:r>
              <a:t>Body Level Two</a:t>
            </a:r>
          </a:p>
          <a:p>
            <a:pPr lvl="2"/>
            <a:r>
              <a:t>Body Level Three</a:t>
            </a:r>
          </a:p>
        </p:txBody>
      </p:sp>
      <p:sp>
        <p:nvSpPr>
          <p:cNvPr id="3" name="Rectangle 2">
            <a:extLst>
              <a:ext uri="{FF2B5EF4-FFF2-40B4-BE49-F238E27FC236}">
                <a16:creationId xmlns:a16="http://schemas.microsoft.com/office/drawing/2014/main" id="{17B1F142-EED9-F44E-81E2-BB4F61267A1A}"/>
              </a:ext>
            </a:extLst>
          </p:cNvPr>
          <p:cNvSpPr/>
          <p:nvPr userDrawn="1"/>
        </p:nvSpPr>
        <p:spPr>
          <a:xfrm>
            <a:off x="10623804" y="6470969"/>
            <a:ext cx="1273629" cy="246221"/>
          </a:xfrm>
          <a:prstGeom prst="rect">
            <a:avLst/>
          </a:prstGeom>
          <a:blipFill>
            <a:blip r:embed="rId2"/>
            <a:stretch>
              <a:fillRect/>
            </a:stretch>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TextBox 8">
            <a:extLst>
              <a:ext uri="{FF2B5EF4-FFF2-40B4-BE49-F238E27FC236}">
                <a16:creationId xmlns:a16="http://schemas.microsoft.com/office/drawing/2014/main" id="{6CC35437-79EF-4695-84E6-1FFD4CE20C96}"/>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42341583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reserve="1">
  <p:cSld name="Title &amp; Subtitl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89000" y="1099655"/>
            <a:ext cx="10414000" cy="2324101"/>
          </a:xfrm>
          <a:prstGeom prst="rect">
            <a:avLst/>
          </a:prstGeom>
        </p:spPr>
        <p:txBody>
          <a:bodyPr anchor="b"/>
          <a:lstStyle>
            <a:lvl1pPr>
              <a:defRPr sz="4000">
                <a:solidFill>
                  <a:srgbClr val="000000"/>
                </a:solidFill>
              </a:defRPr>
            </a:lvl1pPr>
          </a:lstStyle>
          <a:p>
            <a:r>
              <a:t>Title Text</a:t>
            </a:r>
          </a:p>
        </p:txBody>
      </p:sp>
      <p:sp>
        <p:nvSpPr>
          <p:cNvPr id="39" name="Body Level One…"/>
          <p:cNvSpPr txBox="1">
            <a:spLocks noGrp="1"/>
          </p:cNvSpPr>
          <p:nvPr>
            <p:ph type="body" sz="quarter" idx="1"/>
          </p:nvPr>
        </p:nvSpPr>
        <p:spPr>
          <a:xfrm>
            <a:off x="889000" y="3536950"/>
            <a:ext cx="10414000" cy="793750"/>
          </a:xfrm>
          <a:prstGeom prst="rect">
            <a:avLst/>
          </a:prstGeom>
        </p:spPr>
        <p:txBody>
          <a:bodyPr anchor="t"/>
          <a:lstStyle>
            <a:lvl1pPr marL="0" indent="0" algn="ctr">
              <a:spcBef>
                <a:spcPts val="0"/>
              </a:spcBef>
              <a:buSzTx/>
              <a:buNone/>
              <a:defRPr sz="3000" b="0" i="0"/>
            </a:lvl1pPr>
            <a:lvl2pPr marL="0" indent="0" algn="ctr">
              <a:spcBef>
                <a:spcPts val="0"/>
              </a:spcBef>
              <a:buSzTx/>
              <a:buNone/>
              <a:defRPr sz="3000" b="0" i="0"/>
            </a:lvl2pPr>
            <a:lvl3pPr marL="0" indent="0" algn="ctr">
              <a:spcBef>
                <a:spcPts val="0"/>
              </a:spcBef>
              <a:buSzTx/>
              <a:buNone/>
              <a:defRPr sz="3000" b="0" i="0"/>
            </a:lvl3pPr>
            <a:lvl4pPr marL="0" indent="0" algn="ctr">
              <a:spcBef>
                <a:spcPts val="0"/>
              </a:spcBef>
              <a:buSzTx/>
              <a:buNone/>
              <a:defRPr sz="3000" b="0" i="0"/>
            </a:lvl4pPr>
            <a:lvl5pPr marL="0" indent="0" algn="ctr">
              <a:spcBef>
                <a:spcPts val="0"/>
              </a:spcBef>
              <a:buSzTx/>
              <a:buNone/>
              <a:defRPr sz="3000" b="0" i="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xfrm>
            <a:off x="5979516" y="6540500"/>
            <a:ext cx="267702" cy="287258"/>
          </a:xfrm>
          <a:prstGeom prst="rect">
            <a:avLst/>
          </a:prstGeom>
        </p:spPr>
        <p:txBody>
          <a:bodyPr/>
          <a:lstStyle/>
          <a:p>
            <a:fld id="{86CB4B4D-7CA3-9044-876B-883B54F8677D}" type="slidenum">
              <a:rPr/>
              <a:t>‹#›</a:t>
            </a:fld>
            <a:endParaRPr/>
          </a:p>
        </p:txBody>
      </p:sp>
      <p:sp>
        <p:nvSpPr>
          <p:cNvPr id="3" name="Rectangle 2">
            <a:extLst>
              <a:ext uri="{FF2B5EF4-FFF2-40B4-BE49-F238E27FC236}">
                <a16:creationId xmlns:a16="http://schemas.microsoft.com/office/drawing/2014/main" id="{2EEDA51B-760E-234D-8D9A-3EC76C963FFE}"/>
              </a:ext>
            </a:extLst>
          </p:cNvPr>
          <p:cNvSpPr/>
          <p:nvPr userDrawn="1"/>
        </p:nvSpPr>
        <p:spPr>
          <a:xfrm>
            <a:off x="9927772" y="6487780"/>
            <a:ext cx="1375229" cy="246221"/>
          </a:xfrm>
          <a:prstGeom prst="rect">
            <a:avLst/>
          </a:prstGeom>
          <a:blipFill>
            <a:blip r:embed="rId2"/>
            <a:stretch>
              <a:fillRect/>
            </a:stretch>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extBox 6">
            <a:extLst>
              <a:ext uri="{FF2B5EF4-FFF2-40B4-BE49-F238E27FC236}">
                <a16:creationId xmlns:a16="http://schemas.microsoft.com/office/drawing/2014/main" id="{84F37584-524D-47D0-B06F-02463BD6E654}"/>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1120241340"/>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mp; Blank with no left line">
    <p:spTree>
      <p:nvGrpSpPr>
        <p:cNvPr id="1" name=""/>
        <p:cNvGrpSpPr/>
        <p:nvPr/>
      </p:nvGrpSpPr>
      <p:grpSpPr>
        <a:xfrm>
          <a:off x="0" y="0"/>
          <a:ext cx="0" cy="0"/>
          <a:chOff x="0" y="0"/>
          <a:chExt cx="0" cy="0"/>
        </a:xfrm>
      </p:grpSpPr>
      <p:sp>
        <p:nvSpPr>
          <p:cNvPr id="57"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0" name="Title Text">
            <a:extLst>
              <a:ext uri="{FF2B5EF4-FFF2-40B4-BE49-F238E27FC236}">
                <a16:creationId xmlns:a16="http://schemas.microsoft.com/office/drawing/2014/main" id="{545D809A-DFD7-E94A-AC9A-3DD78B64558F}"/>
              </a:ext>
            </a:extLst>
          </p:cNvPr>
          <p:cNvSpPr txBox="1">
            <a:spLocks noGrp="1"/>
          </p:cNvSpPr>
          <p:nvPr>
            <p:ph type="title"/>
          </p:nvPr>
        </p:nvSpPr>
        <p:spPr>
          <a:xfrm>
            <a:off x="1225551" y="465667"/>
            <a:ext cx="9736617" cy="1143001"/>
          </a:xfrm>
          <a:prstGeom prst="rect">
            <a:avLst/>
          </a:prstGeom>
        </p:spPr>
        <p:txBody>
          <a:bodyPr>
            <a:noAutofit/>
          </a:bodyPr>
          <a:lstStyle>
            <a:lvl1pPr algn="l">
              <a:defRPr sz="3600" b="0" i="0">
                <a:solidFill>
                  <a:srgbClr val="CC0000"/>
                </a:solidFill>
                <a:latin typeface="Calibri" panose="020F0502020204030204" pitchFamily="34" charset="0"/>
                <a:ea typeface="Open Sans" panose="020B0606030504020204" pitchFamily="34" charset="0"/>
                <a:cs typeface="Calibri" panose="020F0502020204030204" pitchFamily="34" charset="0"/>
                <a:sym typeface="Verdana"/>
              </a:defRPr>
            </a:lvl1pPr>
          </a:lstStyle>
          <a:p>
            <a:r>
              <a:rPr lang="en-US"/>
              <a:t>Click to edit Master title style</a:t>
            </a:r>
            <a:endParaRPr/>
          </a:p>
        </p:txBody>
      </p:sp>
      <p:sp>
        <p:nvSpPr>
          <p:cNvPr id="3" name="Rectangle 2">
            <a:extLst>
              <a:ext uri="{FF2B5EF4-FFF2-40B4-BE49-F238E27FC236}">
                <a16:creationId xmlns:a16="http://schemas.microsoft.com/office/drawing/2014/main" id="{837AF0A4-80AC-B545-9142-696C80800E72}"/>
              </a:ext>
            </a:extLst>
          </p:cNvPr>
          <p:cNvSpPr/>
          <p:nvPr userDrawn="1"/>
        </p:nvSpPr>
        <p:spPr>
          <a:xfrm>
            <a:off x="9568543" y="6454640"/>
            <a:ext cx="1632857" cy="246221"/>
          </a:xfrm>
          <a:prstGeom prst="rect">
            <a:avLst/>
          </a:prstGeom>
          <a:blipFill>
            <a:blip r:embed="rId2"/>
            <a:stretch>
              <a:fillRect/>
            </a:stretch>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extBox 6">
            <a:extLst>
              <a:ext uri="{FF2B5EF4-FFF2-40B4-BE49-F238E27FC236}">
                <a16:creationId xmlns:a16="http://schemas.microsoft.com/office/drawing/2014/main" id="{D878E4CD-BA91-4701-92A7-E53893C42BEE}"/>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2895674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15D25-5D70-5A45-8BC6-0A60D0A23A50}"/>
              </a:ext>
            </a:extLst>
          </p:cNvPr>
          <p:cNvSpPr>
            <a:spLocks noGrp="1"/>
          </p:cNvSpPr>
          <p:nvPr>
            <p:ph type="title"/>
          </p:nvPr>
        </p:nvSpPr>
        <p:spPr>
          <a:xfrm>
            <a:off x="831850" y="1709738"/>
            <a:ext cx="10515600" cy="2852737"/>
          </a:xfrm>
        </p:spPr>
        <p:txBody>
          <a:bodyPr anchor="b"/>
          <a:lstStyle>
            <a:lvl1pPr>
              <a:defRPr sz="6000" b="0" i="0"/>
            </a:lvl1pPr>
          </a:lstStyle>
          <a:p>
            <a:r>
              <a:rPr lang="en-US"/>
              <a:t>Click to edit Master title style</a:t>
            </a:r>
          </a:p>
        </p:txBody>
      </p:sp>
      <p:sp>
        <p:nvSpPr>
          <p:cNvPr id="3" name="Text Placeholder 2">
            <a:extLst>
              <a:ext uri="{FF2B5EF4-FFF2-40B4-BE49-F238E27FC236}">
                <a16:creationId xmlns:a16="http://schemas.microsoft.com/office/drawing/2014/main" id="{F63D64AE-1735-E746-A4BA-4B3986131576}"/>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911374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Quote/Question">
    <p:spTree>
      <p:nvGrpSpPr>
        <p:cNvPr id="1" name=""/>
        <p:cNvGrpSpPr/>
        <p:nvPr/>
      </p:nvGrpSpPr>
      <p:grpSpPr>
        <a:xfrm>
          <a:off x="0" y="0"/>
          <a:ext cx="0" cy="0"/>
          <a:chOff x="0" y="0"/>
          <a:chExt cx="0" cy="0"/>
        </a:xfrm>
      </p:grpSpPr>
      <p:sp>
        <p:nvSpPr>
          <p:cNvPr id="5" name="Rectangle 4"/>
          <p:cNvSpPr/>
          <p:nvPr/>
        </p:nvSpPr>
        <p:spPr>
          <a:xfrm>
            <a:off x="-3176" y="3305890"/>
            <a:ext cx="12192000" cy="246221"/>
          </a:xfrm>
          <a:prstGeom prst="rect">
            <a:avLst/>
          </a:prstGeom>
          <a:solidFill>
            <a:schemeClr val="tx1">
              <a:alpha val="7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ext Placeholder 6"/>
          <p:cNvSpPr>
            <a:spLocks noGrp="1"/>
          </p:cNvSpPr>
          <p:nvPr>
            <p:ph type="body" sz="quarter" idx="11" hasCustomPrompt="1"/>
          </p:nvPr>
        </p:nvSpPr>
        <p:spPr>
          <a:xfrm>
            <a:off x="2170509" y="2797572"/>
            <a:ext cx="7844632" cy="1262856"/>
          </a:xfrm>
        </p:spPr>
        <p:txBody>
          <a:bodyPr/>
          <a:lstStyle>
            <a:lvl1pPr marL="0" marR="0" indent="0" algn="ctr" defTabSz="412750" rtl="0" fontAlgn="auto" latinLnBrk="0" hangingPunct="0">
              <a:lnSpc>
                <a:spcPct val="100000"/>
              </a:lnSpc>
              <a:spcBef>
                <a:spcPts val="0"/>
              </a:spcBef>
              <a:spcAft>
                <a:spcPts val="0"/>
              </a:spcAft>
              <a:buClrTx/>
              <a:buSzTx/>
              <a:buFontTx/>
              <a:buNone/>
              <a:tabLst/>
              <a:defRPr sz="2200" b="0" i="0">
                <a:latin typeface="Calibri" panose="020F0502020204030204" pitchFamily="34" charset="0"/>
                <a:cs typeface="Calibri" panose="020F0502020204030204" pitchFamily="34" charset="0"/>
              </a:defRPr>
            </a:lvl1pPr>
          </a:lstStyle>
          <a:p>
            <a:pPr marL="0" marR="0" indent="0" algn="ctr" defTabSz="825500" rtl="0" fontAlgn="auto" latinLnBrk="0" hangingPunct="0">
              <a:lnSpc>
                <a:spcPct val="100000"/>
              </a:lnSpc>
              <a:spcBef>
                <a:spcPts val="0"/>
              </a:spcBef>
              <a:spcAft>
                <a:spcPts val="0"/>
              </a:spcAft>
              <a:buClrTx/>
              <a:buSzTx/>
              <a:buFontTx/>
              <a:buNone/>
              <a:tabLst/>
            </a:pPr>
            <a:r>
              <a:rPr kumimoji="0" lang="en-US" sz="3300" b="1" i="0" u="none" strike="noStrike" cap="none" spc="0" normalizeH="0" baseline="0">
                <a:ln>
                  <a:noFill/>
                </a:ln>
                <a:solidFill>
                  <a:schemeClr val="bg1"/>
                </a:solidFill>
                <a:effectLst/>
                <a:uFillTx/>
                <a:latin typeface="Open Sans" charset="0"/>
                <a:ea typeface="Open Sans" charset="0"/>
                <a:cs typeface="Open Sans" charset="0"/>
                <a:sym typeface="Helvetica Neue"/>
              </a:rPr>
              <a:t>Large Statement, </a:t>
            </a:r>
          </a:p>
          <a:p>
            <a:pPr marL="0" marR="0" indent="0" algn="ctr" defTabSz="825500" rtl="0" fontAlgn="auto" latinLnBrk="0" hangingPunct="0">
              <a:lnSpc>
                <a:spcPct val="100000"/>
              </a:lnSpc>
              <a:spcBef>
                <a:spcPts val="0"/>
              </a:spcBef>
              <a:spcAft>
                <a:spcPts val="0"/>
              </a:spcAft>
              <a:buClrTx/>
              <a:buSzTx/>
              <a:buFontTx/>
              <a:buNone/>
              <a:tabLst/>
            </a:pPr>
            <a:r>
              <a:rPr kumimoji="0" lang="en-US" sz="3300" b="1" i="0" u="none" strike="noStrike" cap="none" spc="0" normalizeH="0" baseline="0">
                <a:ln>
                  <a:noFill/>
                </a:ln>
                <a:solidFill>
                  <a:schemeClr val="bg1"/>
                </a:solidFill>
                <a:effectLst/>
                <a:uFillTx/>
                <a:latin typeface="Open Sans" charset="0"/>
                <a:ea typeface="Open Sans" charset="0"/>
                <a:cs typeface="Open Sans" charset="0"/>
                <a:sym typeface="Helvetica Neue"/>
              </a:rPr>
              <a:t>Question, or Quote</a:t>
            </a:r>
          </a:p>
        </p:txBody>
      </p:sp>
      <p:pic>
        <p:nvPicPr>
          <p:cNvPr id="9" name="Scrum Inc_CMYK.pdf" descr="Scrum Inc_CMYK.pdf">
            <a:extLst>
              <a:ext uri="{FF2B5EF4-FFF2-40B4-BE49-F238E27FC236}">
                <a16:creationId xmlns:a16="http://schemas.microsoft.com/office/drawing/2014/main" id="{639DE5CE-64CA-D246-BA50-ECED4F77C5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1" name="Slide Number">
            <a:extLst>
              <a:ext uri="{FF2B5EF4-FFF2-40B4-BE49-F238E27FC236}">
                <a16:creationId xmlns:a16="http://schemas.microsoft.com/office/drawing/2014/main" id="{F4AFD71F-6ACA-4CFD-9CCF-A7EFA7DD69AC}"/>
              </a:ext>
            </a:extLst>
          </p:cNvPr>
          <p:cNvSpPr txBox="1">
            <a:spLocks noGrp="1"/>
          </p:cNvSpPr>
          <p:nvPr>
            <p:ph type="sldNum" sz="quarter" idx="2"/>
          </p:nvPr>
        </p:nvSpPr>
        <p:spPr>
          <a:xfrm>
            <a:off x="5974172" y="6475098"/>
            <a:ext cx="267702" cy="287258"/>
          </a:xfrm>
          <a:prstGeom prst="rect">
            <a:avLst/>
          </a:prstGeom>
        </p:spPr>
        <p:txBody>
          <a:bodyPr/>
          <a:lstStyle>
            <a:lvl1pPr>
              <a:defRPr>
                <a:solidFill>
                  <a:schemeClr val="bg1"/>
                </a:solidFill>
              </a:defRPr>
            </a:lvl1pPr>
          </a:lstStyle>
          <a:p>
            <a:fld id="{86CB4B4D-7CA3-9044-876B-883B54F8677D}" type="slidenum">
              <a:rPr lang="en-US" smtClean="0"/>
              <a:t>‹#›</a:t>
            </a:fld>
            <a:endParaRPr lang="en-US"/>
          </a:p>
        </p:txBody>
      </p:sp>
      <p:sp>
        <p:nvSpPr>
          <p:cNvPr id="10" name="Rectangle 9">
            <a:extLst>
              <a:ext uri="{FF2B5EF4-FFF2-40B4-BE49-F238E27FC236}">
                <a16:creationId xmlns:a16="http://schemas.microsoft.com/office/drawing/2014/main" id="{305FC62D-1626-467A-BFEC-C06927291E02}"/>
              </a:ext>
            </a:extLst>
          </p:cNvPr>
          <p:cNvSpPr/>
          <p:nvPr userDrawn="1"/>
        </p:nvSpPr>
        <p:spPr>
          <a:xfrm>
            <a:off x="3175" y="3305890"/>
            <a:ext cx="12192000" cy="246221"/>
          </a:xfrm>
          <a:prstGeom prst="rect">
            <a:avLst/>
          </a:prstGeom>
          <a:solidFill>
            <a:schemeClr val="tx1">
              <a:alpha val="7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13" name="Scrum Inc_CMYK.pdf" descr="Scrum Inc_CMYK.pdf">
            <a:extLst>
              <a:ext uri="{FF2B5EF4-FFF2-40B4-BE49-F238E27FC236}">
                <a16:creationId xmlns:a16="http://schemas.microsoft.com/office/drawing/2014/main" id="{8BEC37DB-7A2C-47E3-AD3D-654258A71B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5" name="TextBox 14">
            <a:extLst>
              <a:ext uri="{FF2B5EF4-FFF2-40B4-BE49-F238E27FC236}">
                <a16:creationId xmlns:a16="http://schemas.microsoft.com/office/drawing/2014/main" id="{1A875B0F-C424-4EDB-87F3-22221D72815F}"/>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2394406447"/>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7" name="Title Text"/>
          <p:cNvSpPr txBox="1">
            <a:spLocks noGrp="1"/>
          </p:cNvSpPr>
          <p:nvPr>
            <p:ph type="title"/>
          </p:nvPr>
        </p:nvSpPr>
        <p:spPr>
          <a:xfrm>
            <a:off x="841375" y="0"/>
            <a:ext cx="10502900" cy="1143001"/>
          </a:xfrm>
          <a:prstGeom prst="rect">
            <a:avLst/>
          </a:prstGeom>
        </p:spPr>
        <p:txBody>
          <a:bodyPr/>
          <a:lstStyle>
            <a:lvl1pPr algn="ctr">
              <a:defRPr sz="3500">
                <a:solidFill>
                  <a:srgbClr val="CC0000"/>
                </a:solidFill>
                <a:latin typeface="Verdana"/>
                <a:ea typeface="Verdana"/>
                <a:cs typeface="Verdana"/>
                <a:sym typeface="Verdana"/>
              </a:defRPr>
            </a:lvl1pPr>
          </a:lstStyle>
          <a:p>
            <a:r>
              <a:t>Title Text</a:t>
            </a:r>
          </a:p>
        </p:txBody>
      </p:sp>
      <p:sp>
        <p:nvSpPr>
          <p:cNvPr id="3" name="Slide Number Placeholder 2">
            <a:extLst>
              <a:ext uri="{FF2B5EF4-FFF2-40B4-BE49-F238E27FC236}">
                <a16:creationId xmlns:a16="http://schemas.microsoft.com/office/drawing/2014/main" id="{58907BF9-4DF8-9A44-84CD-160C53E6C0B6}"/>
              </a:ext>
            </a:extLst>
          </p:cNvPr>
          <p:cNvSpPr>
            <a:spLocks noGrp="1"/>
          </p:cNvSpPr>
          <p:nvPr>
            <p:ph type="sldNum" sz="quarter" idx="11"/>
          </p:nvPr>
        </p:nvSpPr>
        <p:spPr>
          <a:xfrm>
            <a:off x="5589182" y="6504465"/>
            <a:ext cx="267702" cy="287258"/>
          </a:xfrm>
          <a:prstGeom prst="rect">
            <a:avLst/>
          </a:prstGeom>
        </p:spPr>
        <p:txBody>
          <a:bodyPr/>
          <a:lstStyle/>
          <a:p>
            <a:fld id="{C188EA5A-D20C-4B43-A161-BF3A9A68537E}" type="slidenum">
              <a:rPr lang="en-US" smtClean="0"/>
              <a:pPr/>
              <a:t>‹#›</a:t>
            </a:fld>
            <a:endParaRPr lang="en-US"/>
          </a:p>
        </p:txBody>
      </p:sp>
      <p:sp>
        <p:nvSpPr>
          <p:cNvPr id="4" name="Rectangle 3">
            <a:extLst>
              <a:ext uri="{FF2B5EF4-FFF2-40B4-BE49-F238E27FC236}">
                <a16:creationId xmlns:a16="http://schemas.microsoft.com/office/drawing/2014/main" id="{86A595D5-9D18-FC4D-A537-D4435CF714C5}"/>
              </a:ext>
            </a:extLst>
          </p:cNvPr>
          <p:cNvSpPr/>
          <p:nvPr userDrawn="1"/>
        </p:nvSpPr>
        <p:spPr>
          <a:xfrm>
            <a:off x="10580915" y="6431175"/>
            <a:ext cx="1257300" cy="246221"/>
          </a:xfrm>
          <a:prstGeom prst="rect">
            <a:avLst/>
          </a:prstGeom>
          <a:blipFill>
            <a:blip r:embed="rId2"/>
            <a:stretch>
              <a:fillRect/>
            </a:stretch>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extBox 7">
            <a:extLst>
              <a:ext uri="{FF2B5EF4-FFF2-40B4-BE49-F238E27FC236}">
                <a16:creationId xmlns:a16="http://schemas.microsoft.com/office/drawing/2014/main" id="{6929E2E8-9518-44FF-AE58-FD4F85D74FF5}"/>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210726369"/>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plit: Title &amp; Bullets">
    <p:spTree>
      <p:nvGrpSpPr>
        <p:cNvPr id="1" name=""/>
        <p:cNvGrpSpPr/>
        <p:nvPr/>
      </p:nvGrpSpPr>
      <p:grpSpPr>
        <a:xfrm>
          <a:off x="0" y="0"/>
          <a:ext cx="0" cy="0"/>
          <a:chOff x="0" y="0"/>
          <a:chExt cx="0" cy="0"/>
        </a:xfrm>
      </p:grpSpPr>
      <p:sp>
        <p:nvSpPr>
          <p:cNvPr id="53" name="Line"/>
          <p:cNvSpPr/>
          <p:nvPr/>
        </p:nvSpPr>
        <p:spPr>
          <a:xfrm flipV="1">
            <a:off x="6092712" y="1825676"/>
            <a:ext cx="1" cy="3867315"/>
          </a:xfrm>
          <a:prstGeom prst="line">
            <a:avLst/>
          </a:prstGeom>
          <a:ln w="50800">
            <a:solidFill>
              <a:srgbClr val="CC1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55" name="Body Level One…"/>
          <p:cNvSpPr txBox="1">
            <a:spLocks noGrp="1"/>
          </p:cNvSpPr>
          <p:nvPr>
            <p:ph type="body" sz="half" idx="1" hasCustomPrompt="1"/>
          </p:nvPr>
        </p:nvSpPr>
        <p:spPr>
          <a:xfrm>
            <a:off x="1225551" y="1825677"/>
            <a:ext cx="4539145" cy="3932873"/>
          </a:xfrm>
          <a:prstGeom prst="rect">
            <a:avLst/>
          </a:prstGeom>
        </p:spPr>
        <p:txBody>
          <a:bodyPr anchor="t">
            <a:normAutofit/>
          </a:bodyPr>
          <a:lstStyle>
            <a:lvl1pPr marL="2794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1pPr>
            <a:lvl2pPr marL="5588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2pPr>
            <a:lvl3pPr marL="8382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3pPr>
            <a:lvl4pPr marL="11176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4pPr>
            <a:lvl5pPr marL="13970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57"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0" name="Title Text">
            <a:extLst>
              <a:ext uri="{FF2B5EF4-FFF2-40B4-BE49-F238E27FC236}">
                <a16:creationId xmlns:a16="http://schemas.microsoft.com/office/drawing/2014/main" id="{545D809A-DFD7-E94A-AC9A-3DD78B64558F}"/>
              </a:ext>
            </a:extLst>
          </p:cNvPr>
          <p:cNvSpPr txBox="1">
            <a:spLocks noGrp="1"/>
          </p:cNvSpPr>
          <p:nvPr>
            <p:ph type="title"/>
          </p:nvPr>
        </p:nvSpPr>
        <p:spPr>
          <a:xfrm>
            <a:off x="1225551" y="465667"/>
            <a:ext cx="9736617" cy="1143001"/>
          </a:xfrm>
          <a:prstGeom prst="rect">
            <a:avLst/>
          </a:prstGeom>
        </p:spPr>
        <p:txBody>
          <a:bodyPr>
            <a:normAutofit/>
          </a:bodyPr>
          <a:lstStyle>
            <a:lvl1pPr algn="l">
              <a:defRPr sz="3600">
                <a:solidFill>
                  <a:srgbClr val="CC0000"/>
                </a:solidFill>
                <a:latin typeface="Verdana"/>
                <a:ea typeface="Verdana"/>
                <a:cs typeface="Verdana"/>
                <a:sym typeface="Verdana"/>
              </a:defRPr>
            </a:lvl1pPr>
          </a:lstStyle>
          <a:p>
            <a:r>
              <a:rPr lang="en-US"/>
              <a:t>Click to edit Master title style</a:t>
            </a:r>
            <a:endParaRPr/>
          </a:p>
        </p:txBody>
      </p:sp>
      <p:sp>
        <p:nvSpPr>
          <p:cNvPr id="8" name="Body Level One…">
            <a:extLst>
              <a:ext uri="{FF2B5EF4-FFF2-40B4-BE49-F238E27FC236}">
                <a16:creationId xmlns:a16="http://schemas.microsoft.com/office/drawing/2014/main" id="{512590F9-C2E7-904F-B888-804FF7AAC09F}"/>
              </a:ext>
            </a:extLst>
          </p:cNvPr>
          <p:cNvSpPr txBox="1">
            <a:spLocks noGrp="1"/>
          </p:cNvSpPr>
          <p:nvPr>
            <p:ph type="body" sz="half" idx="10" hasCustomPrompt="1"/>
          </p:nvPr>
        </p:nvSpPr>
        <p:spPr>
          <a:xfrm>
            <a:off x="6423023" y="1825677"/>
            <a:ext cx="4539145" cy="3932873"/>
          </a:xfrm>
          <a:prstGeom prst="rect">
            <a:avLst/>
          </a:prstGeom>
        </p:spPr>
        <p:txBody>
          <a:bodyPr anchor="t">
            <a:normAutofit/>
          </a:bodyPr>
          <a:lstStyle>
            <a:lvl1pPr marL="2794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1pPr>
            <a:lvl2pPr marL="5588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2pPr>
            <a:lvl3pPr marL="8382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3pPr>
            <a:lvl4pPr marL="11176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4pPr>
            <a:lvl5pPr marL="13970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9" name="TextBox 8">
            <a:extLst>
              <a:ext uri="{FF2B5EF4-FFF2-40B4-BE49-F238E27FC236}">
                <a16:creationId xmlns:a16="http://schemas.microsoft.com/office/drawing/2014/main" id="{7A9F4202-53DF-4C2E-A89C-D36D8CA557A8}"/>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2236585101"/>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Bullets &amp; Photo" preserve="1">
  <p:cSld name="Title, Bullets &amp; Photo">
    <p:spTree>
      <p:nvGrpSpPr>
        <p:cNvPr id="1" name="Shape 15"/>
        <p:cNvGrpSpPr/>
        <p:nvPr/>
      </p:nvGrpSpPr>
      <p:grpSpPr>
        <a:xfrm>
          <a:off x="0" y="0"/>
          <a:ext cx="0" cy="0"/>
          <a:chOff x="0" y="0"/>
          <a:chExt cx="0" cy="0"/>
        </a:xfrm>
      </p:grpSpPr>
      <p:sp>
        <p:nvSpPr>
          <p:cNvPr id="16" name="Google Shape;16;p6"/>
          <p:cNvSpPr>
            <a:spLocks noGrp="1"/>
          </p:cNvSpPr>
          <p:nvPr>
            <p:ph type="pic" idx="2"/>
          </p:nvPr>
        </p:nvSpPr>
        <p:spPr>
          <a:xfrm>
            <a:off x="6584951" y="1758091"/>
            <a:ext cx="4195999" cy="393490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1000"/>
              </a:spcBef>
              <a:spcAft>
                <a:spcPts val="0"/>
              </a:spcAft>
              <a:buClr>
                <a:srgbClr val="000000"/>
              </a:buClr>
              <a:buSzPts val="2100"/>
              <a:buFont typeface="Verdana"/>
              <a:buChar char="•"/>
              <a:defRPr sz="2100" b="0" i="0" u="none" strike="noStrike" cap="none">
                <a:solidFill>
                  <a:srgbClr val="000000"/>
                </a:solidFill>
                <a:latin typeface="Verdana"/>
                <a:ea typeface="Verdana"/>
                <a:cs typeface="Verdana"/>
                <a:sym typeface="Verdana"/>
              </a:defRPr>
            </a:lvl1pPr>
            <a:lvl2pPr marR="0" lvl="1" algn="l" rtl="0">
              <a:lnSpc>
                <a:spcPct val="100000"/>
              </a:lnSpc>
              <a:spcBef>
                <a:spcPts val="1000"/>
              </a:spcBef>
              <a:spcAft>
                <a:spcPts val="0"/>
              </a:spcAft>
              <a:buClr>
                <a:srgbClr val="000000"/>
              </a:buClr>
              <a:buSzPts val="2100"/>
              <a:buFont typeface="Verdana"/>
              <a:buChar char="•"/>
              <a:defRPr sz="2100" b="0" i="0" u="none" strike="noStrike" cap="none">
                <a:solidFill>
                  <a:srgbClr val="000000"/>
                </a:solidFill>
                <a:latin typeface="Verdana"/>
                <a:ea typeface="Verdana"/>
                <a:cs typeface="Verdana"/>
                <a:sym typeface="Verdana"/>
              </a:defRPr>
            </a:lvl2pPr>
            <a:lvl3pPr marR="0" lvl="2" algn="l" rtl="0">
              <a:lnSpc>
                <a:spcPct val="100000"/>
              </a:lnSpc>
              <a:spcBef>
                <a:spcPts val="1000"/>
              </a:spcBef>
              <a:spcAft>
                <a:spcPts val="0"/>
              </a:spcAft>
              <a:buClr>
                <a:srgbClr val="000000"/>
              </a:buClr>
              <a:buSzPts val="2100"/>
              <a:buFont typeface="Verdana"/>
              <a:buChar char="•"/>
              <a:defRPr sz="2100" b="0" i="0" u="none" strike="noStrike" cap="none">
                <a:solidFill>
                  <a:srgbClr val="000000"/>
                </a:solidFill>
                <a:latin typeface="Verdana"/>
                <a:ea typeface="Verdana"/>
                <a:cs typeface="Verdana"/>
                <a:sym typeface="Verdana"/>
              </a:defRPr>
            </a:lvl3pPr>
            <a:lvl4pPr marR="0" lvl="3" algn="l" rtl="0">
              <a:lnSpc>
                <a:spcPct val="100000"/>
              </a:lnSpc>
              <a:spcBef>
                <a:spcPts val="1000"/>
              </a:spcBef>
              <a:spcAft>
                <a:spcPts val="0"/>
              </a:spcAft>
              <a:buClr>
                <a:srgbClr val="000000"/>
              </a:buClr>
              <a:buSzPts val="2100"/>
              <a:buFont typeface="Verdana"/>
              <a:buChar char="•"/>
              <a:defRPr sz="2100" b="0" i="0" u="none" strike="noStrike" cap="none">
                <a:solidFill>
                  <a:srgbClr val="000000"/>
                </a:solidFill>
                <a:latin typeface="Verdana"/>
                <a:ea typeface="Verdana"/>
                <a:cs typeface="Verdana"/>
                <a:sym typeface="Verdana"/>
              </a:defRPr>
            </a:lvl4pPr>
            <a:lvl5pPr marR="0" lvl="4" algn="l" rtl="0">
              <a:lnSpc>
                <a:spcPct val="100000"/>
              </a:lnSpc>
              <a:spcBef>
                <a:spcPts val="1000"/>
              </a:spcBef>
              <a:spcAft>
                <a:spcPts val="0"/>
              </a:spcAft>
              <a:buClr>
                <a:srgbClr val="000000"/>
              </a:buClr>
              <a:buSzPts val="2100"/>
              <a:buFont typeface="Verdana"/>
              <a:buChar char="•"/>
              <a:defRPr sz="2100" b="0" i="0" u="none" strike="noStrike" cap="none">
                <a:solidFill>
                  <a:srgbClr val="000000"/>
                </a:solidFill>
                <a:latin typeface="Verdana"/>
                <a:ea typeface="Verdana"/>
                <a:cs typeface="Verdana"/>
                <a:sym typeface="Verdana"/>
              </a:defRPr>
            </a:lvl5pPr>
            <a:lvl6pPr marR="0" lvl="5" algn="l" rtl="0">
              <a:lnSpc>
                <a:spcPct val="100000"/>
              </a:lnSpc>
              <a:spcBef>
                <a:spcPts val="2950"/>
              </a:spcBef>
              <a:spcAft>
                <a:spcPts val="0"/>
              </a:spcAft>
              <a:buClr>
                <a:srgbClr val="000000"/>
              </a:buClr>
              <a:buSzPts val="2625"/>
              <a:buFont typeface="Helvetica Neue"/>
              <a:buChar char="•"/>
              <a:defRPr sz="21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2950"/>
              </a:spcBef>
              <a:spcAft>
                <a:spcPts val="0"/>
              </a:spcAft>
              <a:buClr>
                <a:srgbClr val="000000"/>
              </a:buClr>
              <a:buSzPts val="2625"/>
              <a:buFont typeface="Helvetica Neue"/>
              <a:buChar char="•"/>
              <a:defRPr sz="21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2950"/>
              </a:spcBef>
              <a:spcAft>
                <a:spcPts val="0"/>
              </a:spcAft>
              <a:buClr>
                <a:srgbClr val="000000"/>
              </a:buClr>
              <a:buSzPts val="2625"/>
              <a:buFont typeface="Helvetica Neue"/>
              <a:buChar char="•"/>
              <a:defRPr sz="21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2950"/>
              </a:spcBef>
              <a:spcAft>
                <a:spcPts val="0"/>
              </a:spcAft>
              <a:buClr>
                <a:srgbClr val="000000"/>
              </a:buClr>
              <a:buSzPts val="2625"/>
              <a:buFont typeface="Helvetica Neue"/>
              <a:buChar char="•"/>
              <a:defRPr sz="2100" b="0" i="0" u="none" strike="noStrike" cap="none">
                <a:solidFill>
                  <a:srgbClr val="000000"/>
                </a:solidFill>
                <a:latin typeface="Helvetica Neue"/>
                <a:ea typeface="Helvetica Neue"/>
                <a:cs typeface="Helvetica Neue"/>
                <a:sym typeface="Helvetica Neue"/>
              </a:defRPr>
            </a:lvl9pPr>
          </a:lstStyle>
          <a:p>
            <a:endParaRPr/>
          </a:p>
        </p:txBody>
      </p:sp>
      <p:cxnSp>
        <p:nvCxnSpPr>
          <p:cNvPr id="17" name="Google Shape;17;p6"/>
          <p:cNvCxnSpPr/>
          <p:nvPr/>
        </p:nvCxnSpPr>
        <p:spPr>
          <a:xfrm rot="10800000" flipH="1">
            <a:off x="1295666" y="1758091"/>
            <a:ext cx="1" cy="3867315"/>
          </a:xfrm>
          <a:prstGeom prst="straightConnector1">
            <a:avLst/>
          </a:prstGeom>
          <a:noFill/>
          <a:ln w="50800" cap="flat" cmpd="sng">
            <a:solidFill>
              <a:srgbClr val="CC1000"/>
            </a:solidFill>
            <a:prstDash val="solid"/>
            <a:miter lim="400000"/>
            <a:headEnd type="none" w="sm" len="sm"/>
            <a:tailEnd type="none" w="sm" len="sm"/>
          </a:ln>
        </p:spPr>
      </p:cxnSp>
      <p:sp>
        <p:nvSpPr>
          <p:cNvPr id="18" name="Google Shape;18;p6"/>
          <p:cNvSpPr txBox="1">
            <a:spLocks noGrp="1"/>
          </p:cNvSpPr>
          <p:nvPr>
            <p:ph type="body" idx="1"/>
          </p:nvPr>
        </p:nvSpPr>
        <p:spPr>
          <a:xfrm>
            <a:off x="1390782" y="1760119"/>
            <a:ext cx="5111751" cy="3932873"/>
          </a:xfrm>
          <a:prstGeom prst="rect">
            <a:avLst/>
          </a:prstGeom>
          <a:noFill/>
          <a:ln>
            <a:noFill/>
          </a:ln>
        </p:spPr>
        <p:txBody>
          <a:bodyPr spcFirstLastPara="1" wrap="square" lIns="50800" tIns="50800" rIns="50800" bIns="50800" anchor="t" anchorCtr="0">
            <a:normAutofit/>
          </a:bodyPr>
          <a:lstStyle>
            <a:lvl1pPr marL="457200" lvl="0" indent="-361950" algn="l">
              <a:lnSpc>
                <a:spcPct val="100000"/>
              </a:lnSpc>
              <a:spcBef>
                <a:spcPts val="1000"/>
              </a:spcBef>
              <a:spcAft>
                <a:spcPts val="0"/>
              </a:spcAft>
              <a:buClr>
                <a:srgbClr val="000000"/>
              </a:buClr>
              <a:buSzPts val="2100"/>
              <a:buFont typeface="Verdana"/>
              <a:buChar char="•"/>
              <a:defRPr sz="2100">
                <a:latin typeface="Verdana"/>
                <a:ea typeface="Verdana"/>
                <a:cs typeface="Verdana"/>
                <a:sym typeface="Verdana"/>
              </a:defRPr>
            </a:lvl1pPr>
            <a:lvl2pPr marL="914400" lvl="1" indent="-361950" algn="l">
              <a:lnSpc>
                <a:spcPct val="100000"/>
              </a:lnSpc>
              <a:spcBef>
                <a:spcPts val="1000"/>
              </a:spcBef>
              <a:spcAft>
                <a:spcPts val="0"/>
              </a:spcAft>
              <a:buClr>
                <a:srgbClr val="000000"/>
              </a:buClr>
              <a:buSzPts val="2100"/>
              <a:buFont typeface="Verdana"/>
              <a:buChar char="•"/>
              <a:defRPr sz="2100">
                <a:latin typeface="Verdana"/>
                <a:ea typeface="Verdana"/>
                <a:cs typeface="Verdana"/>
                <a:sym typeface="Verdana"/>
              </a:defRPr>
            </a:lvl2pPr>
            <a:lvl3pPr marL="1371600" lvl="2" indent="-361950" algn="l">
              <a:lnSpc>
                <a:spcPct val="100000"/>
              </a:lnSpc>
              <a:spcBef>
                <a:spcPts val="1000"/>
              </a:spcBef>
              <a:spcAft>
                <a:spcPts val="0"/>
              </a:spcAft>
              <a:buClr>
                <a:srgbClr val="000000"/>
              </a:buClr>
              <a:buSzPts val="2100"/>
              <a:buFont typeface="Verdana"/>
              <a:buChar char="•"/>
              <a:defRPr sz="2100">
                <a:latin typeface="Verdana"/>
                <a:ea typeface="Verdana"/>
                <a:cs typeface="Verdana"/>
                <a:sym typeface="Verdana"/>
              </a:defRPr>
            </a:lvl3pPr>
            <a:lvl4pPr marL="1828800" lvl="3" indent="-361950" algn="l">
              <a:lnSpc>
                <a:spcPct val="100000"/>
              </a:lnSpc>
              <a:spcBef>
                <a:spcPts val="1000"/>
              </a:spcBef>
              <a:spcAft>
                <a:spcPts val="0"/>
              </a:spcAft>
              <a:buClr>
                <a:srgbClr val="000000"/>
              </a:buClr>
              <a:buSzPts val="2100"/>
              <a:buFont typeface="Verdana"/>
              <a:buChar char="•"/>
              <a:defRPr sz="2100">
                <a:latin typeface="Verdana"/>
                <a:ea typeface="Verdana"/>
                <a:cs typeface="Verdana"/>
                <a:sym typeface="Verdana"/>
              </a:defRPr>
            </a:lvl4pPr>
            <a:lvl5pPr marL="2286000" lvl="4" indent="-361950" algn="l">
              <a:lnSpc>
                <a:spcPct val="100000"/>
              </a:lnSpc>
              <a:spcBef>
                <a:spcPts val="1000"/>
              </a:spcBef>
              <a:spcAft>
                <a:spcPts val="0"/>
              </a:spcAft>
              <a:buClr>
                <a:srgbClr val="000000"/>
              </a:buClr>
              <a:buSzPts val="2100"/>
              <a:buFont typeface="Verdana"/>
              <a:buChar char="•"/>
              <a:defRPr sz="2100">
                <a:latin typeface="Verdana"/>
                <a:ea typeface="Verdana"/>
                <a:cs typeface="Verdana"/>
                <a:sym typeface="Verdana"/>
              </a:defRPr>
            </a:lvl5pPr>
            <a:lvl6pPr marL="2743200" lvl="5" indent="-371475" algn="l">
              <a:lnSpc>
                <a:spcPct val="100000"/>
              </a:lnSpc>
              <a:spcBef>
                <a:spcPts val="2950"/>
              </a:spcBef>
              <a:spcAft>
                <a:spcPts val="0"/>
              </a:spcAft>
              <a:buClr>
                <a:srgbClr val="000000"/>
              </a:buClr>
              <a:buSzPts val="2250"/>
              <a:buChar char="•"/>
              <a:defRPr/>
            </a:lvl6pPr>
            <a:lvl7pPr marL="3200400" lvl="6" indent="-371475" algn="l">
              <a:lnSpc>
                <a:spcPct val="100000"/>
              </a:lnSpc>
              <a:spcBef>
                <a:spcPts val="2950"/>
              </a:spcBef>
              <a:spcAft>
                <a:spcPts val="0"/>
              </a:spcAft>
              <a:buClr>
                <a:srgbClr val="000000"/>
              </a:buClr>
              <a:buSzPts val="2250"/>
              <a:buChar char="•"/>
              <a:defRPr/>
            </a:lvl7pPr>
            <a:lvl8pPr marL="3657600" lvl="7" indent="-371475" algn="l">
              <a:lnSpc>
                <a:spcPct val="100000"/>
              </a:lnSpc>
              <a:spcBef>
                <a:spcPts val="2950"/>
              </a:spcBef>
              <a:spcAft>
                <a:spcPts val="0"/>
              </a:spcAft>
              <a:buClr>
                <a:srgbClr val="000000"/>
              </a:buClr>
              <a:buSzPts val="2250"/>
              <a:buChar char="•"/>
              <a:defRPr/>
            </a:lvl8pPr>
            <a:lvl9pPr marL="4114800" lvl="8" indent="-371475" algn="l">
              <a:lnSpc>
                <a:spcPct val="100000"/>
              </a:lnSpc>
              <a:spcBef>
                <a:spcPts val="2950"/>
              </a:spcBef>
              <a:spcAft>
                <a:spcPts val="0"/>
              </a:spcAft>
              <a:buClr>
                <a:srgbClr val="000000"/>
              </a:buClr>
              <a:buSzPts val="2250"/>
              <a:buChar char="•"/>
              <a:defRPr/>
            </a:lvl9pPr>
          </a:lstStyle>
          <a:p>
            <a:endParaRPr/>
          </a:p>
        </p:txBody>
      </p:sp>
      <p:sp>
        <p:nvSpPr>
          <p:cNvPr id="19" name="Google Shape;19;p6"/>
          <p:cNvSpPr/>
          <p:nvPr/>
        </p:nvSpPr>
        <p:spPr>
          <a:xfrm>
            <a:off x="12048365" y="-4234"/>
            <a:ext cx="156336" cy="6866468"/>
          </a:xfrm>
          <a:prstGeom prst="rect">
            <a:avLst/>
          </a:prstGeom>
          <a:solidFill>
            <a:srgbClr val="CC0000"/>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600" b="0" i="0" u="none" strike="noStrike" cap="none">
              <a:solidFill>
                <a:schemeClr val="dk1"/>
              </a:solidFill>
              <a:latin typeface="Arial"/>
              <a:ea typeface="Arial"/>
              <a:cs typeface="Arial"/>
              <a:sym typeface="Arial"/>
            </a:endParaRPr>
          </a:p>
        </p:txBody>
      </p:sp>
      <p:sp>
        <p:nvSpPr>
          <p:cNvPr id="20" name="Google Shape;20;p6"/>
          <p:cNvSpPr txBox="1">
            <a:spLocks noGrp="1"/>
          </p:cNvSpPr>
          <p:nvPr>
            <p:ph type="sldNum" idx="12"/>
          </p:nvPr>
        </p:nvSpPr>
        <p:spPr>
          <a:xfrm>
            <a:off x="5979516" y="6540500"/>
            <a:ext cx="267702" cy="287258"/>
          </a:xfrm>
          <a:prstGeom prst="rect">
            <a:avLst/>
          </a:prstGeom>
          <a:noFill/>
          <a:ln>
            <a:noFill/>
          </a:ln>
        </p:spPr>
        <p:txBody>
          <a:bodyPr spcFirstLastPara="1" wrap="square" lIns="50800" tIns="50800" rIns="50800" bIns="50800" anchor="t" anchorCtr="0">
            <a:spAutoFit/>
          </a:bodyPr>
          <a:lstStyle>
            <a:lvl1pPr marL="0" lvl="0" indent="0" algn="l">
              <a:spcBef>
                <a:spcPts val="0"/>
              </a:spcBef>
              <a:buNone/>
              <a:defRPr sz="1200" b="0">
                <a:latin typeface="Helvetica Neue Light"/>
                <a:ea typeface="Helvetica Neue Light"/>
                <a:cs typeface="Helvetica Neue Light"/>
                <a:sym typeface="Helvetica Neue Light"/>
              </a:defRPr>
            </a:lvl1pPr>
            <a:lvl2pPr marL="0" lvl="1" indent="0" algn="l">
              <a:spcBef>
                <a:spcPts val="0"/>
              </a:spcBef>
              <a:buNone/>
              <a:defRPr sz="1200" b="0">
                <a:latin typeface="Helvetica Neue Light"/>
                <a:ea typeface="Helvetica Neue Light"/>
                <a:cs typeface="Helvetica Neue Light"/>
                <a:sym typeface="Helvetica Neue Light"/>
              </a:defRPr>
            </a:lvl2pPr>
            <a:lvl3pPr marL="0" lvl="2" indent="0" algn="l">
              <a:spcBef>
                <a:spcPts val="0"/>
              </a:spcBef>
              <a:buNone/>
              <a:defRPr sz="1200" b="0">
                <a:latin typeface="Helvetica Neue Light"/>
                <a:ea typeface="Helvetica Neue Light"/>
                <a:cs typeface="Helvetica Neue Light"/>
                <a:sym typeface="Helvetica Neue Light"/>
              </a:defRPr>
            </a:lvl3pPr>
            <a:lvl4pPr marL="0" lvl="3" indent="0" algn="l">
              <a:spcBef>
                <a:spcPts val="0"/>
              </a:spcBef>
              <a:buNone/>
              <a:defRPr sz="1200" b="0">
                <a:latin typeface="Helvetica Neue Light"/>
                <a:ea typeface="Helvetica Neue Light"/>
                <a:cs typeface="Helvetica Neue Light"/>
                <a:sym typeface="Helvetica Neue Light"/>
              </a:defRPr>
            </a:lvl4pPr>
            <a:lvl5pPr marL="0" lvl="4" indent="0" algn="l">
              <a:spcBef>
                <a:spcPts val="0"/>
              </a:spcBef>
              <a:buNone/>
              <a:defRPr sz="1200" b="0">
                <a:latin typeface="Helvetica Neue Light"/>
                <a:ea typeface="Helvetica Neue Light"/>
                <a:cs typeface="Helvetica Neue Light"/>
                <a:sym typeface="Helvetica Neue Light"/>
              </a:defRPr>
            </a:lvl5pPr>
            <a:lvl6pPr marL="0" lvl="5" indent="0" algn="l">
              <a:spcBef>
                <a:spcPts val="0"/>
              </a:spcBef>
              <a:buNone/>
              <a:defRPr sz="1200" b="0">
                <a:latin typeface="Helvetica Neue Light"/>
                <a:ea typeface="Helvetica Neue Light"/>
                <a:cs typeface="Helvetica Neue Light"/>
                <a:sym typeface="Helvetica Neue Light"/>
              </a:defRPr>
            </a:lvl6pPr>
            <a:lvl7pPr marL="0" lvl="6" indent="0" algn="l">
              <a:spcBef>
                <a:spcPts val="0"/>
              </a:spcBef>
              <a:buNone/>
              <a:defRPr sz="1200" b="0">
                <a:latin typeface="Helvetica Neue Light"/>
                <a:ea typeface="Helvetica Neue Light"/>
                <a:cs typeface="Helvetica Neue Light"/>
                <a:sym typeface="Helvetica Neue Light"/>
              </a:defRPr>
            </a:lvl7pPr>
            <a:lvl8pPr marL="0" lvl="7" indent="0" algn="l">
              <a:spcBef>
                <a:spcPts val="0"/>
              </a:spcBef>
              <a:buNone/>
              <a:defRPr sz="1200" b="0">
                <a:latin typeface="Helvetica Neue Light"/>
                <a:ea typeface="Helvetica Neue Light"/>
                <a:cs typeface="Helvetica Neue Light"/>
                <a:sym typeface="Helvetica Neue Light"/>
              </a:defRPr>
            </a:lvl8pPr>
            <a:lvl9pPr marL="0" lvl="8" indent="0" algn="l">
              <a:spcBef>
                <a:spcPts val="0"/>
              </a:spcBef>
              <a:buNone/>
              <a:defRPr sz="1200" b="0">
                <a:latin typeface="Helvetica Neue Light"/>
                <a:ea typeface="Helvetica Neue Light"/>
                <a:cs typeface="Helvetica Neue Light"/>
                <a:sym typeface="Helvetica Neue Light"/>
              </a:defRPr>
            </a:lvl9pPr>
          </a:lstStyle>
          <a:p>
            <a:fld id="{00000000-1234-1234-1234-123412341234}" type="slidenum">
              <a:rPr lang="en-US" smtClean="0"/>
              <a:pPr/>
              <a:t>‹#›</a:t>
            </a:fld>
            <a:endParaRPr lang="en-US"/>
          </a:p>
        </p:txBody>
      </p:sp>
      <p:sp>
        <p:nvSpPr>
          <p:cNvPr id="21" name="Google Shape;21;p6"/>
          <p:cNvSpPr txBox="1">
            <a:spLocks noGrp="1"/>
          </p:cNvSpPr>
          <p:nvPr>
            <p:ph type="title"/>
          </p:nvPr>
        </p:nvSpPr>
        <p:spPr>
          <a:xfrm>
            <a:off x="1225552" y="465668"/>
            <a:ext cx="9736617" cy="1143001"/>
          </a:xfrm>
          <a:prstGeom prst="rect">
            <a:avLst/>
          </a:prstGeom>
          <a:noFill/>
          <a:ln>
            <a:noFill/>
          </a:ln>
        </p:spPr>
        <p:txBody>
          <a:bodyPr spcFirstLastPara="1" wrap="square" lIns="50800" tIns="50800" rIns="50800" bIns="50800" anchor="ctr" anchorCtr="0">
            <a:noAutofit/>
          </a:bodyPr>
          <a:lstStyle>
            <a:lvl1pPr lvl="0" algn="l">
              <a:lnSpc>
                <a:spcPct val="100000"/>
              </a:lnSpc>
              <a:spcBef>
                <a:spcPts val="0"/>
              </a:spcBef>
              <a:spcAft>
                <a:spcPts val="0"/>
              </a:spcAft>
              <a:buClr>
                <a:srgbClr val="CC0000"/>
              </a:buClr>
              <a:buSzPts val="3600"/>
              <a:buFont typeface="Verdana"/>
              <a:buNone/>
              <a:defRPr sz="3600">
                <a:solidFill>
                  <a:srgbClr val="CC0000"/>
                </a:solidFill>
                <a:latin typeface="Verdana"/>
                <a:ea typeface="Verdana"/>
                <a:cs typeface="Verdana"/>
                <a:sym typeface="Verdana"/>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8" name="TextBox 7">
            <a:extLst>
              <a:ext uri="{FF2B5EF4-FFF2-40B4-BE49-F238E27FC236}">
                <a16:creationId xmlns:a16="http://schemas.microsoft.com/office/drawing/2014/main" id="{2F729662-E3E6-4FEC-944F-A5FAB423F094}"/>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17143123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ew Bio Slide - ADD RED BAR to separate business from personal">
    <p:spTree>
      <p:nvGrpSpPr>
        <p:cNvPr id="1" name=""/>
        <p:cNvGrpSpPr/>
        <p:nvPr/>
      </p:nvGrpSpPr>
      <p:grpSpPr>
        <a:xfrm>
          <a:off x="0" y="0"/>
          <a:ext cx="0" cy="0"/>
          <a:chOff x="0" y="0"/>
          <a:chExt cx="0" cy="0"/>
        </a:xfrm>
      </p:grpSpPr>
      <p:sp>
        <p:nvSpPr>
          <p:cNvPr id="3" name="Rectangle 2"/>
          <p:cNvSpPr/>
          <p:nvPr userDrawn="1"/>
        </p:nvSpPr>
        <p:spPr>
          <a:xfrm>
            <a:off x="7925178" y="3388440"/>
            <a:ext cx="2791009"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Body Level One…"/>
          <p:cNvSpPr txBox="1">
            <a:spLocks noGrp="1"/>
          </p:cNvSpPr>
          <p:nvPr>
            <p:ph type="body" sz="half" idx="1" hasCustomPrompt="1"/>
          </p:nvPr>
        </p:nvSpPr>
        <p:spPr>
          <a:xfrm>
            <a:off x="574537" y="1302918"/>
            <a:ext cx="6391747" cy="5052366"/>
          </a:xfrm>
          <a:prstGeom prst="rect">
            <a:avLst/>
          </a:prstGeom>
        </p:spPr>
        <p:txBody>
          <a:bodyPr anchor="ctr" anchorCtr="0">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a:latin typeface="Open Sans" charset="0"/>
                <a:ea typeface="Open Sans" charset="0"/>
                <a:cs typeface="Open Sans" charset="0"/>
                <a:sym typeface="Verdana"/>
              </a:defRPr>
            </a:lvl2pPr>
            <a:lvl3pPr marL="838200" indent="-279400">
              <a:spcBef>
                <a:spcPts val="2250"/>
              </a:spcBef>
              <a:defRPr sz="1900">
                <a:latin typeface="Open Sans" charset="0"/>
                <a:ea typeface="Open Sans" charset="0"/>
                <a:cs typeface="Open Sans" charset="0"/>
                <a:sym typeface="Verdana"/>
              </a:defRPr>
            </a:lvl3pPr>
            <a:lvl4pPr marL="1117600" indent="-279400">
              <a:spcBef>
                <a:spcPts val="2250"/>
              </a:spcBef>
              <a:defRPr sz="1900">
                <a:latin typeface="Open Sans" charset="0"/>
                <a:ea typeface="Open Sans" charset="0"/>
                <a:cs typeface="Open Sans" charset="0"/>
                <a:sym typeface="Verdana"/>
              </a:defRPr>
            </a:lvl4pPr>
            <a:lvl5pPr marL="1397000" indent="-279400">
              <a:spcBef>
                <a:spcPts val="2250"/>
              </a:spcBef>
              <a:defRPr sz="1900">
                <a:latin typeface="Open Sans" charset="0"/>
                <a:ea typeface="Open Sans" charset="0"/>
                <a:cs typeface="Open Sans" charset="0"/>
                <a:sym typeface="Verdana"/>
              </a:defRPr>
            </a:lvl5pPr>
          </a:lstStyle>
          <a:p>
            <a:pPr lvl="0"/>
            <a:r>
              <a:rPr lang="en-US"/>
              <a:t>Area for logos / images</a:t>
            </a:r>
            <a:endParaRPr/>
          </a:p>
        </p:txBody>
      </p:sp>
      <p:sp>
        <p:nvSpPr>
          <p:cNvPr id="9" name="Rectangle 8">
            <a:extLst>
              <a:ext uri="{FF2B5EF4-FFF2-40B4-BE49-F238E27FC236}">
                <a16:creationId xmlns:a16="http://schemas.microsoft.com/office/drawing/2014/main" id="{FBA50CBB-2D97-6E46-87C5-7DB1E7520D80}"/>
              </a:ext>
            </a:extLst>
          </p:cNvPr>
          <p:cNvSpPr/>
          <p:nvPr userDrawn="1"/>
        </p:nvSpPr>
        <p:spPr>
          <a:xfrm>
            <a:off x="228599" y="0"/>
            <a:ext cx="114300" cy="1240972"/>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 name="Picture Placeholder 3">
            <a:extLst>
              <a:ext uri="{FF2B5EF4-FFF2-40B4-BE49-F238E27FC236}">
                <a16:creationId xmlns:a16="http://schemas.microsoft.com/office/drawing/2014/main" id="{1D7B47B6-4752-AB4A-AB61-2AD9B1E9027F}"/>
              </a:ext>
            </a:extLst>
          </p:cNvPr>
          <p:cNvSpPr>
            <a:spLocks noGrp="1"/>
          </p:cNvSpPr>
          <p:nvPr>
            <p:ph type="pic" sz="quarter" idx="21"/>
          </p:nvPr>
        </p:nvSpPr>
        <p:spPr>
          <a:xfrm>
            <a:off x="7323138" y="1388472"/>
            <a:ext cx="4135438" cy="2714297"/>
          </a:xfrm>
          <a:effectLst>
            <a:outerShdw blurRad="63500" sx="102000" sy="102000" algn="ctr" rotWithShape="0">
              <a:prstClr val="black">
                <a:alpha val="40000"/>
              </a:prstClr>
            </a:outerShdw>
          </a:effectLst>
        </p:spPr>
        <p:txBody>
          <a:bodyPr/>
          <a:lstStyle>
            <a:lvl1pPr>
              <a:defRPr b="0" i="0"/>
            </a:lvl1pPr>
          </a:lstStyle>
          <a:p>
            <a:r>
              <a:rPr lang="en-US"/>
              <a:t>Click icon to add picture</a:t>
            </a:r>
          </a:p>
        </p:txBody>
      </p:sp>
      <p:sp>
        <p:nvSpPr>
          <p:cNvPr id="2" name="Rectangle 1">
            <a:extLst>
              <a:ext uri="{FF2B5EF4-FFF2-40B4-BE49-F238E27FC236}">
                <a16:creationId xmlns:a16="http://schemas.microsoft.com/office/drawing/2014/main" id="{81965709-953C-ED40-AF4D-085FBF8C8E53}"/>
              </a:ext>
            </a:extLst>
          </p:cNvPr>
          <p:cNvSpPr/>
          <p:nvPr userDrawn="1"/>
        </p:nvSpPr>
        <p:spPr>
          <a:xfrm>
            <a:off x="7323138" y="4250269"/>
            <a:ext cx="4135438" cy="2105015"/>
          </a:xfrm>
          <a:prstGeom prst="rect">
            <a:avLst/>
          </a:prstGeom>
          <a:solidFill>
            <a:schemeClr val="bg1"/>
          </a:solidFill>
          <a:ln w="76200" cap="flat">
            <a:solidFill>
              <a:schemeClr val="accent6"/>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chorCtr="0">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tx1"/>
              </a:solidFill>
              <a:effectLst/>
              <a:uFillTx/>
              <a:latin typeface="Calibri" panose="020F0502020204030204" pitchFamily="34" charset="0"/>
              <a:ea typeface="Open Sans" panose="020B0606030504020204" pitchFamily="34" charset="0"/>
              <a:cs typeface="Calibri" panose="020F0502020204030204" pitchFamily="34" charset="0"/>
              <a:sym typeface="Helvetica Neue Medium"/>
            </a:endParaRPr>
          </a:p>
        </p:txBody>
      </p:sp>
      <p:sp>
        <p:nvSpPr>
          <p:cNvPr id="13" name="Text Placeholder 7">
            <a:extLst>
              <a:ext uri="{FF2B5EF4-FFF2-40B4-BE49-F238E27FC236}">
                <a16:creationId xmlns:a16="http://schemas.microsoft.com/office/drawing/2014/main" id="{EC29594B-B9CB-544F-A38F-08E713418427}"/>
              </a:ext>
            </a:extLst>
          </p:cNvPr>
          <p:cNvSpPr>
            <a:spLocks noGrp="1"/>
          </p:cNvSpPr>
          <p:nvPr>
            <p:ph type="body" sz="quarter" idx="10" hasCustomPrompt="1"/>
          </p:nvPr>
        </p:nvSpPr>
        <p:spPr>
          <a:xfrm>
            <a:off x="574538" y="406575"/>
            <a:ext cx="7240059" cy="528709"/>
          </a:xfrm>
        </p:spPr>
        <p:txBody>
          <a:bodyPr anchor="b" anchorCtr="0">
            <a:noAutofit/>
          </a:bodyPr>
          <a:lstStyle>
            <a:lvl1pPr marL="0" indent="0">
              <a:spcBef>
                <a:spcPts val="600"/>
              </a:spcBef>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Name</a:t>
            </a:r>
          </a:p>
        </p:txBody>
      </p:sp>
      <p:sp>
        <p:nvSpPr>
          <p:cNvPr id="15" name="Text Placeholder 7">
            <a:extLst>
              <a:ext uri="{FF2B5EF4-FFF2-40B4-BE49-F238E27FC236}">
                <a16:creationId xmlns:a16="http://schemas.microsoft.com/office/drawing/2014/main" id="{CE68D1AA-994A-2B47-B17E-50A3A7F39A8A}"/>
              </a:ext>
            </a:extLst>
          </p:cNvPr>
          <p:cNvSpPr>
            <a:spLocks noGrp="1"/>
          </p:cNvSpPr>
          <p:nvPr>
            <p:ph type="body" sz="quarter" idx="12" hasCustomPrompt="1"/>
          </p:nvPr>
        </p:nvSpPr>
        <p:spPr>
          <a:xfrm>
            <a:off x="574538" y="935284"/>
            <a:ext cx="7240059" cy="305688"/>
          </a:xfrm>
        </p:spPr>
        <p:txBody>
          <a:bodyPr anchor="b" anchorCtr="0">
            <a:noAutofit/>
          </a:bodyPr>
          <a:lstStyle>
            <a:lvl1pPr marL="0" indent="0">
              <a:spcBef>
                <a:spcPts val="600"/>
              </a:spcBef>
              <a:buNone/>
              <a:defRPr sz="1800" b="0" i="0">
                <a:solidFill>
                  <a:schemeClr val="accent6"/>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Role / Title / Function in the Class or Engagement</a:t>
            </a:r>
          </a:p>
        </p:txBody>
      </p:sp>
    </p:spTree>
    <p:extLst>
      <p:ext uri="{BB962C8B-B14F-4D97-AF65-F5344CB8AC3E}">
        <p14:creationId xmlns:p14="http://schemas.microsoft.com/office/powerpoint/2010/main" val="3370283544"/>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Body, 2 column">
    <p:spTree>
      <p:nvGrpSpPr>
        <p:cNvPr id="1" name="Shape 10"/>
        <p:cNvGrpSpPr/>
        <p:nvPr/>
      </p:nvGrpSpPr>
      <p:grpSpPr>
        <a:xfrm>
          <a:off x="0" y="0"/>
          <a:ext cx="0" cy="0"/>
          <a:chOff x="0" y="0"/>
          <a:chExt cx="0" cy="0"/>
        </a:xfrm>
      </p:grpSpPr>
      <p:sp>
        <p:nvSpPr>
          <p:cNvPr id="5" name="Content Placeholder 4"/>
          <p:cNvSpPr>
            <a:spLocks noGrp="1"/>
          </p:cNvSpPr>
          <p:nvPr>
            <p:ph sz="quarter" idx="10"/>
          </p:nvPr>
        </p:nvSpPr>
        <p:spPr>
          <a:xfrm>
            <a:off x="263909" y="1391920"/>
            <a:ext cx="5747426" cy="4876800"/>
          </a:xfrm>
        </p:spPr>
        <p:txBody>
          <a:bodyPr vert="horz"/>
          <a:lstStyle>
            <a:lvl1pPr marL="609608" indent="-609608">
              <a:spcBef>
                <a:spcPts val="1600"/>
              </a:spcBef>
              <a:buFont typeface="Arial"/>
              <a:buChar char="•"/>
              <a:defRPr b="0" i="0"/>
            </a:lvl1pPr>
            <a:lvl2pPr marL="914412" indent="-457206">
              <a:buFont typeface="Arial"/>
              <a:buChar char="•"/>
              <a:defRPr b="0" i="0"/>
            </a:lvl2pPr>
            <a:lvl3pPr marL="1371617" indent="-457206">
              <a:buFont typeface="Arial"/>
              <a:buChar char="•"/>
              <a:defRPr b="0" i="0"/>
            </a:lvl3pPr>
            <a:lvl4pPr marL="1828823" indent="-457206">
              <a:buFont typeface="Arial"/>
              <a:buChar char="•"/>
              <a:defRPr b="0" i="0"/>
            </a:lvl4pPr>
            <a:lvl5pPr marL="2286029" indent="-457206">
              <a:buFont typeface="Arial"/>
              <a:buChar cha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hape 11"/>
          <p:cNvSpPr txBox="1">
            <a:spLocks noGrp="1"/>
          </p:cNvSpPr>
          <p:nvPr>
            <p:ph type="title"/>
          </p:nvPr>
        </p:nvSpPr>
        <p:spPr>
          <a:xfrm>
            <a:off x="263909" y="1"/>
            <a:ext cx="11928092" cy="1275396"/>
          </a:xfrm>
          <a:prstGeom prst="rect">
            <a:avLst/>
          </a:prstGeom>
          <a:noFill/>
        </p:spPr>
        <p:txBody>
          <a:bodyPr lIns="91425" tIns="91425" rIns="91425" bIns="91425" anchor="ctr" anchorCtr="0">
            <a:normAutofit/>
          </a:bodyPr>
          <a:lstStyle>
            <a:lvl1pPr>
              <a:spcBef>
                <a:spcPts val="0"/>
              </a:spcBef>
              <a:defRPr baseline="0">
                <a:solidFill>
                  <a:schemeClr val="tx1"/>
                </a:solidFill>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 name="Content Placeholder 4"/>
          <p:cNvSpPr>
            <a:spLocks noGrp="1"/>
          </p:cNvSpPr>
          <p:nvPr>
            <p:ph sz="quarter" idx="11"/>
          </p:nvPr>
        </p:nvSpPr>
        <p:spPr>
          <a:xfrm>
            <a:off x="6096001" y="1391920"/>
            <a:ext cx="5747426" cy="4876800"/>
          </a:xfrm>
        </p:spPr>
        <p:txBody>
          <a:bodyPr vert="horz"/>
          <a:lstStyle>
            <a:lvl1pPr marL="609608" indent="-609608">
              <a:spcBef>
                <a:spcPts val="1600"/>
              </a:spcBef>
              <a:buFont typeface="Arial"/>
              <a:buChar char="•"/>
              <a:defRPr b="0" i="0"/>
            </a:lvl1pPr>
            <a:lvl2pPr marL="914412" indent="-457206">
              <a:buFont typeface="Arial"/>
              <a:buChar char="•"/>
              <a:defRPr b="0" i="0"/>
            </a:lvl2pPr>
            <a:lvl3pPr marL="1371617" indent="-457206">
              <a:buFont typeface="Arial"/>
              <a:buChar char="•"/>
              <a:defRPr b="0" i="0"/>
            </a:lvl3pPr>
            <a:lvl4pPr marL="1828823" indent="-457206">
              <a:buFont typeface="Arial"/>
              <a:buChar char="•"/>
              <a:defRPr b="0" i="0"/>
            </a:lvl4pPr>
            <a:lvl5pPr marL="2286029" indent="-457206">
              <a:buFont typeface="Arial"/>
              <a:buChar cha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13">
            <a:extLst>
              <a:ext uri="{FF2B5EF4-FFF2-40B4-BE49-F238E27FC236}">
                <a16:creationId xmlns:a16="http://schemas.microsoft.com/office/drawing/2014/main" id="{F2DABF65-025A-8046-BF98-D108E401AACD}"/>
              </a:ext>
            </a:extLst>
          </p:cNvPr>
          <p:cNvSpPr>
            <a:spLocks noGrp="1"/>
          </p:cNvSpPr>
          <p:nvPr>
            <p:ph type="sldNum" sz="quarter" idx="12"/>
          </p:nvPr>
        </p:nvSpPr>
        <p:spPr>
          <a:xfrm>
            <a:off x="9675912" y="6486798"/>
            <a:ext cx="360676" cy="389915"/>
          </a:xfrm>
        </p:spPr>
        <p:txBody>
          <a:bodyPr/>
          <a:lstStyle>
            <a:lvl1pPr>
              <a:defRPr sz="1867" baseline="0"/>
            </a:lvl1pPr>
          </a:lstStyle>
          <a:p>
            <a:fld id="{39B798A0-00C1-224A-89BA-321075ED2C76}" type="slidenum">
              <a:rPr lang="en-US" smtClean="0"/>
              <a:pPr/>
              <a:t>‹#›</a:t>
            </a:fld>
            <a:endParaRPr lang="en-US"/>
          </a:p>
        </p:txBody>
      </p:sp>
      <p:sp>
        <p:nvSpPr>
          <p:cNvPr id="13" name="Footer Placeholder 7">
            <a:extLst>
              <a:ext uri="{FF2B5EF4-FFF2-40B4-BE49-F238E27FC236}">
                <a16:creationId xmlns:a16="http://schemas.microsoft.com/office/drawing/2014/main" id="{267E6323-61CA-A84F-B975-4F8AB9A95386}"/>
              </a:ext>
            </a:extLst>
          </p:cNvPr>
          <p:cNvSpPr>
            <a:spLocks noGrp="1"/>
          </p:cNvSpPr>
          <p:nvPr>
            <p:ph type="ftr" sz="quarter" idx="3"/>
          </p:nvPr>
        </p:nvSpPr>
        <p:spPr>
          <a:xfrm>
            <a:off x="2946400" y="6486798"/>
            <a:ext cx="6096000" cy="387892"/>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cxnSp>
        <p:nvCxnSpPr>
          <p:cNvPr id="14" name="Straight Connector 13">
            <a:extLst>
              <a:ext uri="{FF2B5EF4-FFF2-40B4-BE49-F238E27FC236}">
                <a16:creationId xmlns:a16="http://schemas.microsoft.com/office/drawing/2014/main" id="{682A7186-A3F4-2542-ACDD-05B342915252}"/>
              </a:ext>
            </a:extLst>
          </p:cNvPr>
          <p:cNvCxnSpPr>
            <a:cxnSpLocks/>
          </p:cNvCxnSpPr>
          <p:nvPr userDrawn="1"/>
        </p:nvCxnSpPr>
        <p:spPr>
          <a:xfrm>
            <a:off x="1" y="1280703"/>
            <a:ext cx="3548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35076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Full Graphic">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6CB4B4D-7CA3-9044-876B-883B54F8677D}" type="slidenum">
              <a:rPr lang="en-US" smtClean="0"/>
              <a:t>‹#›</a:t>
            </a:fld>
            <a:endParaRPr lang="en-US"/>
          </a:p>
        </p:txBody>
      </p:sp>
      <p:sp>
        <p:nvSpPr>
          <p:cNvPr id="4" name="Rectangle 3"/>
          <p:cNvSpPr/>
          <p:nvPr/>
        </p:nvSpPr>
        <p:spPr>
          <a:xfrm>
            <a:off x="-101600" y="3407490"/>
            <a:ext cx="12293600"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 name="Rectangle 4"/>
          <p:cNvSpPr/>
          <p:nvPr/>
        </p:nvSpPr>
        <p:spPr>
          <a:xfrm>
            <a:off x="212928" y="3407490"/>
            <a:ext cx="11664545" cy="246221"/>
          </a:xfrm>
          <a:prstGeom prst="rect">
            <a:avLst/>
          </a:prstGeom>
          <a:solidFill>
            <a:schemeClr val="bg1"/>
          </a:solidFill>
          <a:ln w="12700" cap="flat">
            <a:noFill/>
            <a:miter lim="400000"/>
          </a:ln>
          <a:effectLst>
            <a:outerShdw blurRad="279400" sx="102000" sy="102000" algn="ctr" rotWithShape="0">
              <a:prstClr val="black">
                <a:alpha val="15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extBox 5"/>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pic>
        <p:nvPicPr>
          <p:cNvPr id="7" name="Scrum Inc_CMYK.pdf" descr="Scrum Inc_CMYK.pdf">
            <a:extLst>
              <a:ext uri="{FF2B5EF4-FFF2-40B4-BE49-F238E27FC236}">
                <a16:creationId xmlns:a16="http://schemas.microsoft.com/office/drawing/2014/main" id="{BA5B7BC7-E6FA-EA4E-8252-C0FF28754C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8169" y="6480935"/>
            <a:ext cx="1111015" cy="193511"/>
          </a:xfrm>
          <a:prstGeom prst="rect">
            <a:avLst/>
          </a:prstGeom>
          <a:ln w="12700">
            <a:miter lim="400000"/>
          </a:ln>
        </p:spPr>
      </p:pic>
      <p:sp>
        <p:nvSpPr>
          <p:cNvPr id="9" name="Slide Number">
            <a:extLst>
              <a:ext uri="{FF2B5EF4-FFF2-40B4-BE49-F238E27FC236}">
                <a16:creationId xmlns:a16="http://schemas.microsoft.com/office/drawing/2014/main" id="{983435F5-5368-4348-BC2B-12C344E9A7DC}"/>
              </a:ext>
            </a:extLst>
          </p:cNvPr>
          <p:cNvSpPr txBox="1">
            <a:spLocks/>
          </p:cNvSpPr>
          <p:nvPr/>
        </p:nvSpPr>
        <p:spPr>
          <a:xfrm>
            <a:off x="5987798" y="6475098"/>
            <a:ext cx="216406" cy="235962"/>
          </a:xfrm>
          <a:prstGeom prst="rect">
            <a:avLst/>
          </a:prstGeom>
          <a:ln w="12700">
            <a:miter lim="400000"/>
          </a:ln>
        </p:spPr>
        <p:txBody>
          <a:bodyPr wrap="none" lIns="25400" tIns="25400" rIns="25400" bIns="254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US" sz="1200" smtClean="0"/>
              <a:pPr/>
              <a:t>‹#›</a:t>
            </a:fld>
            <a:endParaRPr lang="en-US" sz="1200"/>
          </a:p>
        </p:txBody>
      </p:sp>
    </p:spTree>
    <p:extLst>
      <p:ext uri="{BB962C8B-B14F-4D97-AF65-F5344CB8AC3E}">
        <p14:creationId xmlns:p14="http://schemas.microsoft.com/office/powerpoint/2010/main" val="4287175080"/>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96AF3-2FE2-F04A-AC38-BA2F16CFFD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D644D8-3948-8A49-9938-8F12CBF72A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3FD70F-FB14-1341-BD7E-F95FCE595C59}"/>
              </a:ext>
            </a:extLst>
          </p:cNvPr>
          <p:cNvSpPr>
            <a:spLocks noGrp="1"/>
          </p:cNvSpPr>
          <p:nvPr>
            <p:ph type="dt" sz="half" idx="10"/>
          </p:nvPr>
        </p:nvSpPr>
        <p:spPr/>
        <p:txBody>
          <a:bodyPr/>
          <a:lstStyle/>
          <a:p>
            <a:fld id="{AEDFE168-A31C-7E43-BF54-8E17D78989FC}" type="datetimeFigureOut">
              <a:rPr lang="en-US" smtClean="0"/>
              <a:t>11/27/24</a:t>
            </a:fld>
            <a:endParaRPr lang="en-US"/>
          </a:p>
        </p:txBody>
      </p:sp>
      <p:sp>
        <p:nvSpPr>
          <p:cNvPr id="5" name="Footer Placeholder 4">
            <a:extLst>
              <a:ext uri="{FF2B5EF4-FFF2-40B4-BE49-F238E27FC236}">
                <a16:creationId xmlns:a16="http://schemas.microsoft.com/office/drawing/2014/main" id="{450970C8-2E67-2A46-AB7C-9D70C1FD92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608D04-841C-844B-9ED1-EBF7FB902D8F}"/>
              </a:ext>
            </a:extLst>
          </p:cNvPr>
          <p:cNvSpPr>
            <a:spLocks noGrp="1"/>
          </p:cNvSpPr>
          <p:nvPr>
            <p:ph type="sldNum" sz="quarter" idx="12"/>
          </p:nvPr>
        </p:nvSpPr>
        <p:spPr/>
        <p:txBody>
          <a:bodyPr/>
          <a:lstStyle/>
          <a:p>
            <a:fld id="{81290390-3377-1643-A7EC-BBF5FD62BEB7}" type="slidenum">
              <a:rPr lang="en-US" smtClean="0"/>
              <a:t>‹#›</a:t>
            </a:fld>
            <a:endParaRPr lang="en-US"/>
          </a:p>
        </p:txBody>
      </p:sp>
    </p:spTree>
    <p:extLst>
      <p:ext uri="{BB962C8B-B14F-4D97-AF65-F5344CB8AC3E}">
        <p14:creationId xmlns:p14="http://schemas.microsoft.com/office/powerpoint/2010/main" val="6530599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62642-27F5-0942-B83F-9A8C6FDC2B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C28B4E-79A1-FE48-A66D-EE6A6D6E8B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2C9323-608B-FB4A-AF18-D55B9842C727}"/>
              </a:ext>
            </a:extLst>
          </p:cNvPr>
          <p:cNvSpPr>
            <a:spLocks noGrp="1"/>
          </p:cNvSpPr>
          <p:nvPr>
            <p:ph type="dt" sz="half" idx="10"/>
          </p:nvPr>
        </p:nvSpPr>
        <p:spPr/>
        <p:txBody>
          <a:bodyPr/>
          <a:lstStyle/>
          <a:p>
            <a:fld id="{AEDFE168-A31C-7E43-BF54-8E17D78989FC}" type="datetimeFigureOut">
              <a:rPr lang="en-US" smtClean="0"/>
              <a:t>11/27/24</a:t>
            </a:fld>
            <a:endParaRPr lang="en-US"/>
          </a:p>
        </p:txBody>
      </p:sp>
      <p:sp>
        <p:nvSpPr>
          <p:cNvPr id="5" name="Footer Placeholder 4">
            <a:extLst>
              <a:ext uri="{FF2B5EF4-FFF2-40B4-BE49-F238E27FC236}">
                <a16:creationId xmlns:a16="http://schemas.microsoft.com/office/drawing/2014/main" id="{BBEBF378-BB8B-884F-8BFA-F7E63A4181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CBF649-70AB-984B-887B-9C92C4A9A83A}"/>
              </a:ext>
            </a:extLst>
          </p:cNvPr>
          <p:cNvSpPr>
            <a:spLocks noGrp="1"/>
          </p:cNvSpPr>
          <p:nvPr>
            <p:ph type="sldNum" sz="quarter" idx="12"/>
          </p:nvPr>
        </p:nvSpPr>
        <p:spPr/>
        <p:txBody>
          <a:bodyPr/>
          <a:lstStyle/>
          <a:p>
            <a:fld id="{81290390-3377-1643-A7EC-BBF5FD62BEB7}" type="slidenum">
              <a:rPr lang="en-US" smtClean="0"/>
              <a:t>‹#›</a:t>
            </a:fld>
            <a:endParaRPr lang="en-US"/>
          </a:p>
        </p:txBody>
      </p:sp>
    </p:spTree>
    <p:extLst>
      <p:ext uri="{BB962C8B-B14F-4D97-AF65-F5344CB8AC3E}">
        <p14:creationId xmlns:p14="http://schemas.microsoft.com/office/powerpoint/2010/main" val="33060055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5D4D7-736E-2C4E-94B7-3E478FA270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D4558B-6CB7-4340-9643-8797B2D691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43497DE-D152-AA41-A34B-8A94CA22040C}"/>
              </a:ext>
            </a:extLst>
          </p:cNvPr>
          <p:cNvSpPr>
            <a:spLocks noGrp="1"/>
          </p:cNvSpPr>
          <p:nvPr>
            <p:ph type="dt" sz="half" idx="10"/>
          </p:nvPr>
        </p:nvSpPr>
        <p:spPr/>
        <p:txBody>
          <a:bodyPr/>
          <a:lstStyle/>
          <a:p>
            <a:fld id="{AEDFE168-A31C-7E43-BF54-8E17D78989FC}" type="datetimeFigureOut">
              <a:rPr lang="en-US" smtClean="0"/>
              <a:t>11/27/24</a:t>
            </a:fld>
            <a:endParaRPr lang="en-US"/>
          </a:p>
        </p:txBody>
      </p:sp>
      <p:sp>
        <p:nvSpPr>
          <p:cNvPr id="5" name="Footer Placeholder 4">
            <a:extLst>
              <a:ext uri="{FF2B5EF4-FFF2-40B4-BE49-F238E27FC236}">
                <a16:creationId xmlns:a16="http://schemas.microsoft.com/office/drawing/2014/main" id="{9437F172-EBC7-AF45-BD0F-73F7062157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AA6720-482B-CB45-AF82-24ECB2FBA544}"/>
              </a:ext>
            </a:extLst>
          </p:cNvPr>
          <p:cNvSpPr>
            <a:spLocks noGrp="1"/>
          </p:cNvSpPr>
          <p:nvPr>
            <p:ph type="sldNum" sz="quarter" idx="12"/>
          </p:nvPr>
        </p:nvSpPr>
        <p:spPr/>
        <p:txBody>
          <a:bodyPr/>
          <a:lstStyle/>
          <a:p>
            <a:fld id="{81290390-3377-1643-A7EC-BBF5FD62BEB7}" type="slidenum">
              <a:rPr lang="en-US" smtClean="0"/>
              <a:t>‹#›</a:t>
            </a:fld>
            <a:endParaRPr lang="en-US"/>
          </a:p>
        </p:txBody>
      </p:sp>
    </p:spTree>
    <p:extLst>
      <p:ext uri="{BB962C8B-B14F-4D97-AF65-F5344CB8AC3E}">
        <p14:creationId xmlns:p14="http://schemas.microsoft.com/office/powerpoint/2010/main" val="1877646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61217-DCDA-7141-8704-69755E597750}"/>
              </a:ext>
            </a:extLst>
          </p:cNvPr>
          <p:cNvSpPr>
            <a:spLocks noGrp="1"/>
          </p:cNvSpPr>
          <p:nvPr>
            <p:ph type="title"/>
          </p:nvPr>
        </p:nvSpPr>
        <p:spPr/>
        <p:txBody>
          <a:bodyPr/>
          <a:lstStyle>
            <a:lvl1pPr>
              <a:defRPr b="0" i="0"/>
            </a:lvl1pPr>
          </a:lstStyle>
          <a:p>
            <a:r>
              <a:rPr lang="en-US"/>
              <a:t>Click to edit Master title style</a:t>
            </a:r>
          </a:p>
        </p:txBody>
      </p:sp>
      <p:sp>
        <p:nvSpPr>
          <p:cNvPr id="3" name="Content Placeholder 2">
            <a:extLst>
              <a:ext uri="{FF2B5EF4-FFF2-40B4-BE49-F238E27FC236}">
                <a16:creationId xmlns:a16="http://schemas.microsoft.com/office/drawing/2014/main" id="{158C27EB-69C6-024C-90CD-926453D1131D}"/>
              </a:ext>
            </a:extLst>
          </p:cNvPr>
          <p:cNvSpPr>
            <a:spLocks noGrp="1"/>
          </p:cNvSpPr>
          <p:nvPr>
            <p:ph sz="half" idx="1"/>
          </p:nvPr>
        </p:nvSpPr>
        <p:spPr>
          <a:xfrm>
            <a:off x="838200" y="1825625"/>
            <a:ext cx="5181600" cy="435133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FC7A2C-5CBB-9F48-99C6-6A72D3E3F63C}"/>
              </a:ext>
            </a:extLst>
          </p:cNvPr>
          <p:cNvSpPr>
            <a:spLocks noGrp="1"/>
          </p:cNvSpPr>
          <p:nvPr>
            <p:ph sz="half" idx="2"/>
          </p:nvPr>
        </p:nvSpPr>
        <p:spPr>
          <a:xfrm>
            <a:off x="6172200" y="1825625"/>
            <a:ext cx="5181600" cy="435133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08213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D5356-48B6-0942-870F-D3FF9B32D3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D983FE-D2B1-8347-9B66-8978E23C0BB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C23BAF-9BA9-8C4C-8563-E6259058CD7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CF595F-977E-F249-B797-3902415D5B88}"/>
              </a:ext>
            </a:extLst>
          </p:cNvPr>
          <p:cNvSpPr>
            <a:spLocks noGrp="1"/>
          </p:cNvSpPr>
          <p:nvPr>
            <p:ph type="dt" sz="half" idx="10"/>
          </p:nvPr>
        </p:nvSpPr>
        <p:spPr/>
        <p:txBody>
          <a:bodyPr/>
          <a:lstStyle/>
          <a:p>
            <a:fld id="{AEDFE168-A31C-7E43-BF54-8E17D78989FC}" type="datetimeFigureOut">
              <a:rPr lang="en-US" smtClean="0"/>
              <a:t>11/27/24</a:t>
            </a:fld>
            <a:endParaRPr lang="en-US"/>
          </a:p>
        </p:txBody>
      </p:sp>
      <p:sp>
        <p:nvSpPr>
          <p:cNvPr id="6" name="Footer Placeholder 5">
            <a:extLst>
              <a:ext uri="{FF2B5EF4-FFF2-40B4-BE49-F238E27FC236}">
                <a16:creationId xmlns:a16="http://schemas.microsoft.com/office/drawing/2014/main" id="{9FA81FF4-4297-D842-8094-96D01A69F9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15EE09-3231-7743-B5FC-16763A0A3CFE}"/>
              </a:ext>
            </a:extLst>
          </p:cNvPr>
          <p:cNvSpPr>
            <a:spLocks noGrp="1"/>
          </p:cNvSpPr>
          <p:nvPr>
            <p:ph type="sldNum" sz="quarter" idx="12"/>
          </p:nvPr>
        </p:nvSpPr>
        <p:spPr/>
        <p:txBody>
          <a:bodyPr/>
          <a:lstStyle/>
          <a:p>
            <a:fld id="{81290390-3377-1643-A7EC-BBF5FD62BEB7}" type="slidenum">
              <a:rPr lang="en-US" smtClean="0"/>
              <a:t>‹#›</a:t>
            </a:fld>
            <a:endParaRPr lang="en-US"/>
          </a:p>
        </p:txBody>
      </p:sp>
    </p:spTree>
    <p:extLst>
      <p:ext uri="{BB962C8B-B14F-4D97-AF65-F5344CB8AC3E}">
        <p14:creationId xmlns:p14="http://schemas.microsoft.com/office/powerpoint/2010/main" val="9340921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9C10F-167F-474D-8852-19112A9277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D35C82-FDBE-3645-8576-25BBBEF83B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B751DD1-3486-2F48-A9A3-74AE932CFD5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7B21A3-5B57-1A40-9653-063D8C30C3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4A428E2-3613-7945-A07B-FA822C6302C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B93210-7681-8C4C-A411-B43A322E4D89}"/>
              </a:ext>
            </a:extLst>
          </p:cNvPr>
          <p:cNvSpPr>
            <a:spLocks noGrp="1"/>
          </p:cNvSpPr>
          <p:nvPr>
            <p:ph type="dt" sz="half" idx="10"/>
          </p:nvPr>
        </p:nvSpPr>
        <p:spPr/>
        <p:txBody>
          <a:bodyPr/>
          <a:lstStyle/>
          <a:p>
            <a:fld id="{AEDFE168-A31C-7E43-BF54-8E17D78989FC}" type="datetimeFigureOut">
              <a:rPr lang="en-US" smtClean="0"/>
              <a:t>11/27/24</a:t>
            </a:fld>
            <a:endParaRPr lang="en-US"/>
          </a:p>
        </p:txBody>
      </p:sp>
      <p:sp>
        <p:nvSpPr>
          <p:cNvPr id="8" name="Footer Placeholder 7">
            <a:extLst>
              <a:ext uri="{FF2B5EF4-FFF2-40B4-BE49-F238E27FC236}">
                <a16:creationId xmlns:a16="http://schemas.microsoft.com/office/drawing/2014/main" id="{289CF43D-456D-6549-BF71-E89C89FF7C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5E323B0-F991-3340-AE7C-890AED0EB90A}"/>
              </a:ext>
            </a:extLst>
          </p:cNvPr>
          <p:cNvSpPr>
            <a:spLocks noGrp="1"/>
          </p:cNvSpPr>
          <p:nvPr>
            <p:ph type="sldNum" sz="quarter" idx="12"/>
          </p:nvPr>
        </p:nvSpPr>
        <p:spPr/>
        <p:txBody>
          <a:bodyPr/>
          <a:lstStyle/>
          <a:p>
            <a:fld id="{81290390-3377-1643-A7EC-BBF5FD62BEB7}" type="slidenum">
              <a:rPr lang="en-US" smtClean="0"/>
              <a:t>‹#›</a:t>
            </a:fld>
            <a:endParaRPr lang="en-US"/>
          </a:p>
        </p:txBody>
      </p:sp>
    </p:spTree>
    <p:extLst>
      <p:ext uri="{BB962C8B-B14F-4D97-AF65-F5344CB8AC3E}">
        <p14:creationId xmlns:p14="http://schemas.microsoft.com/office/powerpoint/2010/main" val="34299270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25861-C82F-3F43-B578-C0D5523840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D66B32-8244-8C4F-B7FC-F9D4251F1D91}"/>
              </a:ext>
            </a:extLst>
          </p:cNvPr>
          <p:cNvSpPr>
            <a:spLocks noGrp="1"/>
          </p:cNvSpPr>
          <p:nvPr>
            <p:ph type="dt" sz="half" idx="10"/>
          </p:nvPr>
        </p:nvSpPr>
        <p:spPr/>
        <p:txBody>
          <a:bodyPr/>
          <a:lstStyle/>
          <a:p>
            <a:fld id="{AEDFE168-A31C-7E43-BF54-8E17D78989FC}" type="datetimeFigureOut">
              <a:rPr lang="en-US" smtClean="0"/>
              <a:t>11/27/24</a:t>
            </a:fld>
            <a:endParaRPr lang="en-US"/>
          </a:p>
        </p:txBody>
      </p:sp>
      <p:sp>
        <p:nvSpPr>
          <p:cNvPr id="4" name="Footer Placeholder 3">
            <a:extLst>
              <a:ext uri="{FF2B5EF4-FFF2-40B4-BE49-F238E27FC236}">
                <a16:creationId xmlns:a16="http://schemas.microsoft.com/office/drawing/2014/main" id="{0083FBB3-C6CC-714B-A425-6F582F9124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072979-C572-0640-8FF3-6D1049C8B4FF}"/>
              </a:ext>
            </a:extLst>
          </p:cNvPr>
          <p:cNvSpPr>
            <a:spLocks noGrp="1"/>
          </p:cNvSpPr>
          <p:nvPr>
            <p:ph type="sldNum" sz="quarter" idx="12"/>
          </p:nvPr>
        </p:nvSpPr>
        <p:spPr/>
        <p:txBody>
          <a:bodyPr/>
          <a:lstStyle/>
          <a:p>
            <a:fld id="{81290390-3377-1643-A7EC-BBF5FD62BEB7}" type="slidenum">
              <a:rPr lang="en-US" smtClean="0"/>
              <a:t>‹#›</a:t>
            </a:fld>
            <a:endParaRPr lang="en-US"/>
          </a:p>
        </p:txBody>
      </p:sp>
    </p:spTree>
    <p:extLst>
      <p:ext uri="{BB962C8B-B14F-4D97-AF65-F5344CB8AC3E}">
        <p14:creationId xmlns:p14="http://schemas.microsoft.com/office/powerpoint/2010/main" val="23835346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24B9DC-A8D9-0247-A81B-3BA096C190B3}"/>
              </a:ext>
            </a:extLst>
          </p:cNvPr>
          <p:cNvSpPr>
            <a:spLocks noGrp="1"/>
          </p:cNvSpPr>
          <p:nvPr>
            <p:ph type="dt" sz="half" idx="10"/>
          </p:nvPr>
        </p:nvSpPr>
        <p:spPr/>
        <p:txBody>
          <a:bodyPr/>
          <a:lstStyle/>
          <a:p>
            <a:fld id="{AEDFE168-A31C-7E43-BF54-8E17D78989FC}" type="datetimeFigureOut">
              <a:rPr lang="en-US" smtClean="0"/>
              <a:t>11/27/24</a:t>
            </a:fld>
            <a:endParaRPr lang="en-US"/>
          </a:p>
        </p:txBody>
      </p:sp>
      <p:sp>
        <p:nvSpPr>
          <p:cNvPr id="3" name="Footer Placeholder 2">
            <a:extLst>
              <a:ext uri="{FF2B5EF4-FFF2-40B4-BE49-F238E27FC236}">
                <a16:creationId xmlns:a16="http://schemas.microsoft.com/office/drawing/2014/main" id="{A43DD7AE-A4F0-E24C-9CC2-B633B908B5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D9F6E1-47BB-2047-96CD-AA68EA20C238}"/>
              </a:ext>
            </a:extLst>
          </p:cNvPr>
          <p:cNvSpPr>
            <a:spLocks noGrp="1"/>
          </p:cNvSpPr>
          <p:nvPr>
            <p:ph type="sldNum" sz="quarter" idx="12"/>
          </p:nvPr>
        </p:nvSpPr>
        <p:spPr/>
        <p:txBody>
          <a:bodyPr/>
          <a:lstStyle/>
          <a:p>
            <a:fld id="{81290390-3377-1643-A7EC-BBF5FD62BEB7}" type="slidenum">
              <a:rPr lang="en-US" smtClean="0"/>
              <a:t>‹#›</a:t>
            </a:fld>
            <a:endParaRPr lang="en-US"/>
          </a:p>
        </p:txBody>
      </p:sp>
    </p:spTree>
    <p:extLst>
      <p:ext uri="{BB962C8B-B14F-4D97-AF65-F5344CB8AC3E}">
        <p14:creationId xmlns:p14="http://schemas.microsoft.com/office/powerpoint/2010/main" val="19300037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9B6C1-36DA-6941-8138-D95D51C7D2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F287FF-BE01-5344-B7EE-54FE7CE2B0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C2576F-6219-6441-93A7-F2B29160A0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4A2A5BD-B8F6-654B-9DF3-3FB1239AE783}"/>
              </a:ext>
            </a:extLst>
          </p:cNvPr>
          <p:cNvSpPr>
            <a:spLocks noGrp="1"/>
          </p:cNvSpPr>
          <p:nvPr>
            <p:ph type="dt" sz="half" idx="10"/>
          </p:nvPr>
        </p:nvSpPr>
        <p:spPr/>
        <p:txBody>
          <a:bodyPr/>
          <a:lstStyle/>
          <a:p>
            <a:fld id="{AEDFE168-A31C-7E43-BF54-8E17D78989FC}" type="datetimeFigureOut">
              <a:rPr lang="en-US" smtClean="0"/>
              <a:t>11/27/24</a:t>
            </a:fld>
            <a:endParaRPr lang="en-US"/>
          </a:p>
        </p:txBody>
      </p:sp>
      <p:sp>
        <p:nvSpPr>
          <p:cNvPr id="6" name="Footer Placeholder 5">
            <a:extLst>
              <a:ext uri="{FF2B5EF4-FFF2-40B4-BE49-F238E27FC236}">
                <a16:creationId xmlns:a16="http://schemas.microsoft.com/office/drawing/2014/main" id="{A8F004A5-CEC4-F94D-BA64-CD06F5AB49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CB1A65-EC04-9243-B143-4E3515CD673D}"/>
              </a:ext>
            </a:extLst>
          </p:cNvPr>
          <p:cNvSpPr>
            <a:spLocks noGrp="1"/>
          </p:cNvSpPr>
          <p:nvPr>
            <p:ph type="sldNum" sz="quarter" idx="12"/>
          </p:nvPr>
        </p:nvSpPr>
        <p:spPr/>
        <p:txBody>
          <a:bodyPr/>
          <a:lstStyle/>
          <a:p>
            <a:fld id="{81290390-3377-1643-A7EC-BBF5FD62BEB7}" type="slidenum">
              <a:rPr lang="en-US" smtClean="0"/>
              <a:t>‹#›</a:t>
            </a:fld>
            <a:endParaRPr lang="en-US"/>
          </a:p>
        </p:txBody>
      </p:sp>
    </p:spTree>
    <p:extLst>
      <p:ext uri="{BB962C8B-B14F-4D97-AF65-F5344CB8AC3E}">
        <p14:creationId xmlns:p14="http://schemas.microsoft.com/office/powerpoint/2010/main" val="1127378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F4527-4820-1B40-961D-B6DE09AE19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5BB03A-0C98-D746-ACFD-6A6D689532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EF5B3A-6EC3-C749-B368-BFF398ADF0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18C1182-0F8D-FE41-B199-3F7C8F0D33B3}"/>
              </a:ext>
            </a:extLst>
          </p:cNvPr>
          <p:cNvSpPr>
            <a:spLocks noGrp="1"/>
          </p:cNvSpPr>
          <p:nvPr>
            <p:ph type="dt" sz="half" idx="10"/>
          </p:nvPr>
        </p:nvSpPr>
        <p:spPr/>
        <p:txBody>
          <a:bodyPr/>
          <a:lstStyle/>
          <a:p>
            <a:fld id="{AEDFE168-A31C-7E43-BF54-8E17D78989FC}" type="datetimeFigureOut">
              <a:rPr lang="en-US" smtClean="0"/>
              <a:t>11/27/24</a:t>
            </a:fld>
            <a:endParaRPr lang="en-US"/>
          </a:p>
        </p:txBody>
      </p:sp>
      <p:sp>
        <p:nvSpPr>
          <p:cNvPr id="6" name="Footer Placeholder 5">
            <a:extLst>
              <a:ext uri="{FF2B5EF4-FFF2-40B4-BE49-F238E27FC236}">
                <a16:creationId xmlns:a16="http://schemas.microsoft.com/office/drawing/2014/main" id="{1C69983E-1415-7442-85DC-EF9475A112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71B3F3-896D-A740-9677-6681E7A9FA76}"/>
              </a:ext>
            </a:extLst>
          </p:cNvPr>
          <p:cNvSpPr>
            <a:spLocks noGrp="1"/>
          </p:cNvSpPr>
          <p:nvPr>
            <p:ph type="sldNum" sz="quarter" idx="12"/>
          </p:nvPr>
        </p:nvSpPr>
        <p:spPr/>
        <p:txBody>
          <a:bodyPr/>
          <a:lstStyle/>
          <a:p>
            <a:fld id="{81290390-3377-1643-A7EC-BBF5FD62BEB7}" type="slidenum">
              <a:rPr lang="en-US" smtClean="0"/>
              <a:t>‹#›</a:t>
            </a:fld>
            <a:endParaRPr lang="en-US"/>
          </a:p>
        </p:txBody>
      </p:sp>
    </p:spTree>
    <p:extLst>
      <p:ext uri="{BB962C8B-B14F-4D97-AF65-F5344CB8AC3E}">
        <p14:creationId xmlns:p14="http://schemas.microsoft.com/office/powerpoint/2010/main" val="31202774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87FA1-CA4A-9243-A633-42C4D9E0A6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2D62E3-F80C-A340-8924-8477510BAC3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204EFB-2695-544C-8B1D-D1004DA8FDA1}"/>
              </a:ext>
            </a:extLst>
          </p:cNvPr>
          <p:cNvSpPr>
            <a:spLocks noGrp="1"/>
          </p:cNvSpPr>
          <p:nvPr>
            <p:ph type="dt" sz="half" idx="10"/>
          </p:nvPr>
        </p:nvSpPr>
        <p:spPr/>
        <p:txBody>
          <a:bodyPr/>
          <a:lstStyle/>
          <a:p>
            <a:fld id="{AEDFE168-A31C-7E43-BF54-8E17D78989FC}" type="datetimeFigureOut">
              <a:rPr lang="en-US" smtClean="0"/>
              <a:t>11/27/24</a:t>
            </a:fld>
            <a:endParaRPr lang="en-US"/>
          </a:p>
        </p:txBody>
      </p:sp>
      <p:sp>
        <p:nvSpPr>
          <p:cNvPr id="5" name="Footer Placeholder 4">
            <a:extLst>
              <a:ext uri="{FF2B5EF4-FFF2-40B4-BE49-F238E27FC236}">
                <a16:creationId xmlns:a16="http://schemas.microsoft.com/office/drawing/2014/main" id="{91747345-78F1-1646-A4A7-5CE7B24EB2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79D55A-6844-3940-AAE3-C0B3174EB07A}"/>
              </a:ext>
            </a:extLst>
          </p:cNvPr>
          <p:cNvSpPr>
            <a:spLocks noGrp="1"/>
          </p:cNvSpPr>
          <p:nvPr>
            <p:ph type="sldNum" sz="quarter" idx="12"/>
          </p:nvPr>
        </p:nvSpPr>
        <p:spPr/>
        <p:txBody>
          <a:bodyPr/>
          <a:lstStyle/>
          <a:p>
            <a:fld id="{81290390-3377-1643-A7EC-BBF5FD62BEB7}" type="slidenum">
              <a:rPr lang="en-US" smtClean="0"/>
              <a:t>‹#›</a:t>
            </a:fld>
            <a:endParaRPr lang="en-US"/>
          </a:p>
        </p:txBody>
      </p:sp>
    </p:spTree>
    <p:extLst>
      <p:ext uri="{BB962C8B-B14F-4D97-AF65-F5344CB8AC3E}">
        <p14:creationId xmlns:p14="http://schemas.microsoft.com/office/powerpoint/2010/main" val="42859694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3035CC-1932-1C4A-8FAD-16ADB8DBE8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0E256C-37C7-CB40-A0D4-199D751D939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79569E-D2DB-7E4D-A00B-70958FFA90F6}"/>
              </a:ext>
            </a:extLst>
          </p:cNvPr>
          <p:cNvSpPr>
            <a:spLocks noGrp="1"/>
          </p:cNvSpPr>
          <p:nvPr>
            <p:ph type="dt" sz="half" idx="10"/>
          </p:nvPr>
        </p:nvSpPr>
        <p:spPr/>
        <p:txBody>
          <a:bodyPr/>
          <a:lstStyle/>
          <a:p>
            <a:fld id="{AEDFE168-A31C-7E43-BF54-8E17D78989FC}" type="datetimeFigureOut">
              <a:rPr lang="en-US" smtClean="0"/>
              <a:t>11/27/24</a:t>
            </a:fld>
            <a:endParaRPr lang="en-US"/>
          </a:p>
        </p:txBody>
      </p:sp>
      <p:sp>
        <p:nvSpPr>
          <p:cNvPr id="5" name="Footer Placeholder 4">
            <a:extLst>
              <a:ext uri="{FF2B5EF4-FFF2-40B4-BE49-F238E27FC236}">
                <a16:creationId xmlns:a16="http://schemas.microsoft.com/office/drawing/2014/main" id="{CA4C5392-320B-3542-85DE-EB3824A891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69FAF3-1EE3-2E44-9DBE-66A1C9102B43}"/>
              </a:ext>
            </a:extLst>
          </p:cNvPr>
          <p:cNvSpPr>
            <a:spLocks noGrp="1"/>
          </p:cNvSpPr>
          <p:nvPr>
            <p:ph type="sldNum" sz="quarter" idx="12"/>
          </p:nvPr>
        </p:nvSpPr>
        <p:spPr/>
        <p:txBody>
          <a:bodyPr/>
          <a:lstStyle/>
          <a:p>
            <a:fld id="{81290390-3377-1643-A7EC-BBF5FD62BEB7}" type="slidenum">
              <a:rPr lang="en-US" smtClean="0"/>
              <a:t>‹#›</a:t>
            </a:fld>
            <a:endParaRPr lang="en-US"/>
          </a:p>
        </p:txBody>
      </p:sp>
    </p:spTree>
    <p:extLst>
      <p:ext uri="{BB962C8B-B14F-4D97-AF65-F5344CB8AC3E}">
        <p14:creationId xmlns:p14="http://schemas.microsoft.com/office/powerpoint/2010/main" val="26330473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pic>
        <p:nvPicPr>
          <p:cNvPr id="5" name="Picture 4" descr="A room filled with furniture and a large window&#10;&#10;Description automatically generated">
            <a:extLst>
              <a:ext uri="{FF2B5EF4-FFF2-40B4-BE49-F238E27FC236}">
                <a16:creationId xmlns:a16="http://schemas.microsoft.com/office/drawing/2014/main" id="{8F67EE70-B13F-AD4A-B93F-377C14084E8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37F29542-A54B-8846-9D77-3D597B3CED22}"/>
              </a:ext>
            </a:extLst>
          </p:cNvPr>
          <p:cNvSpPr/>
          <p:nvPr/>
        </p:nvSpPr>
        <p:spPr>
          <a:xfrm>
            <a:off x="0" y="3305890"/>
            <a:ext cx="12192000" cy="246221"/>
          </a:xfrm>
          <a:prstGeom prst="rect">
            <a:avLst/>
          </a:prstGeom>
          <a:solidFill>
            <a:schemeClr val="tx1">
              <a:alpha val="7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Text Placeholder 8">
            <a:extLst>
              <a:ext uri="{FF2B5EF4-FFF2-40B4-BE49-F238E27FC236}">
                <a16:creationId xmlns:a16="http://schemas.microsoft.com/office/drawing/2014/main" id="{71E66272-2059-1146-AB8C-E1143D2B970A}"/>
              </a:ext>
            </a:extLst>
          </p:cNvPr>
          <p:cNvSpPr>
            <a:spLocks noGrp="1"/>
          </p:cNvSpPr>
          <p:nvPr>
            <p:ph type="body" sz="quarter" idx="10" hasCustomPrompt="1"/>
          </p:nvPr>
        </p:nvSpPr>
        <p:spPr>
          <a:xfrm>
            <a:off x="2885678" y="2807891"/>
            <a:ext cx="6420644" cy="621110"/>
          </a:xfrm>
        </p:spPr>
        <p:txBody>
          <a:bodyPr>
            <a:normAutofit/>
          </a:bodyPr>
          <a:lstStyle>
            <a:lvl1pPr marL="0" indent="0" algn="ctr">
              <a:buNone/>
              <a:defRPr sz="3300" b="0" i="0">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Course Name</a:t>
            </a:r>
          </a:p>
        </p:txBody>
      </p:sp>
      <p:pic>
        <p:nvPicPr>
          <p:cNvPr id="11" name="Picture 10" descr="A picture containing building, drawing&#10;&#10;Description automatically generated">
            <a:extLst>
              <a:ext uri="{FF2B5EF4-FFF2-40B4-BE49-F238E27FC236}">
                <a16:creationId xmlns:a16="http://schemas.microsoft.com/office/drawing/2014/main" id="{3E38AABC-C3FD-BA4E-8BCA-BBBF393203A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29200" y="5740072"/>
            <a:ext cx="2133600" cy="544176"/>
          </a:xfrm>
          <a:prstGeom prst="rect">
            <a:avLst/>
          </a:prstGeom>
        </p:spPr>
      </p:pic>
      <p:sp>
        <p:nvSpPr>
          <p:cNvPr id="12" name="Text Placeholder 8">
            <a:extLst>
              <a:ext uri="{FF2B5EF4-FFF2-40B4-BE49-F238E27FC236}">
                <a16:creationId xmlns:a16="http://schemas.microsoft.com/office/drawing/2014/main" id="{38F320D6-BEAF-1D4F-8C5D-601094F47629}"/>
              </a:ext>
            </a:extLst>
          </p:cNvPr>
          <p:cNvSpPr>
            <a:spLocks noGrp="1"/>
          </p:cNvSpPr>
          <p:nvPr>
            <p:ph type="body" sz="quarter" idx="11" hasCustomPrompt="1"/>
          </p:nvPr>
        </p:nvSpPr>
        <p:spPr>
          <a:xfrm>
            <a:off x="2885678" y="3434056"/>
            <a:ext cx="6420644" cy="621110"/>
          </a:xfrm>
        </p:spPr>
        <p:txBody>
          <a:bodyPr>
            <a:normAutofit/>
          </a:bodyPr>
          <a:lstStyle>
            <a:lvl1pPr marL="0" indent="0" algn="ctr">
              <a:buNone/>
              <a:defRPr sz="2700" b="0" i="0">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Course Date</a:t>
            </a:r>
          </a:p>
        </p:txBody>
      </p:sp>
    </p:spTree>
    <p:extLst>
      <p:ext uri="{BB962C8B-B14F-4D97-AF65-F5344CB8AC3E}">
        <p14:creationId xmlns:p14="http://schemas.microsoft.com/office/powerpoint/2010/main" val="4163634367"/>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pic>
        <p:nvPicPr>
          <p:cNvPr id="14"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2" name="TextBox 1"/>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8" name="Text Placeholder 7"/>
          <p:cNvSpPr>
            <a:spLocks noGrp="1"/>
          </p:cNvSpPr>
          <p:nvPr>
            <p:ph type="body" sz="quarter" idx="10" hasCustomPrompt="1"/>
          </p:nvPr>
        </p:nvSpPr>
        <p:spPr>
          <a:xfrm>
            <a:off x="609600" y="2673142"/>
            <a:ext cx="5715104" cy="565359"/>
          </a:xfrm>
        </p:spPr>
        <p:txBody>
          <a:bodyPr anchor="t" anchorCtr="0">
            <a:noAutofit/>
          </a:bodyPr>
          <a:lstStyle>
            <a:lvl1pPr marL="0" indent="0">
              <a:buNone/>
              <a:defRPr sz="33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section title</a:t>
            </a:r>
          </a:p>
        </p:txBody>
      </p:sp>
      <p:sp>
        <p:nvSpPr>
          <p:cNvPr id="16" name="Text Placeholder 7"/>
          <p:cNvSpPr>
            <a:spLocks noGrp="1"/>
          </p:cNvSpPr>
          <p:nvPr>
            <p:ph type="body" sz="quarter" idx="11" hasCustomPrompt="1"/>
          </p:nvPr>
        </p:nvSpPr>
        <p:spPr>
          <a:xfrm>
            <a:off x="609600" y="3274594"/>
            <a:ext cx="5715104" cy="960522"/>
          </a:xfrm>
        </p:spPr>
        <p:txBody>
          <a:bodyPr anchor="t" anchorCtr="0">
            <a:noAutofit/>
          </a:bodyPr>
          <a:lstStyle>
            <a:lvl1pPr marL="0" indent="0">
              <a:buNone/>
              <a:defRPr sz="22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Master Description</a:t>
            </a:r>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24704" y="1073889"/>
            <a:ext cx="4193931" cy="6858000"/>
          </a:xfrm>
          <a:prstGeom prst="rect">
            <a:avLst/>
          </a:prstGeom>
        </p:spPr>
      </p:pic>
      <p:sp>
        <p:nvSpPr>
          <p:cNvPr id="11" name="Diamond 10"/>
          <p:cNvSpPr/>
          <p:nvPr/>
        </p:nvSpPr>
        <p:spPr>
          <a:xfrm>
            <a:off x="6468824" y="2074123"/>
            <a:ext cx="6485861" cy="489109"/>
          </a:xfrm>
          <a:prstGeom prst="diamond">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 name="Slide Number">
            <a:extLst>
              <a:ext uri="{FF2B5EF4-FFF2-40B4-BE49-F238E27FC236}">
                <a16:creationId xmlns:a16="http://schemas.microsoft.com/office/drawing/2014/main" id="{D28E3729-D258-8548-A180-88BCCD809753}"/>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513170573"/>
      </p:ext>
    </p:extLst>
  </p:cSld>
  <p:clrMapOvr>
    <a:masterClrMapping/>
  </p:clrMapOvr>
  <p:transition spd="med"/>
  <p:extLst>
    <p:ext uri="{DCECCB84-F9BA-43D5-87BE-67443E8EF086}">
      <p15:sldGuideLst xmlns:p15="http://schemas.microsoft.com/office/powerpoint/2012/main">
        <p15:guide id="1" orient="horz" pos="4080">
          <p15:clr>
            <a:srgbClr val="FBAE40"/>
          </p15:clr>
        </p15:guide>
        <p15:guide id="2" pos="76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EAB19-6BC5-754A-BD88-DDDE458FF23B}"/>
              </a:ext>
            </a:extLst>
          </p:cNvPr>
          <p:cNvSpPr>
            <a:spLocks noGrp="1"/>
          </p:cNvSpPr>
          <p:nvPr>
            <p:ph type="title"/>
          </p:nvPr>
        </p:nvSpPr>
        <p:spPr>
          <a:xfrm>
            <a:off x="839788" y="365125"/>
            <a:ext cx="10515600" cy="1325563"/>
          </a:xfrm>
        </p:spPr>
        <p:txBody>
          <a:bodyPr/>
          <a:lstStyle>
            <a:lvl1pPr>
              <a:defRPr b="0" i="0"/>
            </a:lvl1pPr>
          </a:lstStyle>
          <a:p>
            <a:r>
              <a:rPr lang="en-US"/>
              <a:t>Click to edit Master title style</a:t>
            </a:r>
          </a:p>
        </p:txBody>
      </p:sp>
      <p:sp>
        <p:nvSpPr>
          <p:cNvPr id="3" name="Text Placeholder 2">
            <a:extLst>
              <a:ext uri="{FF2B5EF4-FFF2-40B4-BE49-F238E27FC236}">
                <a16:creationId xmlns:a16="http://schemas.microsoft.com/office/drawing/2014/main" id="{D91689D8-E9AA-FD4E-B33B-7D3BC8EAB52C}"/>
              </a:ext>
            </a:extLst>
          </p:cNvPr>
          <p:cNvSpPr>
            <a:spLocks noGrp="1"/>
          </p:cNvSpPr>
          <p:nvPr>
            <p:ph type="body" idx="1"/>
          </p:nvPr>
        </p:nvSpPr>
        <p:spPr>
          <a:xfrm>
            <a:off x="839788" y="1681163"/>
            <a:ext cx="5157787"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044FA0-7255-B541-B1B3-2099B7D4ECEE}"/>
              </a:ext>
            </a:extLst>
          </p:cNvPr>
          <p:cNvSpPr>
            <a:spLocks noGrp="1"/>
          </p:cNvSpPr>
          <p:nvPr>
            <p:ph sz="half" idx="2"/>
          </p:nvPr>
        </p:nvSpPr>
        <p:spPr>
          <a:xfrm>
            <a:off x="839788" y="2505075"/>
            <a:ext cx="5157787" cy="368458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EFED71-8365-ED40-940B-239314D16E15}"/>
              </a:ext>
            </a:extLst>
          </p:cNvPr>
          <p:cNvSpPr>
            <a:spLocks noGrp="1"/>
          </p:cNvSpPr>
          <p:nvPr>
            <p:ph type="body" sz="quarter" idx="3"/>
          </p:nvPr>
        </p:nvSpPr>
        <p:spPr>
          <a:xfrm>
            <a:off x="6172200" y="1681163"/>
            <a:ext cx="5183188"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DEC58B-DFDE-C44A-B612-9F9501BF4FDA}"/>
              </a:ext>
            </a:extLst>
          </p:cNvPr>
          <p:cNvSpPr>
            <a:spLocks noGrp="1"/>
          </p:cNvSpPr>
          <p:nvPr>
            <p:ph sz="quarter" idx="4"/>
          </p:nvPr>
        </p:nvSpPr>
        <p:spPr>
          <a:xfrm>
            <a:off x="6172200" y="2505075"/>
            <a:ext cx="5183188" cy="368458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69627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Picture Placeholder 2"/>
          <p:cNvSpPr>
            <a:spLocks noGrp="1"/>
          </p:cNvSpPr>
          <p:nvPr>
            <p:ph type="pic" sz="quarter" idx="17"/>
          </p:nvPr>
        </p:nvSpPr>
        <p:spPr>
          <a:xfrm>
            <a:off x="615158" y="2063014"/>
            <a:ext cx="2280707" cy="2278799"/>
          </a:xfrm>
        </p:spPr>
        <p:txBody>
          <a:bodyPr/>
          <a:lstStyle>
            <a:lvl1pPr>
              <a:defRPr b="0" i="0"/>
            </a:lvl1pPr>
          </a:lstStyle>
          <a:p>
            <a:r>
              <a:rPr lang="en-US"/>
              <a:t>Click icon to add picture</a:t>
            </a:r>
          </a:p>
        </p:txBody>
      </p:sp>
      <p:sp>
        <p:nvSpPr>
          <p:cNvPr id="45" name="Picture Placeholder 2"/>
          <p:cNvSpPr>
            <a:spLocks noGrp="1"/>
          </p:cNvSpPr>
          <p:nvPr>
            <p:ph type="pic" sz="quarter" idx="18"/>
          </p:nvPr>
        </p:nvSpPr>
        <p:spPr>
          <a:xfrm>
            <a:off x="6096000" y="2063014"/>
            <a:ext cx="2280707" cy="2278799"/>
          </a:xfrm>
        </p:spPr>
        <p:txBody>
          <a:bodyPr/>
          <a:lstStyle>
            <a:lvl1pPr>
              <a:defRPr b="0" i="0"/>
            </a:lvl1pPr>
          </a:lstStyle>
          <a:p>
            <a:r>
              <a:rPr lang="en-US"/>
              <a:t>Click icon to add picture</a:t>
            </a:r>
          </a:p>
        </p:txBody>
      </p:sp>
      <p:sp>
        <p:nvSpPr>
          <p:cNvPr id="7"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8"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22" name="Text Placeholder 7"/>
          <p:cNvSpPr>
            <a:spLocks noGrp="1"/>
          </p:cNvSpPr>
          <p:nvPr>
            <p:ph type="body" sz="quarter" idx="11" hasCustomPrompt="1"/>
          </p:nvPr>
        </p:nvSpPr>
        <p:spPr>
          <a:xfrm>
            <a:off x="3004416" y="2458303"/>
            <a:ext cx="2818868" cy="330556"/>
          </a:xfrm>
        </p:spPr>
        <p:txBody>
          <a:bodyPr anchor="t" anchorCtr="0">
            <a:noAutofit/>
          </a:bodyPr>
          <a:lstStyle>
            <a:lvl1pPr marL="0" indent="0">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Jeff Sutherland</a:t>
            </a:r>
          </a:p>
        </p:txBody>
      </p:sp>
      <p:sp>
        <p:nvSpPr>
          <p:cNvPr id="23" name="Text Placeholder 7"/>
          <p:cNvSpPr>
            <a:spLocks noGrp="1"/>
          </p:cNvSpPr>
          <p:nvPr>
            <p:ph type="body" sz="quarter" idx="12" hasCustomPrompt="1"/>
          </p:nvPr>
        </p:nvSpPr>
        <p:spPr>
          <a:xfrm>
            <a:off x="3004416" y="2788858"/>
            <a:ext cx="2818868" cy="229789"/>
          </a:xfrm>
        </p:spPr>
        <p:txBody>
          <a:bodyPr anchor="t" anchorCtr="0">
            <a:noAutofit/>
          </a:bodyPr>
          <a:lstStyle>
            <a:lvl1pPr marL="0" indent="0">
              <a:buNone/>
              <a:defRPr sz="1200" b="0" i="0" baseline="0">
                <a:solidFill>
                  <a:srgbClr val="FF0000"/>
                </a:solidFill>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CO-CREATOR OF SCRUM</a:t>
            </a:r>
          </a:p>
        </p:txBody>
      </p:sp>
      <p:sp>
        <p:nvSpPr>
          <p:cNvPr id="24" name="Text Placeholder 7"/>
          <p:cNvSpPr>
            <a:spLocks noGrp="1"/>
          </p:cNvSpPr>
          <p:nvPr>
            <p:ph type="body" sz="quarter" idx="13" hasCustomPrompt="1"/>
          </p:nvPr>
        </p:nvSpPr>
        <p:spPr>
          <a:xfrm>
            <a:off x="3004416" y="3029190"/>
            <a:ext cx="2818868" cy="1328815"/>
          </a:xfrm>
        </p:spPr>
        <p:txBody>
          <a:bodyPr anchor="t" anchorCtr="0">
            <a:noAutofit/>
          </a:bodyPr>
          <a:lstStyle>
            <a:lvl1pPr marL="0" marR="0" indent="0" algn="l" defTabSz="412750" rtl="0" fontAlgn="auto" latinLnBrk="0" hangingPunct="0">
              <a:lnSpc>
                <a:spcPct val="100000"/>
              </a:lnSpc>
              <a:spcBef>
                <a:spcPts val="0"/>
              </a:spcBef>
              <a:spcAft>
                <a:spcPts val="0"/>
              </a:spcAft>
              <a:buClrTx/>
              <a:buSzTx/>
              <a:buFontTx/>
              <a:buNone/>
              <a:tabLst/>
              <a:defRPr sz="1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marL="0" marR="0" indent="0" algn="l"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rgbClr val="000000"/>
                </a:solidFill>
                <a:effectLst/>
                <a:uFillTx/>
                <a:latin typeface="Open Sans" charset="0"/>
                <a:ea typeface="Open Sans" charset="0"/>
                <a:cs typeface="Open Sans" charset="0"/>
                <a:sym typeface="Helvetica Neue"/>
              </a:rPr>
              <a:t>Author of The Art of Doing Twice the Work in Half the Time. Signatory of the Agile Manifesto.</a:t>
            </a:r>
          </a:p>
        </p:txBody>
      </p:sp>
      <p:sp>
        <p:nvSpPr>
          <p:cNvPr id="25" name="Text Placeholder 7"/>
          <p:cNvSpPr>
            <a:spLocks noGrp="1"/>
          </p:cNvSpPr>
          <p:nvPr>
            <p:ph type="body" sz="quarter" idx="14" hasCustomPrompt="1"/>
          </p:nvPr>
        </p:nvSpPr>
        <p:spPr>
          <a:xfrm>
            <a:off x="8479854" y="2458303"/>
            <a:ext cx="2799128" cy="324383"/>
          </a:xfrm>
        </p:spPr>
        <p:txBody>
          <a:bodyPr anchor="t" anchorCtr="0">
            <a:noAutofit/>
          </a:bodyPr>
          <a:lstStyle>
            <a:lvl1pPr marL="0" marR="0" indent="0" algn="l" defTabSz="412750" rtl="0" fontAlgn="auto" latinLnBrk="0" hangingPunct="0">
              <a:lnSpc>
                <a:spcPct val="100000"/>
              </a:lnSpc>
              <a:spcBef>
                <a:spcPts val="0"/>
              </a:spcBef>
              <a:spcAft>
                <a:spcPts val="0"/>
              </a:spcAft>
              <a:buClrTx/>
              <a:buSzTx/>
              <a:buFontTx/>
              <a:buNone/>
              <a:tabLst/>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marL="0" marR="0" indent="0" algn="l" defTabSz="8255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a:ln>
                  <a:noFill/>
                </a:ln>
                <a:solidFill>
                  <a:srgbClr val="000000"/>
                </a:solidFill>
                <a:effectLst/>
                <a:uFillTx/>
                <a:latin typeface="Open Sans" charset="0"/>
                <a:ea typeface="Open Sans" charset="0"/>
                <a:cs typeface="Open Sans" charset="0"/>
                <a:sym typeface="Helvetica Neue"/>
              </a:rPr>
              <a:t>Mark Buckner</a:t>
            </a:r>
          </a:p>
        </p:txBody>
      </p:sp>
      <p:sp>
        <p:nvSpPr>
          <p:cNvPr id="26" name="Text Placeholder 7"/>
          <p:cNvSpPr>
            <a:spLocks noGrp="1"/>
          </p:cNvSpPr>
          <p:nvPr>
            <p:ph type="body" sz="quarter" idx="15" hasCustomPrompt="1"/>
          </p:nvPr>
        </p:nvSpPr>
        <p:spPr>
          <a:xfrm>
            <a:off x="8479854" y="2788858"/>
            <a:ext cx="2799128" cy="229789"/>
          </a:xfrm>
        </p:spPr>
        <p:txBody>
          <a:bodyPr anchor="t" anchorCtr="0">
            <a:noAutofit/>
          </a:bodyPr>
          <a:lstStyle>
            <a:lvl1pPr marL="0" marR="0" indent="0" algn="l" defTabSz="412750" rtl="0" eaLnBrk="1" fontAlgn="auto" latinLnBrk="0" hangingPunct="0">
              <a:lnSpc>
                <a:spcPct val="100000"/>
              </a:lnSpc>
              <a:spcBef>
                <a:spcPts val="0"/>
              </a:spcBef>
              <a:spcAft>
                <a:spcPts val="0"/>
              </a:spcAft>
              <a:buClrTx/>
              <a:buSzTx/>
              <a:buFontTx/>
              <a:buNone/>
              <a:tabLst/>
              <a:defRPr sz="1200" b="0" i="0" baseline="0">
                <a:solidFill>
                  <a:srgbClr val="FF0000"/>
                </a:solidFill>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marL="0" marR="0" indent="0" algn="l" defTabSz="8255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a:ln>
                  <a:noFill/>
                </a:ln>
                <a:solidFill>
                  <a:srgbClr val="FF0000"/>
                </a:solidFill>
                <a:effectLst/>
                <a:uFillTx/>
                <a:latin typeface="Open Sans" charset="0"/>
                <a:ea typeface="Open Sans" charset="0"/>
                <a:cs typeface="Open Sans" charset="0"/>
                <a:sym typeface="Helvetica Neue"/>
              </a:rPr>
              <a:t>PRINCIPAL CONSULTANT, TRAINER</a:t>
            </a:r>
          </a:p>
        </p:txBody>
      </p:sp>
      <p:sp>
        <p:nvSpPr>
          <p:cNvPr id="27" name="Text Placeholder 7"/>
          <p:cNvSpPr>
            <a:spLocks noGrp="1"/>
          </p:cNvSpPr>
          <p:nvPr>
            <p:ph type="body" sz="quarter" idx="16" hasCustomPrompt="1"/>
          </p:nvPr>
        </p:nvSpPr>
        <p:spPr>
          <a:xfrm>
            <a:off x="8479854" y="3029190"/>
            <a:ext cx="2799128" cy="1304000"/>
          </a:xfrm>
        </p:spPr>
        <p:txBody>
          <a:bodyPr anchor="t" anchorCtr="0">
            <a:noAutofit/>
          </a:bodyPr>
          <a:lstStyle>
            <a:lvl1pPr marL="0" marR="0" indent="0" algn="l" defTabSz="412750" rtl="0" fontAlgn="auto" latinLnBrk="0" hangingPunct="0">
              <a:lnSpc>
                <a:spcPct val="100000"/>
              </a:lnSpc>
              <a:spcBef>
                <a:spcPts val="0"/>
              </a:spcBef>
              <a:spcAft>
                <a:spcPts val="0"/>
              </a:spcAft>
              <a:buClrTx/>
              <a:buSzTx/>
              <a:buFontTx/>
              <a:buNone/>
              <a:tabLst/>
              <a:defRPr sz="1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marL="0" marR="0" indent="0" algn="l"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rgbClr val="000000"/>
                </a:solidFill>
                <a:effectLst/>
                <a:uFillTx/>
                <a:latin typeface="Open Sans" charset="0"/>
                <a:ea typeface="Open Sans" charset="0"/>
                <a:cs typeface="Open Sans" charset="0"/>
                <a:sym typeface="Helvetica Neue"/>
              </a:rPr>
              <a:t>Dr. Mark Buckner has over 32 years of experience in R&amp;D leadership, strategic planning, coordination, and execution.</a:t>
            </a:r>
          </a:p>
        </p:txBody>
      </p:sp>
      <p:sp>
        <p:nvSpPr>
          <p:cNvPr id="17" name="TextBox 16"/>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5" name="Slide Number">
            <a:extLst>
              <a:ext uri="{FF2B5EF4-FFF2-40B4-BE49-F238E27FC236}">
                <a16:creationId xmlns:a16="http://schemas.microsoft.com/office/drawing/2014/main" id="{D6B1A56F-615E-4E47-ADA8-8228D427C64A}"/>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784409215"/>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ontent/Image A">
    <p:spTree>
      <p:nvGrpSpPr>
        <p:cNvPr id="1" name=""/>
        <p:cNvGrpSpPr/>
        <p:nvPr/>
      </p:nvGrpSpPr>
      <p:grpSpPr>
        <a:xfrm>
          <a:off x="0" y="0"/>
          <a:ext cx="0" cy="0"/>
          <a:chOff x="0" y="0"/>
          <a:chExt cx="0" cy="0"/>
        </a:xfrm>
      </p:grpSpPr>
      <p:sp>
        <p:nvSpPr>
          <p:cNvPr id="3" name="Rectangle 2"/>
          <p:cNvSpPr/>
          <p:nvPr/>
        </p:nvSpPr>
        <p:spPr>
          <a:xfrm>
            <a:off x="7925178" y="3388440"/>
            <a:ext cx="2791009"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3"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1" name="Body Level One…"/>
          <p:cNvSpPr txBox="1">
            <a:spLocks noGrp="1"/>
          </p:cNvSpPr>
          <p:nvPr>
            <p:ph type="body" sz="half" idx="1"/>
          </p:nvPr>
        </p:nvSpPr>
        <p:spPr>
          <a:xfrm>
            <a:off x="574537" y="1302918"/>
            <a:ext cx="6391747" cy="4716882"/>
          </a:xfrm>
          <a:prstGeom prst="rect">
            <a:avLst/>
          </a:prstGeom>
        </p:spPr>
        <p:txBody>
          <a:bodyPr anchor="ctr" anchorCtr="0">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b="0" i="0">
                <a:latin typeface="Calibri" panose="020F0502020204030204" pitchFamily="34" charset="0"/>
                <a:ea typeface="Open Sans" charset="0"/>
                <a:cs typeface="Calibri" panose="020F0502020204030204" pitchFamily="34" charset="0"/>
                <a:sym typeface="Verdana"/>
              </a:defRPr>
            </a:lvl2pPr>
            <a:lvl3pPr marL="838200" indent="-279400">
              <a:spcBef>
                <a:spcPts val="2250"/>
              </a:spcBef>
              <a:defRPr sz="1900" b="0" i="0">
                <a:latin typeface="Calibri" panose="020F0502020204030204" pitchFamily="34" charset="0"/>
                <a:ea typeface="Open Sans" charset="0"/>
                <a:cs typeface="Calibri" panose="020F0502020204030204" pitchFamily="34" charset="0"/>
                <a:sym typeface="Verdana"/>
              </a:defRPr>
            </a:lvl3pPr>
            <a:lvl4pPr marL="1117600" indent="-279400">
              <a:spcBef>
                <a:spcPts val="2250"/>
              </a:spcBef>
              <a:defRPr sz="1900" b="0" i="0">
                <a:latin typeface="Calibri" panose="020F0502020204030204" pitchFamily="34" charset="0"/>
                <a:ea typeface="Open Sans" charset="0"/>
                <a:cs typeface="Calibri" panose="020F0502020204030204" pitchFamily="34" charset="0"/>
                <a:sym typeface="Verdana"/>
              </a:defRPr>
            </a:lvl4pPr>
            <a:lvl5pPr marL="1397000" indent="-279400">
              <a:spcBef>
                <a:spcPts val="2250"/>
              </a:spcBef>
              <a:defRPr sz="1900" b="0" i="0">
                <a:latin typeface="Calibri" panose="020F0502020204030204" pitchFamily="34" charset="0"/>
                <a:ea typeface="Open Sans" charset="0"/>
                <a:cs typeface="Calibri" panose="020F0502020204030204" pitchFamily="34"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 name="Text Placeholder 7"/>
          <p:cNvSpPr>
            <a:spLocks noGrp="1"/>
          </p:cNvSpPr>
          <p:nvPr>
            <p:ph type="body" sz="quarter" idx="10"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13" name="Picture Placeholder 3"/>
          <p:cNvSpPr>
            <a:spLocks noGrp="1"/>
          </p:cNvSpPr>
          <p:nvPr>
            <p:ph type="pic" sz="quarter" idx="11"/>
          </p:nvPr>
        </p:nvSpPr>
        <p:spPr>
          <a:xfrm>
            <a:off x="7246938" y="1312272"/>
            <a:ext cx="4135438" cy="4717256"/>
          </a:xfrm>
          <a:effectLst>
            <a:outerShdw blurRad="63500" sx="102000" sy="102000" algn="ctr" rotWithShape="0">
              <a:prstClr val="black">
                <a:alpha val="40000"/>
              </a:prstClr>
            </a:outerShdw>
          </a:effectLst>
        </p:spPr>
        <p:txBody>
          <a:bodyPr/>
          <a:lstStyle>
            <a:lvl1pPr>
              <a:defRPr b="0" i="0"/>
            </a:lvl1pPr>
          </a:lstStyle>
          <a:p>
            <a:r>
              <a:rPr lang="en-US"/>
              <a:t>Click icon to add picture</a:t>
            </a:r>
          </a:p>
        </p:txBody>
      </p:sp>
      <p:sp>
        <p:nvSpPr>
          <p:cNvPr id="14" name="TextBox 13"/>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5" name="Slide Number">
            <a:extLst>
              <a:ext uri="{FF2B5EF4-FFF2-40B4-BE49-F238E27FC236}">
                <a16:creationId xmlns:a16="http://schemas.microsoft.com/office/drawing/2014/main" id="{90B26221-C0F8-4141-B81C-7AAE2776B50A}"/>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76339008"/>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ontent/Image B">
    <p:spTree>
      <p:nvGrpSpPr>
        <p:cNvPr id="1" name=""/>
        <p:cNvGrpSpPr/>
        <p:nvPr/>
      </p:nvGrpSpPr>
      <p:grpSpPr>
        <a:xfrm>
          <a:off x="0" y="0"/>
          <a:ext cx="0" cy="0"/>
          <a:chOff x="0" y="0"/>
          <a:chExt cx="0" cy="0"/>
        </a:xfrm>
      </p:grpSpPr>
      <p:sp>
        <p:nvSpPr>
          <p:cNvPr id="3" name="Rectangle 2"/>
          <p:cNvSpPr/>
          <p:nvPr/>
        </p:nvSpPr>
        <p:spPr>
          <a:xfrm>
            <a:off x="9409531" y="2175291"/>
            <a:ext cx="2117461"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3"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1" name="Body Level One…"/>
          <p:cNvSpPr txBox="1">
            <a:spLocks noGrp="1"/>
          </p:cNvSpPr>
          <p:nvPr>
            <p:ph type="body" sz="half" idx="1"/>
          </p:nvPr>
        </p:nvSpPr>
        <p:spPr>
          <a:xfrm>
            <a:off x="574537" y="1302918"/>
            <a:ext cx="6391747" cy="4716882"/>
          </a:xfrm>
          <a:prstGeom prst="rect">
            <a:avLst/>
          </a:prstGeom>
        </p:spPr>
        <p:txBody>
          <a:bodyPr anchor="ctr" anchorCtr="0">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b="0" i="0">
                <a:latin typeface="Calibri" panose="020F0502020204030204" pitchFamily="34" charset="0"/>
                <a:ea typeface="Open Sans" charset="0"/>
                <a:cs typeface="Calibri" panose="020F0502020204030204" pitchFamily="34" charset="0"/>
                <a:sym typeface="Verdana"/>
              </a:defRPr>
            </a:lvl2pPr>
            <a:lvl3pPr marL="838200" indent="-279400">
              <a:spcBef>
                <a:spcPts val="2250"/>
              </a:spcBef>
              <a:defRPr sz="1900" b="0" i="0">
                <a:latin typeface="Calibri" panose="020F0502020204030204" pitchFamily="34" charset="0"/>
                <a:ea typeface="Open Sans" charset="0"/>
                <a:cs typeface="Calibri" panose="020F0502020204030204" pitchFamily="34" charset="0"/>
                <a:sym typeface="Verdana"/>
              </a:defRPr>
            </a:lvl3pPr>
            <a:lvl4pPr marL="1117600" indent="-279400">
              <a:spcBef>
                <a:spcPts val="2250"/>
              </a:spcBef>
              <a:defRPr sz="1900" b="0" i="0">
                <a:latin typeface="Calibri" panose="020F0502020204030204" pitchFamily="34" charset="0"/>
                <a:ea typeface="Open Sans" charset="0"/>
                <a:cs typeface="Calibri" panose="020F0502020204030204" pitchFamily="34" charset="0"/>
                <a:sym typeface="Verdana"/>
              </a:defRPr>
            </a:lvl4pPr>
            <a:lvl5pPr marL="1397000" indent="-279400">
              <a:spcBef>
                <a:spcPts val="2250"/>
              </a:spcBef>
              <a:defRPr sz="1900" b="0" i="0">
                <a:latin typeface="Calibri" panose="020F0502020204030204" pitchFamily="34" charset="0"/>
                <a:ea typeface="Open Sans" charset="0"/>
                <a:cs typeface="Calibri" panose="020F0502020204030204" pitchFamily="34"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Picture Placeholder 3"/>
          <p:cNvSpPr>
            <a:spLocks noGrp="1"/>
          </p:cNvSpPr>
          <p:nvPr>
            <p:ph type="pic" sz="quarter" idx="11"/>
          </p:nvPr>
        </p:nvSpPr>
        <p:spPr>
          <a:xfrm>
            <a:off x="7246938" y="1302544"/>
            <a:ext cx="4135438" cy="4717256"/>
          </a:xfrm>
        </p:spPr>
        <p:txBody>
          <a:bodyPr/>
          <a:lstStyle>
            <a:lvl1pPr>
              <a:defRPr b="0" i="0"/>
            </a:lvl1pPr>
          </a:lstStyle>
          <a:p>
            <a:r>
              <a:rPr lang="en-US"/>
              <a:t>Click icon to add picture</a:t>
            </a:r>
          </a:p>
        </p:txBody>
      </p:sp>
      <p:sp>
        <p:nvSpPr>
          <p:cNvPr id="15" name="TextBox 14"/>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3" name="Text Placeholder 7">
            <a:extLst>
              <a:ext uri="{FF2B5EF4-FFF2-40B4-BE49-F238E27FC236}">
                <a16:creationId xmlns:a16="http://schemas.microsoft.com/office/drawing/2014/main" id="{BF375276-8AFB-6048-B84D-1575E290690F}"/>
              </a:ext>
            </a:extLst>
          </p:cNvPr>
          <p:cNvSpPr>
            <a:spLocks noGrp="1"/>
          </p:cNvSpPr>
          <p:nvPr>
            <p:ph type="body" sz="quarter" idx="10" hasCustomPrompt="1"/>
          </p:nvPr>
        </p:nvSpPr>
        <p:spPr>
          <a:xfrm>
            <a:off x="574537" y="183555"/>
            <a:ext cx="8690378"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12" name="Slide Number">
            <a:extLst>
              <a:ext uri="{FF2B5EF4-FFF2-40B4-BE49-F238E27FC236}">
                <a16:creationId xmlns:a16="http://schemas.microsoft.com/office/drawing/2014/main" id="{612ADB8B-F0E1-304C-8EFB-B456F216289F}"/>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285540929"/>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Content/Image B">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CF2D2C1-D3CA-0A41-AAFB-EDF34DE8FCB5}"/>
              </a:ext>
            </a:extLst>
          </p:cNvPr>
          <p:cNvSpPr/>
          <p:nvPr/>
        </p:nvSpPr>
        <p:spPr>
          <a:xfrm>
            <a:off x="366239" y="1945953"/>
            <a:ext cx="1219261"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 name="Rectangle 13">
            <a:extLst>
              <a:ext uri="{FF2B5EF4-FFF2-40B4-BE49-F238E27FC236}">
                <a16:creationId xmlns:a16="http://schemas.microsoft.com/office/drawing/2014/main" id="{B01D22FD-5691-8E4F-9E48-A337CF763470}"/>
              </a:ext>
            </a:extLst>
          </p:cNvPr>
          <p:cNvSpPr/>
          <p:nvPr/>
        </p:nvSpPr>
        <p:spPr>
          <a:xfrm>
            <a:off x="366239" y="3814510"/>
            <a:ext cx="1219261"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 name="Rectangle 2"/>
          <p:cNvSpPr/>
          <p:nvPr/>
        </p:nvSpPr>
        <p:spPr>
          <a:xfrm>
            <a:off x="366239" y="5683066"/>
            <a:ext cx="1219261"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3"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1" name="Body Level One…"/>
          <p:cNvSpPr txBox="1">
            <a:spLocks noGrp="1"/>
          </p:cNvSpPr>
          <p:nvPr>
            <p:ph type="body" sz="half" idx="1"/>
          </p:nvPr>
        </p:nvSpPr>
        <p:spPr>
          <a:xfrm>
            <a:off x="4492063" y="1592080"/>
            <a:ext cx="6391747" cy="4716882"/>
          </a:xfrm>
          <a:prstGeom prst="rect">
            <a:avLst/>
          </a:prstGeom>
        </p:spPr>
        <p:txBody>
          <a:bodyPr anchor="ctr" anchorCtr="0">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b="0" i="0">
                <a:latin typeface="Calibri" panose="020F0502020204030204" pitchFamily="34" charset="0"/>
                <a:ea typeface="Open Sans" charset="0"/>
                <a:cs typeface="Calibri" panose="020F0502020204030204" pitchFamily="34" charset="0"/>
                <a:sym typeface="Verdana"/>
              </a:defRPr>
            </a:lvl2pPr>
            <a:lvl3pPr marL="838200" indent="-279400">
              <a:spcBef>
                <a:spcPts val="2250"/>
              </a:spcBef>
              <a:defRPr sz="1900" b="0" i="0">
                <a:latin typeface="Calibri" panose="020F0502020204030204" pitchFamily="34" charset="0"/>
                <a:ea typeface="Open Sans" charset="0"/>
                <a:cs typeface="Calibri" panose="020F0502020204030204" pitchFamily="34" charset="0"/>
                <a:sym typeface="Verdana"/>
              </a:defRPr>
            </a:lvl3pPr>
            <a:lvl4pPr marL="1117600" indent="-279400">
              <a:spcBef>
                <a:spcPts val="2250"/>
              </a:spcBef>
              <a:defRPr sz="1900" b="0" i="0">
                <a:latin typeface="Calibri" panose="020F0502020204030204" pitchFamily="34" charset="0"/>
                <a:ea typeface="Open Sans" charset="0"/>
                <a:cs typeface="Calibri" panose="020F0502020204030204" pitchFamily="34" charset="0"/>
                <a:sym typeface="Verdana"/>
              </a:defRPr>
            </a:lvl4pPr>
            <a:lvl5pPr marL="1397000" indent="-279400">
              <a:spcBef>
                <a:spcPts val="2250"/>
              </a:spcBef>
              <a:defRPr sz="1900" b="0" i="0">
                <a:latin typeface="Calibri" panose="020F0502020204030204" pitchFamily="34" charset="0"/>
                <a:ea typeface="Open Sans" charset="0"/>
                <a:cs typeface="Calibri" panose="020F0502020204030204" pitchFamily="34"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Picture Placeholder 3"/>
          <p:cNvSpPr>
            <a:spLocks noGrp="1"/>
          </p:cNvSpPr>
          <p:nvPr>
            <p:ph type="pic" sz="quarter" idx="11"/>
          </p:nvPr>
        </p:nvSpPr>
        <p:spPr>
          <a:xfrm>
            <a:off x="574537" y="1592080"/>
            <a:ext cx="3709229" cy="1367649"/>
          </a:xfrm>
        </p:spPr>
        <p:txBody>
          <a:bodyPr/>
          <a:lstStyle>
            <a:lvl1pPr>
              <a:defRPr b="0" i="0"/>
            </a:lvl1pPr>
          </a:lstStyle>
          <a:p>
            <a:r>
              <a:rPr lang="en-US"/>
              <a:t>Click icon to add picture</a:t>
            </a:r>
          </a:p>
        </p:txBody>
      </p:sp>
      <p:sp>
        <p:nvSpPr>
          <p:cNvPr id="15" name="TextBox 14"/>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3" name="Text Placeholder 7">
            <a:extLst>
              <a:ext uri="{FF2B5EF4-FFF2-40B4-BE49-F238E27FC236}">
                <a16:creationId xmlns:a16="http://schemas.microsoft.com/office/drawing/2014/main" id="{BF375276-8AFB-6048-B84D-1575E290690F}"/>
              </a:ext>
            </a:extLst>
          </p:cNvPr>
          <p:cNvSpPr>
            <a:spLocks noGrp="1"/>
          </p:cNvSpPr>
          <p:nvPr>
            <p:ph type="body" sz="quarter" idx="10" hasCustomPrompt="1"/>
          </p:nvPr>
        </p:nvSpPr>
        <p:spPr>
          <a:xfrm>
            <a:off x="574537" y="183555"/>
            <a:ext cx="8690378"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10" name="Picture Placeholder 3">
            <a:extLst>
              <a:ext uri="{FF2B5EF4-FFF2-40B4-BE49-F238E27FC236}">
                <a16:creationId xmlns:a16="http://schemas.microsoft.com/office/drawing/2014/main" id="{F5B3753A-02B1-9D49-A48A-8EEFDAE5A459}"/>
              </a:ext>
            </a:extLst>
          </p:cNvPr>
          <p:cNvSpPr>
            <a:spLocks noGrp="1"/>
          </p:cNvSpPr>
          <p:nvPr>
            <p:ph type="pic" sz="quarter" idx="12"/>
          </p:nvPr>
        </p:nvSpPr>
        <p:spPr>
          <a:xfrm>
            <a:off x="574537" y="3254235"/>
            <a:ext cx="3709229" cy="1367649"/>
          </a:xfrm>
        </p:spPr>
        <p:txBody>
          <a:bodyPr/>
          <a:lstStyle>
            <a:lvl1pPr>
              <a:defRPr b="0" i="0"/>
            </a:lvl1pPr>
          </a:lstStyle>
          <a:p>
            <a:r>
              <a:rPr lang="en-US"/>
              <a:t>Click icon to add picture</a:t>
            </a:r>
          </a:p>
        </p:txBody>
      </p:sp>
      <p:sp>
        <p:nvSpPr>
          <p:cNvPr id="12" name="Picture Placeholder 3">
            <a:extLst>
              <a:ext uri="{FF2B5EF4-FFF2-40B4-BE49-F238E27FC236}">
                <a16:creationId xmlns:a16="http://schemas.microsoft.com/office/drawing/2014/main" id="{15D8767F-5053-D24D-983D-95A3FACDE72A}"/>
              </a:ext>
            </a:extLst>
          </p:cNvPr>
          <p:cNvSpPr>
            <a:spLocks noGrp="1"/>
          </p:cNvSpPr>
          <p:nvPr>
            <p:ph type="pic" sz="quarter" idx="13"/>
          </p:nvPr>
        </p:nvSpPr>
        <p:spPr>
          <a:xfrm>
            <a:off x="574537" y="4861748"/>
            <a:ext cx="3709229" cy="1367649"/>
          </a:xfrm>
        </p:spPr>
        <p:txBody>
          <a:bodyPr/>
          <a:lstStyle>
            <a:lvl1pPr>
              <a:defRPr b="0" i="0"/>
            </a:lvl1pPr>
          </a:lstStyle>
          <a:p>
            <a:r>
              <a:rPr lang="en-US"/>
              <a:t>Click icon to add picture</a:t>
            </a:r>
          </a:p>
        </p:txBody>
      </p:sp>
      <p:sp>
        <p:nvSpPr>
          <p:cNvPr id="18" name="Slide Number">
            <a:extLst>
              <a:ext uri="{FF2B5EF4-FFF2-40B4-BE49-F238E27FC236}">
                <a16:creationId xmlns:a16="http://schemas.microsoft.com/office/drawing/2014/main" id="{35BBD85D-A58F-0D47-B8DA-796236338461}"/>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743741360"/>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Full Content">
    <p:spTree>
      <p:nvGrpSpPr>
        <p:cNvPr id="1" name=""/>
        <p:cNvGrpSpPr/>
        <p:nvPr/>
      </p:nvGrpSpPr>
      <p:grpSpPr>
        <a:xfrm>
          <a:off x="0" y="0"/>
          <a:ext cx="0" cy="0"/>
          <a:chOff x="0" y="0"/>
          <a:chExt cx="0" cy="0"/>
        </a:xfrm>
      </p:grpSpPr>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3"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1" name="Body Level One…"/>
          <p:cNvSpPr txBox="1">
            <a:spLocks noGrp="1"/>
          </p:cNvSpPr>
          <p:nvPr>
            <p:ph type="body" sz="half" idx="1"/>
          </p:nvPr>
        </p:nvSpPr>
        <p:spPr>
          <a:xfrm>
            <a:off x="574537" y="1534160"/>
            <a:ext cx="10903590" cy="4485640"/>
          </a:xfrm>
          <a:prstGeom prst="rect">
            <a:avLst/>
          </a:prstGeom>
        </p:spPr>
        <p:txBody>
          <a:bodyPr anchor="t" anchorCtr="0">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b="0" i="0">
                <a:latin typeface="Calibri" panose="020F0502020204030204" pitchFamily="34" charset="0"/>
                <a:ea typeface="Open Sans" charset="0"/>
                <a:cs typeface="Calibri" panose="020F0502020204030204" pitchFamily="34" charset="0"/>
                <a:sym typeface="Verdana"/>
              </a:defRPr>
            </a:lvl2pPr>
            <a:lvl3pPr marL="838200" indent="-279400">
              <a:spcBef>
                <a:spcPts val="2250"/>
              </a:spcBef>
              <a:defRPr sz="1900" b="0" i="0">
                <a:latin typeface="Calibri" panose="020F0502020204030204" pitchFamily="34" charset="0"/>
                <a:ea typeface="Open Sans" charset="0"/>
                <a:cs typeface="Calibri" panose="020F0502020204030204" pitchFamily="34" charset="0"/>
                <a:sym typeface="Verdana"/>
              </a:defRPr>
            </a:lvl3pPr>
            <a:lvl4pPr marL="1117600" indent="-279400">
              <a:spcBef>
                <a:spcPts val="2250"/>
              </a:spcBef>
              <a:defRPr sz="1900" b="0" i="0">
                <a:latin typeface="Calibri" panose="020F0502020204030204" pitchFamily="34" charset="0"/>
                <a:ea typeface="Open Sans" charset="0"/>
                <a:cs typeface="Calibri" panose="020F0502020204030204" pitchFamily="34" charset="0"/>
                <a:sym typeface="Verdana"/>
              </a:defRPr>
            </a:lvl4pPr>
            <a:lvl5pPr marL="1397000" indent="-279400">
              <a:spcBef>
                <a:spcPts val="2250"/>
              </a:spcBef>
              <a:defRPr sz="1900" b="0" i="0">
                <a:latin typeface="Calibri" panose="020F0502020204030204" pitchFamily="34" charset="0"/>
                <a:ea typeface="Open Sans" charset="0"/>
                <a:cs typeface="Calibri" panose="020F0502020204030204" pitchFamily="34"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5" name="TextBox 14"/>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0" name="Text Placeholder 7">
            <a:extLst>
              <a:ext uri="{FF2B5EF4-FFF2-40B4-BE49-F238E27FC236}">
                <a16:creationId xmlns:a16="http://schemas.microsoft.com/office/drawing/2014/main" id="{5B3AAA62-2B20-1F44-AA08-6C13623FC0D5}"/>
              </a:ext>
            </a:extLst>
          </p:cNvPr>
          <p:cNvSpPr>
            <a:spLocks noGrp="1"/>
          </p:cNvSpPr>
          <p:nvPr>
            <p:ph type="body" sz="quarter" idx="10"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9" name="Slide Number">
            <a:extLst>
              <a:ext uri="{FF2B5EF4-FFF2-40B4-BE49-F238E27FC236}">
                <a16:creationId xmlns:a16="http://schemas.microsoft.com/office/drawing/2014/main" id="{40035BB8-4699-2A45-9C98-7DFEF3A5D24B}"/>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549963986"/>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_Full Content">
    <p:spTree>
      <p:nvGrpSpPr>
        <p:cNvPr id="1" name=""/>
        <p:cNvGrpSpPr/>
        <p:nvPr/>
      </p:nvGrpSpPr>
      <p:grpSpPr>
        <a:xfrm>
          <a:off x="0" y="0"/>
          <a:ext cx="0" cy="0"/>
          <a:chOff x="0" y="0"/>
          <a:chExt cx="0" cy="0"/>
        </a:xfrm>
      </p:grpSpPr>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3"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1" name="Body Level One…"/>
          <p:cNvSpPr txBox="1">
            <a:spLocks noGrp="1"/>
          </p:cNvSpPr>
          <p:nvPr>
            <p:ph type="body" sz="half" idx="1"/>
          </p:nvPr>
        </p:nvSpPr>
        <p:spPr>
          <a:xfrm>
            <a:off x="574537" y="1534160"/>
            <a:ext cx="6707928" cy="4485640"/>
          </a:xfrm>
          <a:prstGeom prst="rect">
            <a:avLst/>
          </a:prstGeom>
        </p:spPr>
        <p:txBody>
          <a:bodyPr anchor="t" anchorCtr="0">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b="0" i="0">
                <a:latin typeface="Calibri" panose="020F0502020204030204" pitchFamily="34" charset="0"/>
                <a:ea typeface="Open Sans" charset="0"/>
                <a:cs typeface="Calibri" panose="020F0502020204030204" pitchFamily="34" charset="0"/>
                <a:sym typeface="Verdana"/>
              </a:defRPr>
            </a:lvl2pPr>
            <a:lvl3pPr marL="838200" indent="-279400">
              <a:spcBef>
                <a:spcPts val="2250"/>
              </a:spcBef>
              <a:defRPr sz="1900" b="0" i="0">
                <a:latin typeface="Calibri" panose="020F0502020204030204" pitchFamily="34" charset="0"/>
                <a:ea typeface="Open Sans" charset="0"/>
                <a:cs typeface="Calibri" panose="020F0502020204030204" pitchFamily="34" charset="0"/>
                <a:sym typeface="Verdana"/>
              </a:defRPr>
            </a:lvl3pPr>
            <a:lvl4pPr marL="1117600" indent="-279400">
              <a:spcBef>
                <a:spcPts val="2250"/>
              </a:spcBef>
              <a:defRPr sz="1900" b="0" i="0">
                <a:latin typeface="Calibri" panose="020F0502020204030204" pitchFamily="34" charset="0"/>
                <a:ea typeface="Open Sans" charset="0"/>
                <a:cs typeface="Calibri" panose="020F0502020204030204" pitchFamily="34" charset="0"/>
                <a:sym typeface="Verdana"/>
              </a:defRPr>
            </a:lvl4pPr>
            <a:lvl5pPr marL="1397000" indent="-279400">
              <a:spcBef>
                <a:spcPts val="2250"/>
              </a:spcBef>
              <a:defRPr sz="1900" b="0" i="0">
                <a:latin typeface="Calibri" panose="020F0502020204030204" pitchFamily="34" charset="0"/>
                <a:ea typeface="Open Sans" charset="0"/>
                <a:cs typeface="Calibri" panose="020F0502020204030204" pitchFamily="34"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5" name="TextBox 14"/>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0" name="Text Placeholder 7">
            <a:extLst>
              <a:ext uri="{FF2B5EF4-FFF2-40B4-BE49-F238E27FC236}">
                <a16:creationId xmlns:a16="http://schemas.microsoft.com/office/drawing/2014/main" id="{5B3AAA62-2B20-1F44-AA08-6C13623FC0D5}"/>
              </a:ext>
            </a:extLst>
          </p:cNvPr>
          <p:cNvSpPr>
            <a:spLocks noGrp="1"/>
          </p:cNvSpPr>
          <p:nvPr>
            <p:ph type="body" sz="quarter" idx="10"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3" name="Picture Placeholder 2">
            <a:extLst>
              <a:ext uri="{FF2B5EF4-FFF2-40B4-BE49-F238E27FC236}">
                <a16:creationId xmlns:a16="http://schemas.microsoft.com/office/drawing/2014/main" id="{F6BC364A-2610-D747-96E7-18254AFC8950}"/>
              </a:ext>
            </a:extLst>
          </p:cNvPr>
          <p:cNvSpPr>
            <a:spLocks noGrp="1"/>
          </p:cNvSpPr>
          <p:nvPr>
            <p:ph type="pic" sz="quarter" idx="11"/>
          </p:nvPr>
        </p:nvSpPr>
        <p:spPr>
          <a:xfrm>
            <a:off x="7609999" y="2008902"/>
            <a:ext cx="4110831" cy="3536156"/>
          </a:xfrm>
        </p:spPr>
        <p:txBody>
          <a:bodyPr/>
          <a:lstStyle>
            <a:lvl1pPr>
              <a:defRPr b="0" i="0"/>
            </a:lvl1pPr>
          </a:lstStyle>
          <a:p>
            <a:r>
              <a:rPr lang="en-US"/>
              <a:t>Click icon to add picture</a:t>
            </a:r>
          </a:p>
        </p:txBody>
      </p:sp>
      <p:sp>
        <p:nvSpPr>
          <p:cNvPr id="12" name="Slide Number">
            <a:extLst>
              <a:ext uri="{FF2B5EF4-FFF2-40B4-BE49-F238E27FC236}">
                <a16:creationId xmlns:a16="http://schemas.microsoft.com/office/drawing/2014/main" id="{4B22CF2D-BB29-BA47-B171-A084C4B6F46E}"/>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468885657"/>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Full Graphic">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6CB4B4D-7CA3-9044-876B-883B54F8677D}" type="slidenum">
              <a:rPr lang="en-US" smtClean="0"/>
              <a:t>‹#›</a:t>
            </a:fld>
            <a:endParaRPr lang="en-US"/>
          </a:p>
        </p:txBody>
      </p:sp>
      <p:sp>
        <p:nvSpPr>
          <p:cNvPr id="4" name="Rectangle 3"/>
          <p:cNvSpPr/>
          <p:nvPr/>
        </p:nvSpPr>
        <p:spPr>
          <a:xfrm>
            <a:off x="-101600" y="3407490"/>
            <a:ext cx="12293600"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 name="Rectangle 4"/>
          <p:cNvSpPr/>
          <p:nvPr/>
        </p:nvSpPr>
        <p:spPr>
          <a:xfrm>
            <a:off x="212928" y="3407490"/>
            <a:ext cx="11664545" cy="246221"/>
          </a:xfrm>
          <a:prstGeom prst="rect">
            <a:avLst/>
          </a:prstGeom>
          <a:solidFill>
            <a:schemeClr val="bg1"/>
          </a:solidFill>
          <a:ln w="12700" cap="flat">
            <a:noFill/>
            <a:miter lim="400000"/>
          </a:ln>
          <a:effectLst>
            <a:outerShdw blurRad="279400" sx="102000" sy="102000" algn="ctr" rotWithShape="0">
              <a:prstClr val="black">
                <a:alpha val="15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extBox 5"/>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pic>
        <p:nvPicPr>
          <p:cNvPr id="7" name="Scrum Inc_CMYK.pdf" descr="Scrum Inc_CMYK.pdf">
            <a:extLst>
              <a:ext uri="{FF2B5EF4-FFF2-40B4-BE49-F238E27FC236}">
                <a16:creationId xmlns:a16="http://schemas.microsoft.com/office/drawing/2014/main" id="{BA5B7BC7-E6FA-EA4E-8252-C0FF28754C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8169" y="6480935"/>
            <a:ext cx="1111015" cy="193511"/>
          </a:xfrm>
          <a:prstGeom prst="rect">
            <a:avLst/>
          </a:prstGeom>
          <a:ln w="12700">
            <a:miter lim="400000"/>
          </a:ln>
        </p:spPr>
      </p:pic>
      <p:sp>
        <p:nvSpPr>
          <p:cNvPr id="9" name="Slide Number">
            <a:extLst>
              <a:ext uri="{FF2B5EF4-FFF2-40B4-BE49-F238E27FC236}">
                <a16:creationId xmlns:a16="http://schemas.microsoft.com/office/drawing/2014/main" id="{983435F5-5368-4348-BC2B-12C344E9A7DC}"/>
              </a:ext>
            </a:extLst>
          </p:cNvPr>
          <p:cNvSpPr txBox="1">
            <a:spLocks/>
          </p:cNvSpPr>
          <p:nvPr/>
        </p:nvSpPr>
        <p:spPr>
          <a:xfrm>
            <a:off x="5987798" y="6475098"/>
            <a:ext cx="216406" cy="235962"/>
          </a:xfrm>
          <a:prstGeom prst="rect">
            <a:avLst/>
          </a:prstGeom>
          <a:ln w="12700">
            <a:miter lim="400000"/>
          </a:ln>
        </p:spPr>
        <p:txBody>
          <a:bodyPr wrap="none" lIns="25400" tIns="25400" rIns="25400" bIns="254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US" sz="1200" smtClean="0"/>
              <a:pPr/>
              <a:t>‹#›</a:t>
            </a:fld>
            <a:endParaRPr lang="en-US" sz="1200"/>
          </a:p>
        </p:txBody>
      </p:sp>
    </p:spTree>
    <p:extLst>
      <p:ext uri="{BB962C8B-B14F-4D97-AF65-F5344CB8AC3E}">
        <p14:creationId xmlns:p14="http://schemas.microsoft.com/office/powerpoint/2010/main" val="2663178010"/>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338713C-46A8-F843-A84B-B88AEF4A2954}"/>
              </a:ext>
            </a:extLst>
          </p:cNvPr>
          <p:cNvSpPr/>
          <p:nvPr/>
        </p:nvSpPr>
        <p:spPr>
          <a:xfrm>
            <a:off x="-11723" y="1054833"/>
            <a:ext cx="6206135" cy="4748335"/>
          </a:xfrm>
          <a:prstGeom prst="rect">
            <a:avLst/>
          </a:prstGeom>
          <a:solidFill>
            <a:srgbClr val="FFCC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2"/>
              </a:solidFill>
            </a:endParaRPr>
          </a:p>
        </p:txBody>
      </p:sp>
      <p:pic>
        <p:nvPicPr>
          <p:cNvPr id="6" name="Picture 5" descr="A person standing in front of a building&#10;&#10;Description automatically generated">
            <a:extLst>
              <a:ext uri="{FF2B5EF4-FFF2-40B4-BE49-F238E27FC236}">
                <a16:creationId xmlns:a16="http://schemas.microsoft.com/office/drawing/2014/main" id="{7DD55808-FBE1-1C4F-8EF6-49A4B9D949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77182" y="1054833"/>
            <a:ext cx="6206135" cy="4748335"/>
          </a:xfrm>
          <a:prstGeom prst="rect">
            <a:avLst/>
          </a:prstGeom>
        </p:spPr>
      </p:pic>
      <p:sp>
        <p:nvSpPr>
          <p:cNvPr id="7" name="Rectangle 6">
            <a:extLst>
              <a:ext uri="{FF2B5EF4-FFF2-40B4-BE49-F238E27FC236}">
                <a16:creationId xmlns:a16="http://schemas.microsoft.com/office/drawing/2014/main" id="{328EF2E3-A0D4-124D-88A2-B307F855BC28}"/>
              </a:ext>
            </a:extLst>
          </p:cNvPr>
          <p:cNvSpPr/>
          <p:nvPr/>
        </p:nvSpPr>
        <p:spPr>
          <a:xfrm>
            <a:off x="5250814" y="2582249"/>
            <a:ext cx="1690374" cy="155726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9" name="Picture 8">
            <a:extLst>
              <a:ext uri="{FF2B5EF4-FFF2-40B4-BE49-F238E27FC236}">
                <a16:creationId xmlns:a16="http://schemas.microsoft.com/office/drawing/2014/main" id="{A7B85D4B-1EBD-3645-A500-FCB2462F086D}"/>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5696296" y="2755902"/>
            <a:ext cx="761771" cy="761771"/>
          </a:xfrm>
          <a:prstGeom prst="rect">
            <a:avLst/>
          </a:prstGeom>
        </p:spPr>
      </p:pic>
      <p:sp>
        <p:nvSpPr>
          <p:cNvPr id="10" name="TextBox 9">
            <a:extLst>
              <a:ext uri="{FF2B5EF4-FFF2-40B4-BE49-F238E27FC236}">
                <a16:creationId xmlns:a16="http://schemas.microsoft.com/office/drawing/2014/main" id="{522BDBA0-AA7D-744F-8C9C-C8634A6BC481}"/>
              </a:ext>
            </a:extLst>
          </p:cNvPr>
          <p:cNvSpPr txBox="1"/>
          <p:nvPr/>
        </p:nvSpPr>
        <p:spPr>
          <a:xfrm>
            <a:off x="5286633" y="3611419"/>
            <a:ext cx="1618736" cy="4324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2200" b="0" i="0" u="none" strike="noStrike" cap="none" spc="0" normalizeH="0" baseline="0">
                <a:ln>
                  <a:noFill/>
                </a:ln>
                <a:solidFill>
                  <a:schemeClr val="bg1"/>
                </a:solidFill>
                <a:effectLst/>
                <a:uFillTx/>
                <a:latin typeface="Calibri" panose="020F0502020204030204" pitchFamily="34" charset="0"/>
                <a:ea typeface="Open Sans" charset="0"/>
                <a:cs typeface="Calibri" panose="020F0502020204030204" pitchFamily="34" charset="0"/>
                <a:sym typeface="Helvetica Neue"/>
              </a:rPr>
              <a:t>BREAKOUT</a:t>
            </a:r>
          </a:p>
        </p:txBody>
      </p:sp>
      <p:sp>
        <p:nvSpPr>
          <p:cNvPr id="11" name="Text Placeholder 7">
            <a:extLst>
              <a:ext uri="{FF2B5EF4-FFF2-40B4-BE49-F238E27FC236}">
                <a16:creationId xmlns:a16="http://schemas.microsoft.com/office/drawing/2014/main" id="{53D3DF4B-5DFC-AC45-A776-27837B2E28EF}"/>
              </a:ext>
            </a:extLst>
          </p:cNvPr>
          <p:cNvSpPr>
            <a:spLocks noGrp="1"/>
          </p:cNvSpPr>
          <p:nvPr>
            <p:ph type="body" sz="quarter" idx="11" hasCustomPrompt="1"/>
          </p:nvPr>
        </p:nvSpPr>
        <p:spPr>
          <a:xfrm>
            <a:off x="203834" y="1254183"/>
            <a:ext cx="5492463"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12" name="Text Placeholder 7">
            <a:extLst>
              <a:ext uri="{FF2B5EF4-FFF2-40B4-BE49-F238E27FC236}">
                <a16:creationId xmlns:a16="http://schemas.microsoft.com/office/drawing/2014/main" id="{2939BD51-AE90-6D45-9C40-33DD257309DE}"/>
              </a:ext>
            </a:extLst>
          </p:cNvPr>
          <p:cNvSpPr>
            <a:spLocks noGrp="1"/>
          </p:cNvSpPr>
          <p:nvPr>
            <p:ph type="body" sz="quarter" idx="12" hasCustomPrompt="1"/>
          </p:nvPr>
        </p:nvSpPr>
        <p:spPr>
          <a:xfrm>
            <a:off x="209974" y="2582249"/>
            <a:ext cx="4819144" cy="3021569"/>
          </a:xfrm>
        </p:spPr>
        <p:txBody>
          <a:bodyPr anchor="t" anchorCtr="0">
            <a:noAutofit/>
          </a:bodyPr>
          <a:lstStyle>
            <a:lvl1pPr marL="0" indent="0">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pic>
        <p:nvPicPr>
          <p:cNvPr id="13" name="Scrum Inc_CMYK.pdf" descr="Scrum Inc_CMYK.pdf">
            <a:extLst>
              <a:ext uri="{FF2B5EF4-FFF2-40B4-BE49-F238E27FC236}">
                <a16:creationId xmlns:a16="http://schemas.microsoft.com/office/drawing/2014/main" id="{AD5BBA96-1797-1F48-BB55-DB46A6412C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5" name="Slide Number">
            <a:extLst>
              <a:ext uri="{FF2B5EF4-FFF2-40B4-BE49-F238E27FC236}">
                <a16:creationId xmlns:a16="http://schemas.microsoft.com/office/drawing/2014/main" id="{355E783C-0D0B-6046-AFD8-DAA12F770658}"/>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
        <p:nvSpPr>
          <p:cNvPr id="14" name="TextBox 13">
            <a:extLst>
              <a:ext uri="{FF2B5EF4-FFF2-40B4-BE49-F238E27FC236}">
                <a16:creationId xmlns:a16="http://schemas.microsoft.com/office/drawing/2014/main" id="{DE5EBC5C-052A-4032-90AB-E9C9939691F1}"/>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1045542809"/>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09626F5C-A7B3-4345-ADBE-711FAFB1C59C}"/>
              </a:ext>
            </a:extLst>
          </p:cNvPr>
          <p:cNvSpPr>
            <a:spLocks noGrp="1"/>
          </p:cNvSpPr>
          <p:nvPr>
            <p:ph type="body" sz="quarter" idx="11" hasCustomPrompt="1"/>
          </p:nvPr>
        </p:nvSpPr>
        <p:spPr>
          <a:xfrm>
            <a:off x="6206135" y="628398"/>
            <a:ext cx="5418491"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5" name="Text Placeholder 7">
            <a:extLst>
              <a:ext uri="{FF2B5EF4-FFF2-40B4-BE49-F238E27FC236}">
                <a16:creationId xmlns:a16="http://schemas.microsoft.com/office/drawing/2014/main" id="{871E6128-5CD5-794F-A8E1-C2F3BDDE49F7}"/>
              </a:ext>
            </a:extLst>
          </p:cNvPr>
          <p:cNvSpPr>
            <a:spLocks noGrp="1"/>
          </p:cNvSpPr>
          <p:nvPr>
            <p:ph type="body" sz="quarter" idx="12" hasCustomPrompt="1"/>
          </p:nvPr>
        </p:nvSpPr>
        <p:spPr>
          <a:xfrm>
            <a:off x="6206135" y="2037521"/>
            <a:ext cx="5418491" cy="2795912"/>
          </a:xfrm>
        </p:spPr>
        <p:txBody>
          <a:bodyPr anchor="t" anchorCtr="0">
            <a:noAutofit/>
          </a:bodyPr>
          <a:lstStyle>
            <a:lvl1pPr marL="342900" indent="-342900">
              <a:buFont typeface="Arial" panose="020B0604020202020204" pitchFamily="34" charset="0"/>
              <a:buChar char="•"/>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pic>
        <p:nvPicPr>
          <p:cNvPr id="7" name="Picture 6" descr="A group of people sitting at a table&#10;&#10;Description automatically generated">
            <a:extLst>
              <a:ext uri="{FF2B5EF4-FFF2-40B4-BE49-F238E27FC236}">
                <a16:creationId xmlns:a16="http://schemas.microsoft.com/office/drawing/2014/main" id="{5A41070A-C36F-7944-B5C3-746926BB55B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4910" y="-12357"/>
            <a:ext cx="6523510" cy="6944498"/>
          </a:xfrm>
          <a:prstGeom prst="rect">
            <a:avLst/>
          </a:prstGeom>
        </p:spPr>
      </p:pic>
      <p:pic>
        <p:nvPicPr>
          <p:cNvPr id="8" name="Scrum Inc_CMYK.pdf" descr="Scrum Inc_CMYK.pdf">
            <a:extLst>
              <a:ext uri="{FF2B5EF4-FFF2-40B4-BE49-F238E27FC236}">
                <a16:creationId xmlns:a16="http://schemas.microsoft.com/office/drawing/2014/main" id="{46FE2C62-3CB6-0E4E-8DB4-CD928E314E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grpSp>
        <p:nvGrpSpPr>
          <p:cNvPr id="9" name="Group 8">
            <a:extLst>
              <a:ext uri="{FF2B5EF4-FFF2-40B4-BE49-F238E27FC236}">
                <a16:creationId xmlns:a16="http://schemas.microsoft.com/office/drawing/2014/main" id="{5E876792-501B-1243-9395-6A0FE49F80BF}"/>
              </a:ext>
            </a:extLst>
          </p:cNvPr>
          <p:cNvGrpSpPr/>
          <p:nvPr/>
        </p:nvGrpSpPr>
        <p:grpSpPr>
          <a:xfrm>
            <a:off x="7789612" y="4911042"/>
            <a:ext cx="2251536" cy="1402176"/>
            <a:chOff x="7205034" y="5175266"/>
            <a:chExt cx="1647987" cy="1026307"/>
          </a:xfrm>
        </p:grpSpPr>
        <p:pic>
          <p:nvPicPr>
            <p:cNvPr id="10" name="Comp 6.png" descr="Comp 6.png">
              <a:extLst>
                <a:ext uri="{FF2B5EF4-FFF2-40B4-BE49-F238E27FC236}">
                  <a16:creationId xmlns:a16="http://schemas.microsoft.com/office/drawing/2014/main" id="{29D65493-E954-F742-A325-DBD0340972AB}"/>
                </a:ext>
              </a:extLst>
            </p:cNvPr>
            <p:cNvPicPr>
              <a:picLocks noChangeAspect="1"/>
            </p:cNvPicPr>
            <p:nvPr/>
          </p:nvPicPr>
          <p:blipFill>
            <a:blip r:embed="rId6"/>
            <a:stretch>
              <a:fillRect/>
            </a:stretch>
          </p:blipFill>
          <p:spPr>
            <a:xfrm>
              <a:off x="7209797" y="5232071"/>
              <a:ext cx="1643224" cy="969502"/>
            </a:xfrm>
            <a:prstGeom prst="rect">
              <a:avLst/>
            </a:prstGeom>
            <a:ln w="12700">
              <a:miter lim="400000"/>
            </a:ln>
          </p:spPr>
        </p:pic>
        <p:pic>
          <p:nvPicPr>
            <p:cNvPr id="11" name="Countdown_Timer_6_5.mov" descr="Countdown_Timer_6_5.mov">
              <a:extLst>
                <a:ext uri="{FF2B5EF4-FFF2-40B4-BE49-F238E27FC236}">
                  <a16:creationId xmlns:a16="http://schemas.microsoft.com/office/drawing/2014/main" id="{F4003A48-59BA-C74E-8766-DD540D0AA235}"/>
                </a:ext>
              </a:extLst>
            </p:cNvPr>
            <p:cNvPicPr>
              <a:picLocks/>
            </p:cNvPicPr>
            <p:nvPr>
              <a:videoFile r:link="rId1"/>
              <p:extLst>
                <p:ext uri="{DAA4B4D4-6D71-4841-9C94-3DE7FCFB9230}">
                  <p14:media xmlns:p14="http://schemas.microsoft.com/office/powerpoint/2010/main" r:embed="rId2">
                    <p14:trim st="120303.2555"/>
                  </p14:media>
                </p:ext>
              </p:extLst>
            </p:nvPr>
          </p:nvPicPr>
          <p:blipFill>
            <a:blip r:embed="rId7"/>
            <a:stretch>
              <a:fillRect/>
            </a:stretch>
          </p:blipFill>
          <p:spPr>
            <a:xfrm>
              <a:off x="7318005" y="5323334"/>
              <a:ext cx="1417281" cy="492967"/>
            </a:xfrm>
            <a:prstGeom prst="rect">
              <a:avLst/>
            </a:prstGeom>
            <a:ln w="12700">
              <a:miter lim="400000"/>
            </a:ln>
          </p:spPr>
        </p:pic>
        <p:pic>
          <p:nvPicPr>
            <p:cNvPr id="12" name="Comp 6 shine.png" descr="Comp 6 shine.png">
              <a:extLst>
                <a:ext uri="{FF2B5EF4-FFF2-40B4-BE49-F238E27FC236}">
                  <a16:creationId xmlns:a16="http://schemas.microsoft.com/office/drawing/2014/main" id="{397EDF15-4A35-FF44-91BF-42C0B593E4B9}"/>
                </a:ext>
              </a:extLst>
            </p:cNvPr>
            <p:cNvPicPr>
              <a:picLocks noChangeAspect="1"/>
            </p:cNvPicPr>
            <p:nvPr/>
          </p:nvPicPr>
          <p:blipFill>
            <a:blip r:embed="rId8"/>
            <a:stretch>
              <a:fillRect/>
            </a:stretch>
          </p:blipFill>
          <p:spPr>
            <a:xfrm>
              <a:off x="7205034" y="5175266"/>
              <a:ext cx="1643224" cy="969502"/>
            </a:xfrm>
            <a:prstGeom prst="rect">
              <a:avLst/>
            </a:prstGeom>
            <a:ln w="12700">
              <a:miter lim="400000"/>
            </a:ln>
          </p:spPr>
        </p:pic>
      </p:grpSp>
      <p:sp>
        <p:nvSpPr>
          <p:cNvPr id="14" name="Slide Number">
            <a:extLst>
              <a:ext uri="{FF2B5EF4-FFF2-40B4-BE49-F238E27FC236}">
                <a16:creationId xmlns:a16="http://schemas.microsoft.com/office/drawing/2014/main" id="{D2A46302-2457-3946-9A46-555380E7BE6F}"/>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16993951"/>
      </p:ext>
    </p:extLst>
  </p:cSld>
  <p:clrMapOvr>
    <a:masterClrMapping/>
  </p:clrMapOvr>
  <p:transition spd="med"/>
  <p:timing>
    <p:tnLst>
      <p:par>
        <p:cTn id="1" dur="indefinite" restart="never" nodeType="tmRoot">
          <p:childTnLst>
            <p:video>
              <p:cMediaNode vol="100000">
                <p:cTn id="2" fill="hold" display="0">
                  <p:stCondLst>
                    <p:cond delay="indefinite"/>
                  </p:stCondLst>
                </p:cTn>
                <p:tgtEl>
                  <p:spTgt spid="11"/>
                </p:tgtEl>
              </p:cMediaNode>
            </p:video>
          </p:childTnLst>
        </p:cTn>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3D4DCA-8E1B-D749-9696-40801126646F}"/>
              </a:ext>
            </a:extLst>
          </p:cNvPr>
          <p:cNvSpPr/>
          <p:nvPr/>
        </p:nvSpPr>
        <p:spPr>
          <a:xfrm>
            <a:off x="562734" y="1558681"/>
            <a:ext cx="11066532" cy="1248821"/>
          </a:xfrm>
          <a:prstGeom prst="rect">
            <a:avLst/>
          </a:prstGeom>
          <a:solidFill>
            <a:srgbClr val="FFCC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2"/>
              </a:solidFill>
            </a:endParaRPr>
          </a:p>
        </p:txBody>
      </p:sp>
      <p:sp>
        <p:nvSpPr>
          <p:cNvPr id="20" name="Text Placeholder 7">
            <a:extLst>
              <a:ext uri="{FF2B5EF4-FFF2-40B4-BE49-F238E27FC236}">
                <a16:creationId xmlns:a16="http://schemas.microsoft.com/office/drawing/2014/main" id="{68C35F9F-219F-164A-ADF4-079CDDB67821}"/>
              </a:ext>
            </a:extLst>
          </p:cNvPr>
          <p:cNvSpPr>
            <a:spLocks noGrp="1"/>
          </p:cNvSpPr>
          <p:nvPr>
            <p:ph type="body" sz="quarter" idx="11"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23" name="Text Placeholder 7">
            <a:extLst>
              <a:ext uri="{FF2B5EF4-FFF2-40B4-BE49-F238E27FC236}">
                <a16:creationId xmlns:a16="http://schemas.microsoft.com/office/drawing/2014/main" id="{EC50CFEE-2049-0F44-9947-E69BB5C9918E}"/>
              </a:ext>
            </a:extLst>
          </p:cNvPr>
          <p:cNvSpPr>
            <a:spLocks noGrp="1"/>
          </p:cNvSpPr>
          <p:nvPr>
            <p:ph type="body" sz="quarter" idx="12" hasCustomPrompt="1"/>
          </p:nvPr>
        </p:nvSpPr>
        <p:spPr>
          <a:xfrm>
            <a:off x="1019908" y="1625493"/>
            <a:ext cx="10117016" cy="1128717"/>
          </a:xfrm>
        </p:spPr>
        <p:txBody>
          <a:bodyPr anchor="ctr" anchorCtr="0">
            <a:noAutofit/>
          </a:bodyPr>
          <a:lstStyle>
            <a:lvl1pPr marL="0" indent="0" algn="ctr">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sp>
        <p:nvSpPr>
          <p:cNvPr id="24" name="Text Placeholder 7">
            <a:extLst>
              <a:ext uri="{FF2B5EF4-FFF2-40B4-BE49-F238E27FC236}">
                <a16:creationId xmlns:a16="http://schemas.microsoft.com/office/drawing/2014/main" id="{CB6E297D-167C-814C-9416-3EF1F7976B43}"/>
              </a:ext>
            </a:extLst>
          </p:cNvPr>
          <p:cNvSpPr>
            <a:spLocks noGrp="1"/>
          </p:cNvSpPr>
          <p:nvPr>
            <p:ph type="body" sz="quarter" idx="13" hasCustomPrompt="1"/>
          </p:nvPr>
        </p:nvSpPr>
        <p:spPr>
          <a:xfrm>
            <a:off x="1336432" y="3239771"/>
            <a:ext cx="3645877" cy="781752"/>
          </a:xfrm>
        </p:spPr>
        <p:txBody>
          <a:bodyPr anchor="ctr" anchorCtr="0">
            <a:noAutofit/>
          </a:bodyPr>
          <a:lstStyle>
            <a:lvl1pPr marL="0" indent="0" algn="l">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sp>
        <p:nvSpPr>
          <p:cNvPr id="25" name="Text Placeholder 7">
            <a:extLst>
              <a:ext uri="{FF2B5EF4-FFF2-40B4-BE49-F238E27FC236}">
                <a16:creationId xmlns:a16="http://schemas.microsoft.com/office/drawing/2014/main" id="{1E88C2E0-B817-ED40-AAC8-C51688F3DC88}"/>
              </a:ext>
            </a:extLst>
          </p:cNvPr>
          <p:cNvSpPr>
            <a:spLocks noGrp="1"/>
          </p:cNvSpPr>
          <p:nvPr>
            <p:ph type="body" sz="quarter" idx="14" hasCustomPrompt="1"/>
          </p:nvPr>
        </p:nvSpPr>
        <p:spPr>
          <a:xfrm>
            <a:off x="1336432" y="4236233"/>
            <a:ext cx="3645877" cy="781752"/>
          </a:xfrm>
        </p:spPr>
        <p:txBody>
          <a:bodyPr anchor="ctr" anchorCtr="0">
            <a:noAutofit/>
          </a:bodyPr>
          <a:lstStyle>
            <a:lvl1pPr marL="0" indent="0" algn="l">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sp>
        <p:nvSpPr>
          <p:cNvPr id="26" name="Text Placeholder 7">
            <a:extLst>
              <a:ext uri="{FF2B5EF4-FFF2-40B4-BE49-F238E27FC236}">
                <a16:creationId xmlns:a16="http://schemas.microsoft.com/office/drawing/2014/main" id="{3AF53BBE-FE8A-C946-9194-BD93C592CEB2}"/>
              </a:ext>
            </a:extLst>
          </p:cNvPr>
          <p:cNvSpPr>
            <a:spLocks noGrp="1"/>
          </p:cNvSpPr>
          <p:nvPr>
            <p:ph type="body" sz="quarter" idx="15" hasCustomPrompt="1"/>
          </p:nvPr>
        </p:nvSpPr>
        <p:spPr>
          <a:xfrm>
            <a:off x="1336432" y="5232694"/>
            <a:ext cx="3645877" cy="781752"/>
          </a:xfrm>
        </p:spPr>
        <p:txBody>
          <a:bodyPr anchor="ctr" anchorCtr="0">
            <a:noAutofit/>
          </a:bodyPr>
          <a:lstStyle>
            <a:lvl1pPr marL="0" indent="0" algn="l">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sp>
        <p:nvSpPr>
          <p:cNvPr id="27" name="Text Placeholder 7">
            <a:extLst>
              <a:ext uri="{FF2B5EF4-FFF2-40B4-BE49-F238E27FC236}">
                <a16:creationId xmlns:a16="http://schemas.microsoft.com/office/drawing/2014/main" id="{72CA8338-229E-BE40-83A1-A7F196A5A76C}"/>
              </a:ext>
            </a:extLst>
          </p:cNvPr>
          <p:cNvSpPr>
            <a:spLocks noGrp="1"/>
          </p:cNvSpPr>
          <p:nvPr>
            <p:ph type="body" sz="quarter" idx="16" hasCustomPrompt="1"/>
          </p:nvPr>
        </p:nvSpPr>
        <p:spPr>
          <a:xfrm>
            <a:off x="7209692" y="3239771"/>
            <a:ext cx="3645877" cy="781752"/>
          </a:xfrm>
        </p:spPr>
        <p:txBody>
          <a:bodyPr anchor="ctr" anchorCtr="0">
            <a:noAutofit/>
          </a:bodyPr>
          <a:lstStyle>
            <a:lvl1pPr marL="0" indent="0" algn="l">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sp>
        <p:nvSpPr>
          <p:cNvPr id="28" name="Text Placeholder 7">
            <a:extLst>
              <a:ext uri="{FF2B5EF4-FFF2-40B4-BE49-F238E27FC236}">
                <a16:creationId xmlns:a16="http://schemas.microsoft.com/office/drawing/2014/main" id="{50E760F7-5EC7-564E-B93E-276012B5AAC9}"/>
              </a:ext>
            </a:extLst>
          </p:cNvPr>
          <p:cNvSpPr>
            <a:spLocks noGrp="1"/>
          </p:cNvSpPr>
          <p:nvPr>
            <p:ph type="body" sz="quarter" idx="17" hasCustomPrompt="1"/>
          </p:nvPr>
        </p:nvSpPr>
        <p:spPr>
          <a:xfrm>
            <a:off x="7209692" y="4236233"/>
            <a:ext cx="3645877" cy="781752"/>
          </a:xfrm>
        </p:spPr>
        <p:txBody>
          <a:bodyPr anchor="ctr" anchorCtr="0">
            <a:noAutofit/>
          </a:bodyPr>
          <a:lstStyle>
            <a:lvl1pPr marL="0" indent="0" algn="l">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sp>
        <p:nvSpPr>
          <p:cNvPr id="29" name="Text Placeholder 7">
            <a:extLst>
              <a:ext uri="{FF2B5EF4-FFF2-40B4-BE49-F238E27FC236}">
                <a16:creationId xmlns:a16="http://schemas.microsoft.com/office/drawing/2014/main" id="{DF7082DF-73F0-064B-9957-87D225E5A21C}"/>
              </a:ext>
            </a:extLst>
          </p:cNvPr>
          <p:cNvSpPr>
            <a:spLocks noGrp="1"/>
          </p:cNvSpPr>
          <p:nvPr>
            <p:ph type="body" sz="quarter" idx="18" hasCustomPrompt="1"/>
          </p:nvPr>
        </p:nvSpPr>
        <p:spPr>
          <a:xfrm>
            <a:off x="7209692" y="5232694"/>
            <a:ext cx="3645877" cy="781752"/>
          </a:xfrm>
        </p:spPr>
        <p:txBody>
          <a:bodyPr anchor="ctr" anchorCtr="0">
            <a:noAutofit/>
          </a:bodyPr>
          <a:lstStyle>
            <a:lvl1pPr marL="0" indent="0" algn="l">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pic>
        <p:nvPicPr>
          <p:cNvPr id="30" name="Scrum Inc_CMYK.pdf" descr="Scrum Inc_CMYK.pdf">
            <a:extLst>
              <a:ext uri="{FF2B5EF4-FFF2-40B4-BE49-F238E27FC236}">
                <a16:creationId xmlns:a16="http://schemas.microsoft.com/office/drawing/2014/main" id="{F3343C25-FFC7-FA42-8616-6F5B196C33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4" name="Slide Number">
            <a:extLst>
              <a:ext uri="{FF2B5EF4-FFF2-40B4-BE49-F238E27FC236}">
                <a16:creationId xmlns:a16="http://schemas.microsoft.com/office/drawing/2014/main" id="{B24093A2-C7E5-3242-84A8-D419F4119820}"/>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20830378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7559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4" name="Picture 3" descr="A picture containing holding&#10;&#10;Description automatically generated">
            <a:extLst>
              <a:ext uri="{FF2B5EF4-FFF2-40B4-BE49-F238E27FC236}">
                <a16:creationId xmlns:a16="http://schemas.microsoft.com/office/drawing/2014/main" id="{C4F7C0DC-8886-2944-92E0-FD780B602C2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724" y="-11723"/>
            <a:ext cx="12285785" cy="3708400"/>
          </a:xfrm>
          <a:prstGeom prst="rect">
            <a:avLst/>
          </a:prstGeom>
        </p:spPr>
      </p:pic>
      <p:sp>
        <p:nvSpPr>
          <p:cNvPr id="5" name="Rectangle 4">
            <a:extLst>
              <a:ext uri="{FF2B5EF4-FFF2-40B4-BE49-F238E27FC236}">
                <a16:creationId xmlns:a16="http://schemas.microsoft.com/office/drawing/2014/main" id="{FC7464CB-1E8D-FE4F-A1B2-3BA580E6A074}"/>
              </a:ext>
            </a:extLst>
          </p:cNvPr>
          <p:cNvSpPr/>
          <p:nvPr/>
        </p:nvSpPr>
        <p:spPr>
          <a:xfrm>
            <a:off x="-11724" y="1719112"/>
            <a:ext cx="12285785" cy="246221"/>
          </a:xfrm>
          <a:prstGeom prst="rect">
            <a:avLst/>
          </a:prstGeom>
          <a:solidFill>
            <a:schemeClr val="tx1">
              <a:alpha val="7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ext Placeholder 7">
            <a:extLst>
              <a:ext uri="{FF2B5EF4-FFF2-40B4-BE49-F238E27FC236}">
                <a16:creationId xmlns:a16="http://schemas.microsoft.com/office/drawing/2014/main" id="{6DB2F1C6-4D45-BE4E-AD7E-AC32979E602F}"/>
              </a:ext>
            </a:extLst>
          </p:cNvPr>
          <p:cNvSpPr>
            <a:spLocks noGrp="1"/>
          </p:cNvSpPr>
          <p:nvPr>
            <p:ph type="body" sz="quarter" idx="11" hasCustomPrompt="1"/>
          </p:nvPr>
        </p:nvSpPr>
        <p:spPr>
          <a:xfrm>
            <a:off x="574537" y="183555"/>
            <a:ext cx="7240060" cy="1128717"/>
          </a:xfrm>
        </p:spPr>
        <p:txBody>
          <a:bodyPr anchor="b" anchorCtr="0">
            <a:noAutofit/>
          </a:bodyPr>
          <a:lstStyle>
            <a:lvl1pPr marL="0" indent="0">
              <a:buNone/>
              <a:defRPr sz="2400" b="0" i="0">
                <a:solidFill>
                  <a:schemeClr val="bg1"/>
                </a:solidFill>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7" name="Rectangle 6">
            <a:extLst>
              <a:ext uri="{FF2B5EF4-FFF2-40B4-BE49-F238E27FC236}">
                <a16:creationId xmlns:a16="http://schemas.microsoft.com/office/drawing/2014/main" id="{ABD0AABA-2BDC-6E45-83BB-089F03A1754E}"/>
              </a:ext>
            </a:extLst>
          </p:cNvPr>
          <p:cNvSpPr/>
          <p:nvPr/>
        </p:nvSpPr>
        <p:spPr>
          <a:xfrm>
            <a:off x="605790" y="1511954"/>
            <a:ext cx="10980420" cy="4827886"/>
          </a:xfrm>
          <a:prstGeom prst="rect">
            <a:avLst/>
          </a:prstGeom>
          <a:solidFill>
            <a:schemeClr val="bg1"/>
          </a:solidFill>
          <a:ln>
            <a:noFill/>
          </a:ln>
          <a:effectLst>
            <a:outerShdw blurRad="3175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6" name="Group 15">
            <a:extLst>
              <a:ext uri="{FF2B5EF4-FFF2-40B4-BE49-F238E27FC236}">
                <a16:creationId xmlns:a16="http://schemas.microsoft.com/office/drawing/2014/main" id="{1B4EC209-75A1-5149-8BAB-948024FDF632}"/>
              </a:ext>
            </a:extLst>
          </p:cNvPr>
          <p:cNvGrpSpPr/>
          <p:nvPr/>
        </p:nvGrpSpPr>
        <p:grpSpPr>
          <a:xfrm>
            <a:off x="1373270" y="2318296"/>
            <a:ext cx="821875" cy="821875"/>
            <a:chOff x="3304278" y="4752906"/>
            <a:chExt cx="1837981" cy="1837981"/>
          </a:xfrm>
        </p:grpSpPr>
        <p:sp>
          <p:nvSpPr>
            <p:cNvPr id="8" name="Oval 7">
              <a:extLst>
                <a:ext uri="{FF2B5EF4-FFF2-40B4-BE49-F238E27FC236}">
                  <a16:creationId xmlns:a16="http://schemas.microsoft.com/office/drawing/2014/main" id="{934FABB5-B225-3A4C-A31A-E2F11075F1C5}"/>
                </a:ext>
              </a:extLst>
            </p:cNvPr>
            <p:cNvSpPr/>
            <p:nvPr/>
          </p:nvSpPr>
          <p:spPr>
            <a:xfrm>
              <a:off x="3304278" y="4752906"/>
              <a:ext cx="1837981" cy="1837981"/>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9" name="Picture 8">
              <a:extLst>
                <a:ext uri="{FF2B5EF4-FFF2-40B4-BE49-F238E27FC236}">
                  <a16:creationId xmlns:a16="http://schemas.microsoft.com/office/drawing/2014/main" id="{04F5FE4A-E5F5-DC4B-ACF6-2E1042421E56}"/>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3793888" y="5197421"/>
              <a:ext cx="925035" cy="948951"/>
            </a:xfrm>
            <a:prstGeom prst="rect">
              <a:avLst/>
            </a:prstGeom>
          </p:spPr>
        </p:pic>
      </p:grpSp>
      <p:grpSp>
        <p:nvGrpSpPr>
          <p:cNvPr id="18" name="Group 17">
            <a:extLst>
              <a:ext uri="{FF2B5EF4-FFF2-40B4-BE49-F238E27FC236}">
                <a16:creationId xmlns:a16="http://schemas.microsoft.com/office/drawing/2014/main" id="{41FFD239-5454-8B44-98CE-9F4BD772736C}"/>
              </a:ext>
            </a:extLst>
          </p:cNvPr>
          <p:cNvGrpSpPr/>
          <p:nvPr/>
        </p:nvGrpSpPr>
        <p:grpSpPr>
          <a:xfrm>
            <a:off x="6461754" y="2358419"/>
            <a:ext cx="821875" cy="821875"/>
            <a:chOff x="12101633" y="4752906"/>
            <a:chExt cx="1837981" cy="1837981"/>
          </a:xfrm>
        </p:grpSpPr>
        <p:sp>
          <p:nvSpPr>
            <p:cNvPr id="10" name="Oval 9">
              <a:extLst>
                <a:ext uri="{FF2B5EF4-FFF2-40B4-BE49-F238E27FC236}">
                  <a16:creationId xmlns:a16="http://schemas.microsoft.com/office/drawing/2014/main" id="{A0CBAF1B-E888-BB45-9FC5-C18942750F8F}"/>
                </a:ext>
              </a:extLst>
            </p:cNvPr>
            <p:cNvSpPr/>
            <p:nvPr/>
          </p:nvSpPr>
          <p:spPr>
            <a:xfrm>
              <a:off x="12101633" y="4752906"/>
              <a:ext cx="1837981" cy="1837981"/>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13" name="Picture 12">
              <a:extLst>
                <a:ext uri="{FF2B5EF4-FFF2-40B4-BE49-F238E27FC236}">
                  <a16:creationId xmlns:a16="http://schemas.microsoft.com/office/drawing/2014/main" id="{C335330E-46FD-144C-A6C9-3996805AB319}"/>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12448354" y="5094164"/>
              <a:ext cx="1149482" cy="1149482"/>
            </a:xfrm>
            <a:prstGeom prst="rect">
              <a:avLst/>
            </a:prstGeom>
          </p:spPr>
        </p:pic>
      </p:grpSp>
      <p:grpSp>
        <p:nvGrpSpPr>
          <p:cNvPr id="17" name="Group 16">
            <a:extLst>
              <a:ext uri="{FF2B5EF4-FFF2-40B4-BE49-F238E27FC236}">
                <a16:creationId xmlns:a16="http://schemas.microsoft.com/office/drawing/2014/main" id="{7AEDE503-278D-B84F-A416-CE522D8F3A9E}"/>
              </a:ext>
            </a:extLst>
          </p:cNvPr>
          <p:cNvGrpSpPr/>
          <p:nvPr/>
        </p:nvGrpSpPr>
        <p:grpSpPr>
          <a:xfrm>
            <a:off x="1373269" y="4390038"/>
            <a:ext cx="821875" cy="821875"/>
            <a:chOff x="3304278" y="8585845"/>
            <a:chExt cx="1837981" cy="1837981"/>
          </a:xfrm>
        </p:grpSpPr>
        <p:sp>
          <p:nvSpPr>
            <p:cNvPr id="11" name="Oval 10">
              <a:extLst>
                <a:ext uri="{FF2B5EF4-FFF2-40B4-BE49-F238E27FC236}">
                  <a16:creationId xmlns:a16="http://schemas.microsoft.com/office/drawing/2014/main" id="{B910DC52-353C-1741-810C-842B58E18B2F}"/>
                </a:ext>
              </a:extLst>
            </p:cNvPr>
            <p:cNvSpPr/>
            <p:nvPr/>
          </p:nvSpPr>
          <p:spPr>
            <a:xfrm>
              <a:off x="3304278" y="8585845"/>
              <a:ext cx="1837981" cy="1837981"/>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14" name="Picture 13">
              <a:extLst>
                <a:ext uri="{FF2B5EF4-FFF2-40B4-BE49-F238E27FC236}">
                  <a16:creationId xmlns:a16="http://schemas.microsoft.com/office/drawing/2014/main" id="{430E85A1-CD4C-F540-9A81-8389E09B6251}"/>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3663161" y="8979990"/>
              <a:ext cx="1102654" cy="1102654"/>
            </a:xfrm>
            <a:prstGeom prst="rect">
              <a:avLst/>
            </a:prstGeom>
          </p:spPr>
        </p:pic>
      </p:grpSp>
      <p:grpSp>
        <p:nvGrpSpPr>
          <p:cNvPr id="19" name="Group 18">
            <a:extLst>
              <a:ext uri="{FF2B5EF4-FFF2-40B4-BE49-F238E27FC236}">
                <a16:creationId xmlns:a16="http://schemas.microsoft.com/office/drawing/2014/main" id="{8607EFB2-187D-BD42-A5CB-F3DBA25FCA4B}"/>
              </a:ext>
            </a:extLst>
          </p:cNvPr>
          <p:cNvGrpSpPr/>
          <p:nvPr/>
        </p:nvGrpSpPr>
        <p:grpSpPr>
          <a:xfrm>
            <a:off x="6461754" y="4390039"/>
            <a:ext cx="821875" cy="821875"/>
            <a:chOff x="12101633" y="8585845"/>
            <a:chExt cx="1837981" cy="1837981"/>
          </a:xfrm>
        </p:grpSpPr>
        <p:sp>
          <p:nvSpPr>
            <p:cNvPr id="12" name="Oval 11">
              <a:extLst>
                <a:ext uri="{FF2B5EF4-FFF2-40B4-BE49-F238E27FC236}">
                  <a16:creationId xmlns:a16="http://schemas.microsoft.com/office/drawing/2014/main" id="{EBB56315-E978-7F4F-B499-A73CF0521DD5}"/>
                </a:ext>
              </a:extLst>
            </p:cNvPr>
            <p:cNvSpPr/>
            <p:nvPr/>
          </p:nvSpPr>
          <p:spPr>
            <a:xfrm>
              <a:off x="12101633" y="8585845"/>
              <a:ext cx="1837981" cy="1837981"/>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15" name="Picture 14">
              <a:extLst>
                <a:ext uri="{FF2B5EF4-FFF2-40B4-BE49-F238E27FC236}">
                  <a16:creationId xmlns:a16="http://schemas.microsoft.com/office/drawing/2014/main" id="{C495D74D-44A8-D049-80DE-64C52D0C13D6}"/>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12518369" y="9025615"/>
              <a:ext cx="1010061" cy="1010061"/>
            </a:xfrm>
            <a:prstGeom prst="rect">
              <a:avLst/>
            </a:prstGeom>
          </p:spPr>
        </p:pic>
      </p:grpSp>
      <p:sp>
        <p:nvSpPr>
          <p:cNvPr id="20" name="Text Placeholder 7">
            <a:extLst>
              <a:ext uri="{FF2B5EF4-FFF2-40B4-BE49-F238E27FC236}">
                <a16:creationId xmlns:a16="http://schemas.microsoft.com/office/drawing/2014/main" id="{7D49313D-F0F4-0548-B3F7-8CE2B6924955}"/>
              </a:ext>
            </a:extLst>
          </p:cNvPr>
          <p:cNvSpPr>
            <a:spLocks noGrp="1"/>
          </p:cNvSpPr>
          <p:nvPr>
            <p:ph type="body" sz="quarter" idx="13" hasCustomPrompt="1"/>
          </p:nvPr>
        </p:nvSpPr>
        <p:spPr>
          <a:xfrm>
            <a:off x="2283066" y="2358419"/>
            <a:ext cx="3645877" cy="781752"/>
          </a:xfrm>
        </p:spPr>
        <p:txBody>
          <a:bodyPr anchor="ctr" anchorCtr="0">
            <a:noAutofit/>
          </a:bodyPr>
          <a:lstStyle>
            <a:lvl1pPr marL="0" marR="0" indent="0" algn="l" defTabSz="412750" rtl="0" eaLnBrk="1" fontAlgn="auto" latinLnBrk="0" hangingPunct="1">
              <a:lnSpc>
                <a:spcPct val="100000"/>
              </a:lnSpc>
              <a:spcBef>
                <a:spcPts val="2950"/>
              </a:spcBef>
              <a:spcAft>
                <a:spcPts val="0"/>
              </a:spcAft>
              <a:buClrTx/>
              <a:buSzPct val="125000"/>
              <a:buFontTx/>
              <a:buNone/>
              <a:tabLst/>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r>
              <a:rPr lang="en-US" sz="1800">
                <a:latin typeface="Open Sans" panose="020B0606030504020204" pitchFamily="34" charset="0"/>
                <a:ea typeface="Open Sans" panose="020B0606030504020204" pitchFamily="34" charset="0"/>
                <a:cs typeface="Open Sans" panose="020B0606030504020204" pitchFamily="34" charset="0"/>
              </a:rPr>
              <a:t>Caption 1</a:t>
            </a:r>
          </a:p>
        </p:txBody>
      </p:sp>
      <p:sp>
        <p:nvSpPr>
          <p:cNvPr id="21" name="Text Placeholder 7">
            <a:extLst>
              <a:ext uri="{FF2B5EF4-FFF2-40B4-BE49-F238E27FC236}">
                <a16:creationId xmlns:a16="http://schemas.microsoft.com/office/drawing/2014/main" id="{7515B730-7D1F-FD48-A665-3C0A048B9D54}"/>
              </a:ext>
            </a:extLst>
          </p:cNvPr>
          <p:cNvSpPr>
            <a:spLocks noGrp="1"/>
          </p:cNvSpPr>
          <p:nvPr>
            <p:ph type="body" sz="quarter" idx="14" hasCustomPrompt="1"/>
          </p:nvPr>
        </p:nvSpPr>
        <p:spPr>
          <a:xfrm>
            <a:off x="7359159" y="2358419"/>
            <a:ext cx="3645877" cy="781752"/>
          </a:xfrm>
        </p:spPr>
        <p:txBody>
          <a:bodyPr anchor="ctr" anchorCtr="0">
            <a:noAutofit/>
          </a:bodyPr>
          <a:lstStyle>
            <a:lvl1pPr marL="0" marR="0" indent="0" algn="l" defTabSz="412750" rtl="0" eaLnBrk="1" fontAlgn="auto" latinLnBrk="0" hangingPunct="1">
              <a:lnSpc>
                <a:spcPct val="100000"/>
              </a:lnSpc>
              <a:spcBef>
                <a:spcPts val="2950"/>
              </a:spcBef>
              <a:spcAft>
                <a:spcPts val="0"/>
              </a:spcAft>
              <a:buClrTx/>
              <a:buSzPct val="125000"/>
              <a:buFontTx/>
              <a:buNone/>
              <a:tabLst/>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r>
              <a:rPr lang="en-US">
                <a:latin typeface="Open Sans" panose="020B0606030504020204" pitchFamily="34" charset="0"/>
                <a:ea typeface="Open Sans" panose="020B0606030504020204" pitchFamily="34" charset="0"/>
                <a:cs typeface="Open Sans" panose="020B0606030504020204" pitchFamily="34" charset="0"/>
              </a:rPr>
              <a:t>Caption 2</a:t>
            </a:r>
          </a:p>
        </p:txBody>
      </p:sp>
      <p:sp>
        <p:nvSpPr>
          <p:cNvPr id="22" name="Text Placeholder 7">
            <a:extLst>
              <a:ext uri="{FF2B5EF4-FFF2-40B4-BE49-F238E27FC236}">
                <a16:creationId xmlns:a16="http://schemas.microsoft.com/office/drawing/2014/main" id="{DB16F96B-D2E6-184E-AFD9-498429FD1B85}"/>
              </a:ext>
            </a:extLst>
          </p:cNvPr>
          <p:cNvSpPr>
            <a:spLocks noGrp="1"/>
          </p:cNvSpPr>
          <p:nvPr>
            <p:ph type="body" sz="quarter" idx="15" hasCustomPrompt="1"/>
          </p:nvPr>
        </p:nvSpPr>
        <p:spPr>
          <a:xfrm>
            <a:off x="2283066" y="4409958"/>
            <a:ext cx="3645877" cy="781752"/>
          </a:xfrm>
        </p:spPr>
        <p:txBody>
          <a:bodyPr anchor="ctr" anchorCtr="0">
            <a:noAutofit/>
          </a:bodyPr>
          <a:lstStyle>
            <a:lvl1pPr marL="0" marR="0" indent="0" algn="l" defTabSz="412750" rtl="0" eaLnBrk="1" fontAlgn="auto" latinLnBrk="0" hangingPunct="1">
              <a:lnSpc>
                <a:spcPct val="100000"/>
              </a:lnSpc>
              <a:spcBef>
                <a:spcPts val="2950"/>
              </a:spcBef>
              <a:spcAft>
                <a:spcPts val="0"/>
              </a:spcAft>
              <a:buClrTx/>
              <a:buSzPct val="125000"/>
              <a:buFontTx/>
              <a:buNone/>
              <a:tabLst/>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r>
              <a:rPr lang="en-US">
                <a:latin typeface="Open Sans" panose="020B0606030504020204" pitchFamily="34" charset="0"/>
                <a:ea typeface="Open Sans" panose="020B0606030504020204" pitchFamily="34" charset="0"/>
                <a:cs typeface="Open Sans" panose="020B0606030504020204" pitchFamily="34" charset="0"/>
              </a:rPr>
              <a:t>Caption 3</a:t>
            </a:r>
          </a:p>
        </p:txBody>
      </p:sp>
      <p:sp>
        <p:nvSpPr>
          <p:cNvPr id="23" name="Text Placeholder 7">
            <a:extLst>
              <a:ext uri="{FF2B5EF4-FFF2-40B4-BE49-F238E27FC236}">
                <a16:creationId xmlns:a16="http://schemas.microsoft.com/office/drawing/2014/main" id="{24695CCC-0648-A642-935F-BD1D00F7B632}"/>
              </a:ext>
            </a:extLst>
          </p:cNvPr>
          <p:cNvSpPr>
            <a:spLocks noGrp="1"/>
          </p:cNvSpPr>
          <p:nvPr>
            <p:ph type="body" sz="quarter" idx="16" hasCustomPrompt="1"/>
          </p:nvPr>
        </p:nvSpPr>
        <p:spPr>
          <a:xfrm>
            <a:off x="7359159" y="4409958"/>
            <a:ext cx="3645877" cy="781752"/>
          </a:xfrm>
        </p:spPr>
        <p:txBody>
          <a:bodyPr anchor="ctr" anchorCtr="0">
            <a:noAutofit/>
          </a:bodyPr>
          <a:lstStyle>
            <a:lvl1pPr marL="0" marR="0" indent="0" algn="l" defTabSz="412750" rtl="0" eaLnBrk="1" fontAlgn="auto" latinLnBrk="0" hangingPunct="1">
              <a:lnSpc>
                <a:spcPct val="100000"/>
              </a:lnSpc>
              <a:spcBef>
                <a:spcPts val="2950"/>
              </a:spcBef>
              <a:spcAft>
                <a:spcPts val="0"/>
              </a:spcAft>
              <a:buClrTx/>
              <a:buSzPct val="125000"/>
              <a:buFontTx/>
              <a:buNone/>
              <a:tabLst/>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r>
              <a:rPr lang="en-US">
                <a:latin typeface="Open Sans" panose="020B0606030504020204" pitchFamily="34" charset="0"/>
                <a:ea typeface="Open Sans" panose="020B0606030504020204" pitchFamily="34" charset="0"/>
                <a:cs typeface="Open Sans" panose="020B0606030504020204" pitchFamily="34" charset="0"/>
              </a:rPr>
              <a:t>Caption 4</a:t>
            </a:r>
          </a:p>
        </p:txBody>
      </p:sp>
      <p:sp>
        <p:nvSpPr>
          <p:cNvPr id="24" name="Text Placeholder 7">
            <a:extLst>
              <a:ext uri="{FF2B5EF4-FFF2-40B4-BE49-F238E27FC236}">
                <a16:creationId xmlns:a16="http://schemas.microsoft.com/office/drawing/2014/main" id="{249F55FB-3EEA-4646-9423-D8678CDAB667}"/>
              </a:ext>
            </a:extLst>
          </p:cNvPr>
          <p:cNvSpPr>
            <a:spLocks noGrp="1"/>
          </p:cNvSpPr>
          <p:nvPr>
            <p:ph type="body" sz="quarter" idx="17" hasCustomPrompt="1"/>
          </p:nvPr>
        </p:nvSpPr>
        <p:spPr>
          <a:xfrm>
            <a:off x="1280117" y="5608796"/>
            <a:ext cx="9631767" cy="632795"/>
          </a:xfrm>
        </p:spPr>
        <p:txBody>
          <a:bodyPr anchor="ctr" anchorCtr="0">
            <a:noAutofit/>
          </a:bodyPr>
          <a:lstStyle>
            <a:lvl1pPr marL="0" indent="0" algn="ctr">
              <a:buNone/>
              <a:defRPr sz="2400" b="0" i="0">
                <a:solidFill>
                  <a:schemeClr val="tx1"/>
                </a:solidFill>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Bold statement</a:t>
            </a:r>
          </a:p>
        </p:txBody>
      </p:sp>
      <p:pic>
        <p:nvPicPr>
          <p:cNvPr id="25" name="Scrum Inc_CMYK.pdf" descr="Scrum Inc_CMYK.pdf">
            <a:extLst>
              <a:ext uri="{FF2B5EF4-FFF2-40B4-BE49-F238E27FC236}">
                <a16:creationId xmlns:a16="http://schemas.microsoft.com/office/drawing/2014/main" id="{40C56055-90AC-0A49-B247-CACAF3932D3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27" name="Slide Number">
            <a:extLst>
              <a:ext uri="{FF2B5EF4-FFF2-40B4-BE49-F238E27FC236}">
                <a16:creationId xmlns:a16="http://schemas.microsoft.com/office/drawing/2014/main" id="{E8358195-4385-024D-86BB-FF0887BC381E}"/>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
        <p:nvSpPr>
          <p:cNvPr id="26" name="TextBox 25">
            <a:extLst>
              <a:ext uri="{FF2B5EF4-FFF2-40B4-BE49-F238E27FC236}">
                <a16:creationId xmlns:a16="http://schemas.microsoft.com/office/drawing/2014/main" id="{B1B7B004-84CF-4F69-8C09-DCE58F58101D}"/>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3394527454"/>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7542CD-6EC3-4643-B166-B8C36541F6A1}"/>
              </a:ext>
            </a:extLst>
          </p:cNvPr>
          <p:cNvPicPr>
            <a:picLocks noChangeAspect="1"/>
          </p:cNvPicPr>
          <p:nvPr/>
        </p:nvPicPr>
        <p:blipFill>
          <a:blip r:embed="rId2"/>
          <a:stretch>
            <a:fillRect/>
          </a:stretch>
        </p:blipFill>
        <p:spPr>
          <a:xfrm>
            <a:off x="574536" y="1466734"/>
            <a:ext cx="2666504" cy="4513813"/>
          </a:xfrm>
          <a:prstGeom prst="rect">
            <a:avLst/>
          </a:prstGeom>
        </p:spPr>
      </p:pic>
      <p:sp>
        <p:nvSpPr>
          <p:cNvPr id="8" name="Text Placeholder 7">
            <a:extLst>
              <a:ext uri="{FF2B5EF4-FFF2-40B4-BE49-F238E27FC236}">
                <a16:creationId xmlns:a16="http://schemas.microsoft.com/office/drawing/2014/main" id="{9E69B065-45C9-E043-B784-9EF0320AAA06}"/>
              </a:ext>
            </a:extLst>
          </p:cNvPr>
          <p:cNvSpPr>
            <a:spLocks noGrp="1"/>
          </p:cNvSpPr>
          <p:nvPr>
            <p:ph type="body" sz="quarter" idx="11"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9" name="Rectangle 8">
            <a:extLst>
              <a:ext uri="{FF2B5EF4-FFF2-40B4-BE49-F238E27FC236}">
                <a16:creationId xmlns:a16="http://schemas.microsoft.com/office/drawing/2014/main" id="{876A2B4D-67E2-3A41-A8BB-9BBB499D5CE3}"/>
              </a:ext>
            </a:extLst>
          </p:cNvPr>
          <p:cNvSpPr/>
          <p:nvPr/>
        </p:nvSpPr>
        <p:spPr>
          <a:xfrm>
            <a:off x="555188" y="6114587"/>
            <a:ext cx="11081624"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8" name="TextBox 17">
            <a:extLst>
              <a:ext uri="{FF2B5EF4-FFF2-40B4-BE49-F238E27FC236}">
                <a16:creationId xmlns:a16="http://schemas.microsoft.com/office/drawing/2014/main" id="{8A94C39F-D818-8E41-9EA2-F372EF32DEA8}"/>
              </a:ext>
            </a:extLst>
          </p:cNvPr>
          <p:cNvSpPr txBox="1"/>
          <p:nvPr/>
        </p:nvSpPr>
        <p:spPr>
          <a:xfrm>
            <a:off x="6756400" y="161544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noAutofit/>
          </a:bodyPr>
          <a:lstStyle/>
          <a:p>
            <a:pPr marL="0" marR="0" indent="0" algn="l" defTabSz="412750" rtl="0" fontAlgn="auto" latinLnBrk="0" hangingPunct="0">
              <a:lnSpc>
                <a:spcPct val="100000"/>
              </a:lnSpc>
              <a:spcBef>
                <a:spcPts val="0"/>
              </a:spcBef>
              <a:spcAft>
                <a:spcPts val="0"/>
              </a:spcAft>
              <a:buClrTx/>
              <a:buSzTx/>
              <a:buFontTx/>
              <a:buNone/>
              <a:tabLst/>
            </a:pPr>
            <a:endParaRPr kumimoji="0" lang="en-US" sz="33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p:txBody>
      </p:sp>
      <p:sp>
        <p:nvSpPr>
          <p:cNvPr id="24" name="Text Placeholder 23">
            <a:extLst>
              <a:ext uri="{FF2B5EF4-FFF2-40B4-BE49-F238E27FC236}">
                <a16:creationId xmlns:a16="http://schemas.microsoft.com/office/drawing/2014/main" id="{8738F45A-BC7B-8B47-83F3-C8F446B88F16}"/>
              </a:ext>
            </a:extLst>
          </p:cNvPr>
          <p:cNvSpPr>
            <a:spLocks noGrp="1"/>
          </p:cNvSpPr>
          <p:nvPr>
            <p:ph type="body" sz="quarter" idx="12" hasCustomPrompt="1"/>
          </p:nvPr>
        </p:nvSpPr>
        <p:spPr>
          <a:xfrm>
            <a:off x="3241040" y="1503680"/>
            <a:ext cx="5303838" cy="204490"/>
          </a:xfrm>
        </p:spPr>
        <p:txBody>
          <a:bodyPr anchor="t">
            <a:noAutofit/>
          </a:bodyPr>
          <a:lstStyle>
            <a:lvl1pPr marL="0" indent="0">
              <a:lnSpc>
                <a:spcPct val="100000"/>
              </a:lnSpc>
              <a:spcBef>
                <a:spcPts val="0"/>
              </a:spcBef>
              <a:buFont typeface="Arial" panose="020B0604020202020204" pitchFamily="34" charset="0"/>
              <a:buNone/>
              <a:defRPr sz="1200" b="0" i="0">
                <a:solidFill>
                  <a:srgbClr val="798F48"/>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25" name="Text Placeholder 23">
            <a:extLst>
              <a:ext uri="{FF2B5EF4-FFF2-40B4-BE49-F238E27FC236}">
                <a16:creationId xmlns:a16="http://schemas.microsoft.com/office/drawing/2014/main" id="{FEDF1950-B97E-5F43-B84A-E538749526EE}"/>
              </a:ext>
            </a:extLst>
          </p:cNvPr>
          <p:cNvSpPr>
            <a:spLocks noGrp="1"/>
          </p:cNvSpPr>
          <p:nvPr>
            <p:ph type="body" sz="quarter" idx="13" hasCustomPrompt="1"/>
          </p:nvPr>
        </p:nvSpPr>
        <p:spPr>
          <a:xfrm>
            <a:off x="3241040" y="1757680"/>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r>
              <a:rPr lang="en-US"/>
              <a:t>Description</a:t>
            </a:r>
          </a:p>
          <a:p>
            <a:pPr lvl="0"/>
            <a:endParaRPr lang="en-US"/>
          </a:p>
        </p:txBody>
      </p:sp>
      <p:sp>
        <p:nvSpPr>
          <p:cNvPr id="26" name="Text Placeholder 23">
            <a:extLst>
              <a:ext uri="{FF2B5EF4-FFF2-40B4-BE49-F238E27FC236}">
                <a16:creationId xmlns:a16="http://schemas.microsoft.com/office/drawing/2014/main" id="{B1E53350-B6E7-C742-A74A-AF6AB1E24B40}"/>
              </a:ext>
            </a:extLst>
          </p:cNvPr>
          <p:cNvSpPr>
            <a:spLocks noGrp="1"/>
          </p:cNvSpPr>
          <p:nvPr>
            <p:ph type="body" sz="quarter" idx="14" hasCustomPrompt="1"/>
          </p:nvPr>
        </p:nvSpPr>
        <p:spPr>
          <a:xfrm>
            <a:off x="3241040" y="2651760"/>
            <a:ext cx="5303838" cy="204490"/>
          </a:xfrm>
        </p:spPr>
        <p:txBody>
          <a:bodyPr anchor="t">
            <a:noAutofit/>
          </a:bodyPr>
          <a:lstStyle>
            <a:lvl1pPr marL="0" indent="0">
              <a:lnSpc>
                <a:spcPct val="100000"/>
              </a:lnSpc>
              <a:spcBef>
                <a:spcPts val="0"/>
              </a:spcBef>
              <a:buFont typeface="Arial" panose="020B0604020202020204" pitchFamily="34" charset="0"/>
              <a:buNone/>
              <a:defRPr sz="1200" b="0" i="0">
                <a:solidFill>
                  <a:schemeClr val="accent4">
                    <a:lumMod val="75000"/>
                  </a:schemeClr>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27" name="Text Placeholder 23">
            <a:extLst>
              <a:ext uri="{FF2B5EF4-FFF2-40B4-BE49-F238E27FC236}">
                <a16:creationId xmlns:a16="http://schemas.microsoft.com/office/drawing/2014/main" id="{E28615DA-6383-4D47-8161-B71FD9AD8182}"/>
              </a:ext>
            </a:extLst>
          </p:cNvPr>
          <p:cNvSpPr>
            <a:spLocks noGrp="1"/>
          </p:cNvSpPr>
          <p:nvPr>
            <p:ph type="body" sz="quarter" idx="15" hasCustomPrompt="1"/>
          </p:nvPr>
        </p:nvSpPr>
        <p:spPr>
          <a:xfrm>
            <a:off x="3241040" y="2905760"/>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r>
              <a:rPr lang="en-US"/>
              <a:t>Description</a:t>
            </a:r>
          </a:p>
          <a:p>
            <a:pPr lvl="0"/>
            <a:endParaRPr lang="en-US"/>
          </a:p>
        </p:txBody>
      </p:sp>
      <p:sp>
        <p:nvSpPr>
          <p:cNvPr id="28" name="Text Placeholder 23">
            <a:extLst>
              <a:ext uri="{FF2B5EF4-FFF2-40B4-BE49-F238E27FC236}">
                <a16:creationId xmlns:a16="http://schemas.microsoft.com/office/drawing/2014/main" id="{08F3584C-7811-A744-9CB9-CDAFEADBDE6B}"/>
              </a:ext>
            </a:extLst>
          </p:cNvPr>
          <p:cNvSpPr>
            <a:spLocks noGrp="1"/>
          </p:cNvSpPr>
          <p:nvPr>
            <p:ph type="body" sz="quarter" idx="16" hasCustomPrompt="1"/>
          </p:nvPr>
        </p:nvSpPr>
        <p:spPr>
          <a:xfrm>
            <a:off x="3241040" y="3779520"/>
            <a:ext cx="5303838" cy="204490"/>
          </a:xfrm>
        </p:spPr>
        <p:txBody>
          <a:bodyPr anchor="t">
            <a:noAutofit/>
          </a:bodyPr>
          <a:lstStyle>
            <a:lvl1pPr marL="0" indent="0">
              <a:lnSpc>
                <a:spcPct val="100000"/>
              </a:lnSpc>
              <a:spcBef>
                <a:spcPts val="0"/>
              </a:spcBef>
              <a:buFont typeface="Arial" panose="020B0604020202020204" pitchFamily="34" charset="0"/>
              <a:buNone/>
              <a:defRPr sz="1200" b="0" i="0">
                <a:solidFill>
                  <a:schemeClr val="accent5">
                    <a:lumMod val="75000"/>
                  </a:schemeClr>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29" name="Text Placeholder 23">
            <a:extLst>
              <a:ext uri="{FF2B5EF4-FFF2-40B4-BE49-F238E27FC236}">
                <a16:creationId xmlns:a16="http://schemas.microsoft.com/office/drawing/2014/main" id="{6DDC95FF-2F4E-504B-B0F7-7F5321618C5F}"/>
              </a:ext>
            </a:extLst>
          </p:cNvPr>
          <p:cNvSpPr>
            <a:spLocks noGrp="1"/>
          </p:cNvSpPr>
          <p:nvPr>
            <p:ph type="body" sz="quarter" idx="17" hasCustomPrompt="1"/>
          </p:nvPr>
        </p:nvSpPr>
        <p:spPr>
          <a:xfrm>
            <a:off x="3241040" y="4033520"/>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r>
              <a:rPr lang="en-US"/>
              <a:t>Description</a:t>
            </a:r>
          </a:p>
          <a:p>
            <a:pPr lvl="0"/>
            <a:endParaRPr lang="en-US"/>
          </a:p>
        </p:txBody>
      </p:sp>
      <p:sp>
        <p:nvSpPr>
          <p:cNvPr id="30" name="Text Placeholder 23">
            <a:extLst>
              <a:ext uri="{FF2B5EF4-FFF2-40B4-BE49-F238E27FC236}">
                <a16:creationId xmlns:a16="http://schemas.microsoft.com/office/drawing/2014/main" id="{457D6B71-0F78-F146-9755-EA3ED32096A8}"/>
              </a:ext>
            </a:extLst>
          </p:cNvPr>
          <p:cNvSpPr>
            <a:spLocks noGrp="1"/>
          </p:cNvSpPr>
          <p:nvPr>
            <p:ph type="body" sz="quarter" idx="18" hasCustomPrompt="1"/>
          </p:nvPr>
        </p:nvSpPr>
        <p:spPr>
          <a:xfrm>
            <a:off x="3241040" y="4917440"/>
            <a:ext cx="5303838" cy="204490"/>
          </a:xfrm>
        </p:spPr>
        <p:txBody>
          <a:bodyPr anchor="t">
            <a:noAutofit/>
          </a:bodyPr>
          <a:lstStyle>
            <a:lvl1pPr marL="0" indent="0">
              <a:lnSpc>
                <a:spcPct val="100000"/>
              </a:lnSpc>
              <a:spcBef>
                <a:spcPts val="0"/>
              </a:spcBef>
              <a:buFont typeface="Arial" panose="020B0604020202020204" pitchFamily="34" charset="0"/>
              <a:buNone/>
              <a:defRPr sz="1200" b="0" i="0">
                <a:solidFill>
                  <a:schemeClr val="accent3"/>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31" name="Text Placeholder 23">
            <a:extLst>
              <a:ext uri="{FF2B5EF4-FFF2-40B4-BE49-F238E27FC236}">
                <a16:creationId xmlns:a16="http://schemas.microsoft.com/office/drawing/2014/main" id="{EB668D0F-4576-A647-BA77-7523AA51F676}"/>
              </a:ext>
            </a:extLst>
          </p:cNvPr>
          <p:cNvSpPr>
            <a:spLocks noGrp="1"/>
          </p:cNvSpPr>
          <p:nvPr>
            <p:ph type="body" sz="quarter" idx="19" hasCustomPrompt="1"/>
          </p:nvPr>
        </p:nvSpPr>
        <p:spPr>
          <a:xfrm>
            <a:off x="3241040" y="5171440"/>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r>
              <a:rPr lang="en-US"/>
              <a:t>Description</a:t>
            </a:r>
          </a:p>
          <a:p>
            <a:pPr lvl="0"/>
            <a:endParaRPr lang="en-US"/>
          </a:p>
        </p:txBody>
      </p:sp>
      <p:sp>
        <p:nvSpPr>
          <p:cNvPr id="32" name="Text Placeholder 23">
            <a:extLst>
              <a:ext uri="{FF2B5EF4-FFF2-40B4-BE49-F238E27FC236}">
                <a16:creationId xmlns:a16="http://schemas.microsoft.com/office/drawing/2014/main" id="{E03A4639-61C5-4E40-A1A8-0613F4BE13A8}"/>
              </a:ext>
            </a:extLst>
          </p:cNvPr>
          <p:cNvSpPr>
            <a:spLocks noGrp="1"/>
          </p:cNvSpPr>
          <p:nvPr>
            <p:ph type="body" sz="quarter" idx="20" hasCustomPrompt="1"/>
          </p:nvPr>
        </p:nvSpPr>
        <p:spPr>
          <a:xfrm>
            <a:off x="954961" y="6116320"/>
            <a:ext cx="10282079" cy="238964"/>
          </a:xfrm>
        </p:spPr>
        <p:txBody>
          <a:bodyPr anchor="t">
            <a:noAutofit/>
          </a:bodyPr>
          <a:lstStyle>
            <a:lvl1pPr marL="0" indent="0" algn="ctr">
              <a:lnSpc>
                <a:spcPct val="100000"/>
              </a:lnSpc>
              <a:spcBef>
                <a:spcPts val="0"/>
              </a:spcBef>
              <a:buFont typeface="Arial" panose="020B0604020202020204" pitchFamily="34" charset="0"/>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Concluding Thought</a:t>
            </a:r>
          </a:p>
        </p:txBody>
      </p:sp>
      <p:pic>
        <p:nvPicPr>
          <p:cNvPr id="33" name="Scrum Inc_CMYK.pdf" descr="Scrum Inc_CMYK.pdf">
            <a:extLst>
              <a:ext uri="{FF2B5EF4-FFF2-40B4-BE49-F238E27FC236}">
                <a16:creationId xmlns:a16="http://schemas.microsoft.com/office/drawing/2014/main" id="{0CBBCDD7-018A-5C44-BC74-A7C7302FD8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9" name="Slide Number">
            <a:extLst>
              <a:ext uri="{FF2B5EF4-FFF2-40B4-BE49-F238E27FC236}">
                <a16:creationId xmlns:a16="http://schemas.microsoft.com/office/drawing/2014/main" id="{96E640B6-E344-B646-BEF8-313F63DB0460}"/>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
        <p:nvSpPr>
          <p:cNvPr id="17" name="TextBox 16">
            <a:extLst>
              <a:ext uri="{FF2B5EF4-FFF2-40B4-BE49-F238E27FC236}">
                <a16:creationId xmlns:a16="http://schemas.microsoft.com/office/drawing/2014/main" id="{D9C8BBC3-0CF3-46A3-A5E1-F450B2FDC515}"/>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2792481636"/>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E69B065-45C9-E043-B784-9EF0320AAA06}"/>
              </a:ext>
            </a:extLst>
          </p:cNvPr>
          <p:cNvSpPr>
            <a:spLocks noGrp="1"/>
          </p:cNvSpPr>
          <p:nvPr>
            <p:ph type="body" sz="quarter" idx="11"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9" name="Rectangle 8">
            <a:extLst>
              <a:ext uri="{FF2B5EF4-FFF2-40B4-BE49-F238E27FC236}">
                <a16:creationId xmlns:a16="http://schemas.microsoft.com/office/drawing/2014/main" id="{876A2B4D-67E2-3A41-A8BB-9BBB499D5CE3}"/>
              </a:ext>
            </a:extLst>
          </p:cNvPr>
          <p:cNvSpPr/>
          <p:nvPr/>
        </p:nvSpPr>
        <p:spPr>
          <a:xfrm>
            <a:off x="555188" y="6114587"/>
            <a:ext cx="11081624"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8" name="TextBox 17">
            <a:extLst>
              <a:ext uri="{FF2B5EF4-FFF2-40B4-BE49-F238E27FC236}">
                <a16:creationId xmlns:a16="http://schemas.microsoft.com/office/drawing/2014/main" id="{8A94C39F-D818-8E41-9EA2-F372EF32DEA8}"/>
              </a:ext>
            </a:extLst>
          </p:cNvPr>
          <p:cNvSpPr txBox="1"/>
          <p:nvPr/>
        </p:nvSpPr>
        <p:spPr>
          <a:xfrm>
            <a:off x="6756400" y="161544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noAutofit/>
          </a:bodyPr>
          <a:lstStyle/>
          <a:p>
            <a:pPr marL="0" marR="0" indent="0" algn="l" defTabSz="412750" rtl="0" fontAlgn="auto" latinLnBrk="0" hangingPunct="0">
              <a:lnSpc>
                <a:spcPct val="100000"/>
              </a:lnSpc>
              <a:spcBef>
                <a:spcPts val="0"/>
              </a:spcBef>
              <a:spcAft>
                <a:spcPts val="0"/>
              </a:spcAft>
              <a:buClrTx/>
              <a:buSzTx/>
              <a:buFontTx/>
              <a:buNone/>
              <a:tabLst/>
            </a:pPr>
            <a:endParaRPr kumimoji="0" lang="en-US" sz="33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p:txBody>
      </p:sp>
      <p:sp>
        <p:nvSpPr>
          <p:cNvPr id="26" name="Text Placeholder 23">
            <a:extLst>
              <a:ext uri="{FF2B5EF4-FFF2-40B4-BE49-F238E27FC236}">
                <a16:creationId xmlns:a16="http://schemas.microsoft.com/office/drawing/2014/main" id="{B1E53350-B6E7-C742-A74A-AF6AB1E24B40}"/>
              </a:ext>
            </a:extLst>
          </p:cNvPr>
          <p:cNvSpPr>
            <a:spLocks noGrp="1"/>
          </p:cNvSpPr>
          <p:nvPr>
            <p:ph type="body" sz="quarter" idx="14" hasCustomPrompt="1"/>
          </p:nvPr>
        </p:nvSpPr>
        <p:spPr>
          <a:xfrm>
            <a:off x="2759347" y="1671442"/>
            <a:ext cx="5303838" cy="312238"/>
          </a:xfrm>
        </p:spPr>
        <p:txBody>
          <a:bodyPr anchor="t">
            <a:noAutofit/>
          </a:bodyPr>
          <a:lstStyle>
            <a:lvl1pPr marL="0" indent="0">
              <a:lnSpc>
                <a:spcPct val="100000"/>
              </a:lnSpc>
              <a:spcBef>
                <a:spcPts val="0"/>
              </a:spcBef>
              <a:buFont typeface="Arial" panose="020B0604020202020204" pitchFamily="34" charset="0"/>
              <a:buNone/>
              <a:defRPr sz="1400" b="0" i="0">
                <a:solidFill>
                  <a:schemeClr val="accent4">
                    <a:lumMod val="75000"/>
                  </a:schemeClr>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27" name="Text Placeholder 23">
            <a:extLst>
              <a:ext uri="{FF2B5EF4-FFF2-40B4-BE49-F238E27FC236}">
                <a16:creationId xmlns:a16="http://schemas.microsoft.com/office/drawing/2014/main" id="{E28615DA-6383-4D47-8161-B71FD9AD8182}"/>
              </a:ext>
            </a:extLst>
          </p:cNvPr>
          <p:cNvSpPr>
            <a:spLocks noGrp="1"/>
          </p:cNvSpPr>
          <p:nvPr>
            <p:ph type="body" sz="quarter" idx="15" hasCustomPrompt="1"/>
          </p:nvPr>
        </p:nvSpPr>
        <p:spPr>
          <a:xfrm>
            <a:off x="2759347" y="2033191"/>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endParaRPr lang="en-US"/>
          </a:p>
        </p:txBody>
      </p:sp>
      <p:sp>
        <p:nvSpPr>
          <p:cNvPr id="28" name="Text Placeholder 23">
            <a:extLst>
              <a:ext uri="{FF2B5EF4-FFF2-40B4-BE49-F238E27FC236}">
                <a16:creationId xmlns:a16="http://schemas.microsoft.com/office/drawing/2014/main" id="{08F3584C-7811-A744-9CB9-CDAFEADBDE6B}"/>
              </a:ext>
            </a:extLst>
          </p:cNvPr>
          <p:cNvSpPr>
            <a:spLocks noGrp="1"/>
          </p:cNvSpPr>
          <p:nvPr>
            <p:ph type="body" sz="quarter" idx="16" hasCustomPrompt="1"/>
          </p:nvPr>
        </p:nvSpPr>
        <p:spPr>
          <a:xfrm>
            <a:off x="2759347" y="3086521"/>
            <a:ext cx="5303838" cy="309661"/>
          </a:xfrm>
        </p:spPr>
        <p:txBody>
          <a:bodyPr anchor="t">
            <a:noAutofit/>
          </a:bodyPr>
          <a:lstStyle>
            <a:lvl1pPr marL="0" indent="0">
              <a:lnSpc>
                <a:spcPct val="100000"/>
              </a:lnSpc>
              <a:spcBef>
                <a:spcPts val="0"/>
              </a:spcBef>
              <a:buFont typeface="Arial" panose="020B0604020202020204" pitchFamily="34" charset="0"/>
              <a:buNone/>
              <a:defRPr sz="1400" b="0" i="0">
                <a:solidFill>
                  <a:schemeClr val="accent5">
                    <a:lumMod val="75000"/>
                  </a:schemeClr>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29" name="Text Placeholder 23">
            <a:extLst>
              <a:ext uri="{FF2B5EF4-FFF2-40B4-BE49-F238E27FC236}">
                <a16:creationId xmlns:a16="http://schemas.microsoft.com/office/drawing/2014/main" id="{6DDC95FF-2F4E-504B-B0F7-7F5321618C5F}"/>
              </a:ext>
            </a:extLst>
          </p:cNvPr>
          <p:cNvSpPr>
            <a:spLocks noGrp="1"/>
          </p:cNvSpPr>
          <p:nvPr>
            <p:ph type="body" sz="quarter" idx="17" hasCustomPrompt="1"/>
          </p:nvPr>
        </p:nvSpPr>
        <p:spPr>
          <a:xfrm>
            <a:off x="2759347" y="3445692"/>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endParaRPr lang="en-US"/>
          </a:p>
          <a:p>
            <a:pPr lvl="0"/>
            <a:endParaRPr lang="en-US"/>
          </a:p>
        </p:txBody>
      </p:sp>
      <p:sp>
        <p:nvSpPr>
          <p:cNvPr id="30" name="Text Placeholder 23">
            <a:extLst>
              <a:ext uri="{FF2B5EF4-FFF2-40B4-BE49-F238E27FC236}">
                <a16:creationId xmlns:a16="http://schemas.microsoft.com/office/drawing/2014/main" id="{457D6B71-0F78-F146-9755-EA3ED32096A8}"/>
              </a:ext>
            </a:extLst>
          </p:cNvPr>
          <p:cNvSpPr>
            <a:spLocks noGrp="1"/>
          </p:cNvSpPr>
          <p:nvPr>
            <p:ph type="body" sz="quarter" idx="18" hasCustomPrompt="1"/>
          </p:nvPr>
        </p:nvSpPr>
        <p:spPr>
          <a:xfrm>
            <a:off x="2759347" y="4545955"/>
            <a:ext cx="5303838" cy="312238"/>
          </a:xfrm>
        </p:spPr>
        <p:txBody>
          <a:bodyPr anchor="t">
            <a:noAutofit/>
          </a:bodyPr>
          <a:lstStyle>
            <a:lvl1pPr marL="0" indent="0">
              <a:lnSpc>
                <a:spcPct val="100000"/>
              </a:lnSpc>
              <a:spcBef>
                <a:spcPts val="0"/>
              </a:spcBef>
              <a:buFont typeface="Arial" panose="020B0604020202020204" pitchFamily="34" charset="0"/>
              <a:buNone/>
              <a:defRPr sz="1400" b="0" i="0">
                <a:solidFill>
                  <a:schemeClr val="accent3"/>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31" name="Text Placeholder 23">
            <a:extLst>
              <a:ext uri="{FF2B5EF4-FFF2-40B4-BE49-F238E27FC236}">
                <a16:creationId xmlns:a16="http://schemas.microsoft.com/office/drawing/2014/main" id="{EB668D0F-4576-A647-BA77-7523AA51F676}"/>
              </a:ext>
            </a:extLst>
          </p:cNvPr>
          <p:cNvSpPr>
            <a:spLocks noGrp="1"/>
          </p:cNvSpPr>
          <p:nvPr>
            <p:ph type="body" sz="quarter" idx="19" hasCustomPrompt="1"/>
          </p:nvPr>
        </p:nvSpPr>
        <p:spPr>
          <a:xfrm>
            <a:off x="2759347" y="4907703"/>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endParaRPr lang="en-US"/>
          </a:p>
        </p:txBody>
      </p:sp>
      <p:sp>
        <p:nvSpPr>
          <p:cNvPr id="32" name="Text Placeholder 23">
            <a:extLst>
              <a:ext uri="{FF2B5EF4-FFF2-40B4-BE49-F238E27FC236}">
                <a16:creationId xmlns:a16="http://schemas.microsoft.com/office/drawing/2014/main" id="{E03A4639-61C5-4E40-A1A8-0613F4BE13A8}"/>
              </a:ext>
            </a:extLst>
          </p:cNvPr>
          <p:cNvSpPr>
            <a:spLocks noGrp="1"/>
          </p:cNvSpPr>
          <p:nvPr>
            <p:ph type="body" sz="quarter" idx="20" hasCustomPrompt="1"/>
          </p:nvPr>
        </p:nvSpPr>
        <p:spPr>
          <a:xfrm>
            <a:off x="954961" y="6116320"/>
            <a:ext cx="10282079" cy="238964"/>
          </a:xfrm>
        </p:spPr>
        <p:txBody>
          <a:bodyPr anchor="t">
            <a:noAutofit/>
          </a:bodyPr>
          <a:lstStyle>
            <a:lvl1pPr marL="0" indent="0" algn="ctr">
              <a:lnSpc>
                <a:spcPct val="100000"/>
              </a:lnSpc>
              <a:spcBef>
                <a:spcPts val="0"/>
              </a:spcBef>
              <a:buFont typeface="Arial" panose="020B0604020202020204" pitchFamily="34" charset="0"/>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Concluding Thought</a:t>
            </a:r>
          </a:p>
        </p:txBody>
      </p:sp>
      <p:pic>
        <p:nvPicPr>
          <p:cNvPr id="33" name="Scrum Inc_CMYK.pdf" descr="Scrum Inc_CMYK.pdf">
            <a:extLst>
              <a:ext uri="{FF2B5EF4-FFF2-40B4-BE49-F238E27FC236}">
                <a16:creationId xmlns:a16="http://schemas.microsoft.com/office/drawing/2014/main" id="{0CBBCDD7-018A-5C44-BC74-A7C7302FD8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pic>
        <p:nvPicPr>
          <p:cNvPr id="17" name="Picture 16">
            <a:extLst>
              <a:ext uri="{FF2B5EF4-FFF2-40B4-BE49-F238E27FC236}">
                <a16:creationId xmlns:a16="http://schemas.microsoft.com/office/drawing/2014/main" id="{81B2EE14-8EF6-BA46-979C-4F732E594886}"/>
              </a:ext>
            </a:extLst>
          </p:cNvPr>
          <p:cNvPicPr>
            <a:picLocks/>
          </p:cNvPicPr>
          <p:nvPr/>
        </p:nvPicPr>
        <p:blipFill>
          <a:blip r:embed="rId3"/>
          <a:stretch>
            <a:fillRect/>
          </a:stretch>
        </p:blipFill>
        <p:spPr>
          <a:xfrm>
            <a:off x="1566984" y="3222707"/>
            <a:ext cx="682769" cy="682769"/>
          </a:xfrm>
          <a:prstGeom prst="rect">
            <a:avLst/>
          </a:prstGeom>
        </p:spPr>
      </p:pic>
      <p:pic>
        <p:nvPicPr>
          <p:cNvPr id="19" name="Picture 18">
            <a:extLst>
              <a:ext uri="{FF2B5EF4-FFF2-40B4-BE49-F238E27FC236}">
                <a16:creationId xmlns:a16="http://schemas.microsoft.com/office/drawing/2014/main" id="{EB0567AE-48F0-644E-8AD1-816C5926F9E7}"/>
              </a:ext>
            </a:extLst>
          </p:cNvPr>
          <p:cNvPicPr>
            <a:picLocks/>
          </p:cNvPicPr>
          <p:nvPr/>
        </p:nvPicPr>
        <p:blipFill>
          <a:blip r:embed="rId4"/>
          <a:stretch>
            <a:fillRect/>
          </a:stretch>
        </p:blipFill>
        <p:spPr>
          <a:xfrm>
            <a:off x="1520672" y="4666252"/>
            <a:ext cx="682769" cy="682769"/>
          </a:xfrm>
          <a:prstGeom prst="rect">
            <a:avLst/>
          </a:prstGeom>
        </p:spPr>
      </p:pic>
      <p:pic>
        <p:nvPicPr>
          <p:cNvPr id="20" name="Picture 19">
            <a:extLst>
              <a:ext uri="{FF2B5EF4-FFF2-40B4-BE49-F238E27FC236}">
                <a16:creationId xmlns:a16="http://schemas.microsoft.com/office/drawing/2014/main" id="{D2BF4E84-7DC6-AE4A-A478-9EA570836FC6}"/>
              </a:ext>
            </a:extLst>
          </p:cNvPr>
          <p:cNvPicPr>
            <a:picLocks/>
          </p:cNvPicPr>
          <p:nvPr/>
        </p:nvPicPr>
        <p:blipFill>
          <a:blip r:embed="rId5"/>
          <a:stretch>
            <a:fillRect/>
          </a:stretch>
        </p:blipFill>
        <p:spPr>
          <a:xfrm>
            <a:off x="1520672" y="1750780"/>
            <a:ext cx="784331" cy="784331"/>
          </a:xfrm>
          <a:prstGeom prst="rect">
            <a:avLst/>
          </a:prstGeom>
        </p:spPr>
      </p:pic>
      <p:sp>
        <p:nvSpPr>
          <p:cNvPr id="22" name="Slide Number">
            <a:extLst>
              <a:ext uri="{FF2B5EF4-FFF2-40B4-BE49-F238E27FC236}">
                <a16:creationId xmlns:a16="http://schemas.microsoft.com/office/drawing/2014/main" id="{4A901551-E791-AB48-9F43-38133108F5DA}"/>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
        <p:nvSpPr>
          <p:cNvPr id="21" name="TextBox 20">
            <a:extLst>
              <a:ext uri="{FF2B5EF4-FFF2-40B4-BE49-F238E27FC236}">
                <a16:creationId xmlns:a16="http://schemas.microsoft.com/office/drawing/2014/main" id="{E1E5B23E-F457-4DAC-BDCD-6AC2DF5C03B1}"/>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1707285632"/>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4" name="Rectangle: Single Corner Snipped 3">
            <a:extLst>
              <a:ext uri="{FF2B5EF4-FFF2-40B4-BE49-F238E27FC236}">
                <a16:creationId xmlns:a16="http://schemas.microsoft.com/office/drawing/2014/main" id="{75B66449-6292-4343-ACAE-6B440B8D04BF}"/>
              </a:ext>
            </a:extLst>
          </p:cNvPr>
          <p:cNvSpPr/>
          <p:nvPr/>
        </p:nvSpPr>
        <p:spPr bwMode="auto">
          <a:xfrm flipV="1">
            <a:off x="565969" y="1563683"/>
            <a:ext cx="3425512" cy="1321757"/>
          </a:xfrm>
          <a:prstGeom prst="snip1Rect">
            <a:avLst/>
          </a:prstGeom>
          <a:solidFill>
            <a:srgbClr val="FF4D4D">
              <a:alpha val="20000"/>
            </a:srgb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10" name="Text Placeholder 7">
            <a:extLst>
              <a:ext uri="{FF2B5EF4-FFF2-40B4-BE49-F238E27FC236}">
                <a16:creationId xmlns:a16="http://schemas.microsoft.com/office/drawing/2014/main" id="{46065E6E-D452-C246-A1DA-F8FA500AC790}"/>
              </a:ext>
            </a:extLst>
          </p:cNvPr>
          <p:cNvSpPr>
            <a:spLocks noGrp="1"/>
          </p:cNvSpPr>
          <p:nvPr>
            <p:ph type="body" sz="quarter" idx="11"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12" name="Text Placeholder 11">
            <a:extLst>
              <a:ext uri="{FF2B5EF4-FFF2-40B4-BE49-F238E27FC236}">
                <a16:creationId xmlns:a16="http://schemas.microsoft.com/office/drawing/2014/main" id="{5086F23A-83AF-CC41-AEF1-8607FCAA79EC}"/>
              </a:ext>
            </a:extLst>
          </p:cNvPr>
          <p:cNvSpPr>
            <a:spLocks noGrp="1"/>
          </p:cNvSpPr>
          <p:nvPr>
            <p:ph type="body" sz="quarter" idx="12" hasCustomPrompt="1"/>
          </p:nvPr>
        </p:nvSpPr>
        <p:spPr>
          <a:xfrm>
            <a:off x="638919" y="161461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15" name="Text Placeholder 14">
            <a:extLst>
              <a:ext uri="{FF2B5EF4-FFF2-40B4-BE49-F238E27FC236}">
                <a16:creationId xmlns:a16="http://schemas.microsoft.com/office/drawing/2014/main" id="{6E042BB3-39E4-634E-8F11-42B4E1F6906B}"/>
              </a:ext>
            </a:extLst>
          </p:cNvPr>
          <p:cNvSpPr>
            <a:spLocks noGrp="1"/>
          </p:cNvSpPr>
          <p:nvPr>
            <p:ph type="body" sz="quarter" idx="13" hasCustomPrompt="1"/>
          </p:nvPr>
        </p:nvSpPr>
        <p:spPr>
          <a:xfrm>
            <a:off x="638919" y="186957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22" name="Rectangle: Single Corner Snipped 3">
            <a:extLst>
              <a:ext uri="{FF2B5EF4-FFF2-40B4-BE49-F238E27FC236}">
                <a16:creationId xmlns:a16="http://schemas.microsoft.com/office/drawing/2014/main" id="{6893FAC7-E04E-F846-9249-1626AF285AC8}"/>
              </a:ext>
            </a:extLst>
          </p:cNvPr>
          <p:cNvSpPr/>
          <p:nvPr/>
        </p:nvSpPr>
        <p:spPr bwMode="auto">
          <a:xfrm flipV="1">
            <a:off x="4383244" y="1563683"/>
            <a:ext cx="3425512" cy="1321757"/>
          </a:xfrm>
          <a:prstGeom prst="snip1Rect">
            <a:avLst/>
          </a:prstGeom>
          <a:solidFill>
            <a:schemeClr val="bg2">
              <a:lumMod val="75000"/>
              <a:alpha val="20000"/>
            </a:scheme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23" name="Text Placeholder 11">
            <a:extLst>
              <a:ext uri="{FF2B5EF4-FFF2-40B4-BE49-F238E27FC236}">
                <a16:creationId xmlns:a16="http://schemas.microsoft.com/office/drawing/2014/main" id="{B29794C6-77E5-F544-9150-3FEEEBEDF176}"/>
              </a:ext>
            </a:extLst>
          </p:cNvPr>
          <p:cNvSpPr>
            <a:spLocks noGrp="1"/>
          </p:cNvSpPr>
          <p:nvPr>
            <p:ph type="body" sz="quarter" idx="14" hasCustomPrompt="1"/>
          </p:nvPr>
        </p:nvSpPr>
        <p:spPr>
          <a:xfrm>
            <a:off x="4456194" y="161461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24" name="Text Placeholder 14">
            <a:extLst>
              <a:ext uri="{FF2B5EF4-FFF2-40B4-BE49-F238E27FC236}">
                <a16:creationId xmlns:a16="http://schemas.microsoft.com/office/drawing/2014/main" id="{87DBDEAD-005B-8646-B1B9-AEEC382DC7C2}"/>
              </a:ext>
            </a:extLst>
          </p:cNvPr>
          <p:cNvSpPr>
            <a:spLocks noGrp="1"/>
          </p:cNvSpPr>
          <p:nvPr>
            <p:ph type="body" sz="quarter" idx="15" hasCustomPrompt="1"/>
          </p:nvPr>
        </p:nvSpPr>
        <p:spPr>
          <a:xfrm>
            <a:off x="4462034" y="186957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25" name="Rectangle: Single Corner Snipped 3">
            <a:extLst>
              <a:ext uri="{FF2B5EF4-FFF2-40B4-BE49-F238E27FC236}">
                <a16:creationId xmlns:a16="http://schemas.microsoft.com/office/drawing/2014/main" id="{B090DF55-05AF-5646-9784-E06B55EFC2D7}"/>
              </a:ext>
            </a:extLst>
          </p:cNvPr>
          <p:cNvSpPr/>
          <p:nvPr/>
        </p:nvSpPr>
        <p:spPr bwMode="auto">
          <a:xfrm flipV="1">
            <a:off x="8197528" y="1563683"/>
            <a:ext cx="3425512" cy="1321757"/>
          </a:xfrm>
          <a:prstGeom prst="snip1Rect">
            <a:avLst/>
          </a:prstGeom>
          <a:solidFill>
            <a:srgbClr val="FF4D4D">
              <a:alpha val="20000"/>
            </a:srgb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26" name="Text Placeholder 11">
            <a:extLst>
              <a:ext uri="{FF2B5EF4-FFF2-40B4-BE49-F238E27FC236}">
                <a16:creationId xmlns:a16="http://schemas.microsoft.com/office/drawing/2014/main" id="{77C3E9D3-15CE-EB45-AB52-58A9E13B88EB}"/>
              </a:ext>
            </a:extLst>
          </p:cNvPr>
          <p:cNvSpPr>
            <a:spLocks noGrp="1"/>
          </p:cNvSpPr>
          <p:nvPr>
            <p:ph type="body" sz="quarter" idx="16" hasCustomPrompt="1"/>
          </p:nvPr>
        </p:nvSpPr>
        <p:spPr>
          <a:xfrm>
            <a:off x="8270478" y="161461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27" name="Text Placeholder 14">
            <a:extLst>
              <a:ext uri="{FF2B5EF4-FFF2-40B4-BE49-F238E27FC236}">
                <a16:creationId xmlns:a16="http://schemas.microsoft.com/office/drawing/2014/main" id="{1A45F6B4-6C1A-8849-9D77-B1614EFA2061}"/>
              </a:ext>
            </a:extLst>
          </p:cNvPr>
          <p:cNvSpPr>
            <a:spLocks noGrp="1"/>
          </p:cNvSpPr>
          <p:nvPr>
            <p:ph type="body" sz="quarter" idx="17" hasCustomPrompt="1"/>
          </p:nvPr>
        </p:nvSpPr>
        <p:spPr>
          <a:xfrm>
            <a:off x="8270478" y="186957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28" name="Rectangle: Single Corner Snipped 3">
            <a:extLst>
              <a:ext uri="{FF2B5EF4-FFF2-40B4-BE49-F238E27FC236}">
                <a16:creationId xmlns:a16="http://schemas.microsoft.com/office/drawing/2014/main" id="{822A58CE-05CE-4544-9521-012C27EB8FC8}"/>
              </a:ext>
            </a:extLst>
          </p:cNvPr>
          <p:cNvSpPr/>
          <p:nvPr/>
        </p:nvSpPr>
        <p:spPr bwMode="auto">
          <a:xfrm flipV="1">
            <a:off x="565969" y="3067363"/>
            <a:ext cx="3425512" cy="1321757"/>
          </a:xfrm>
          <a:prstGeom prst="snip1Rect">
            <a:avLst/>
          </a:prstGeom>
          <a:solidFill>
            <a:schemeClr val="bg2">
              <a:lumMod val="75000"/>
              <a:alpha val="20000"/>
            </a:scheme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29" name="Text Placeholder 11">
            <a:extLst>
              <a:ext uri="{FF2B5EF4-FFF2-40B4-BE49-F238E27FC236}">
                <a16:creationId xmlns:a16="http://schemas.microsoft.com/office/drawing/2014/main" id="{E7832FCA-C1AE-3240-B0DA-B12B0EBFEC75}"/>
              </a:ext>
            </a:extLst>
          </p:cNvPr>
          <p:cNvSpPr>
            <a:spLocks noGrp="1"/>
          </p:cNvSpPr>
          <p:nvPr>
            <p:ph type="body" sz="quarter" idx="18" hasCustomPrompt="1"/>
          </p:nvPr>
        </p:nvSpPr>
        <p:spPr>
          <a:xfrm>
            <a:off x="638919" y="311829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30" name="Text Placeholder 14">
            <a:extLst>
              <a:ext uri="{FF2B5EF4-FFF2-40B4-BE49-F238E27FC236}">
                <a16:creationId xmlns:a16="http://schemas.microsoft.com/office/drawing/2014/main" id="{C893DAAA-0875-DB46-881D-CE93FA968887}"/>
              </a:ext>
            </a:extLst>
          </p:cNvPr>
          <p:cNvSpPr>
            <a:spLocks noGrp="1"/>
          </p:cNvSpPr>
          <p:nvPr>
            <p:ph type="body" sz="quarter" idx="19" hasCustomPrompt="1"/>
          </p:nvPr>
        </p:nvSpPr>
        <p:spPr>
          <a:xfrm>
            <a:off x="638919" y="337325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31" name="Rectangle: Single Corner Snipped 3">
            <a:extLst>
              <a:ext uri="{FF2B5EF4-FFF2-40B4-BE49-F238E27FC236}">
                <a16:creationId xmlns:a16="http://schemas.microsoft.com/office/drawing/2014/main" id="{449D4A30-CC28-8642-A067-B3922F0ECF13}"/>
              </a:ext>
            </a:extLst>
          </p:cNvPr>
          <p:cNvSpPr/>
          <p:nvPr/>
        </p:nvSpPr>
        <p:spPr bwMode="auto">
          <a:xfrm flipV="1">
            <a:off x="4383244" y="3067363"/>
            <a:ext cx="3425512" cy="1321757"/>
          </a:xfrm>
          <a:prstGeom prst="snip1Rect">
            <a:avLst/>
          </a:prstGeom>
          <a:solidFill>
            <a:srgbClr val="FF4D4D">
              <a:alpha val="20000"/>
            </a:srgb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32" name="Text Placeholder 11">
            <a:extLst>
              <a:ext uri="{FF2B5EF4-FFF2-40B4-BE49-F238E27FC236}">
                <a16:creationId xmlns:a16="http://schemas.microsoft.com/office/drawing/2014/main" id="{45F7B588-F1B9-C94F-87F5-E101A0D50409}"/>
              </a:ext>
            </a:extLst>
          </p:cNvPr>
          <p:cNvSpPr>
            <a:spLocks noGrp="1"/>
          </p:cNvSpPr>
          <p:nvPr>
            <p:ph type="body" sz="quarter" idx="20" hasCustomPrompt="1"/>
          </p:nvPr>
        </p:nvSpPr>
        <p:spPr>
          <a:xfrm>
            <a:off x="4456194" y="311829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33" name="Text Placeholder 14">
            <a:extLst>
              <a:ext uri="{FF2B5EF4-FFF2-40B4-BE49-F238E27FC236}">
                <a16:creationId xmlns:a16="http://schemas.microsoft.com/office/drawing/2014/main" id="{4CDADA3C-E434-1A45-B356-AE23E8493D95}"/>
              </a:ext>
            </a:extLst>
          </p:cNvPr>
          <p:cNvSpPr>
            <a:spLocks noGrp="1"/>
          </p:cNvSpPr>
          <p:nvPr>
            <p:ph type="body" sz="quarter" idx="21" hasCustomPrompt="1"/>
          </p:nvPr>
        </p:nvSpPr>
        <p:spPr>
          <a:xfrm>
            <a:off x="4462034" y="337325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34" name="Rectangle: Single Corner Snipped 3">
            <a:extLst>
              <a:ext uri="{FF2B5EF4-FFF2-40B4-BE49-F238E27FC236}">
                <a16:creationId xmlns:a16="http://schemas.microsoft.com/office/drawing/2014/main" id="{7FC8CEC5-99BD-B344-B9D0-1DA8F57A5F60}"/>
              </a:ext>
            </a:extLst>
          </p:cNvPr>
          <p:cNvSpPr/>
          <p:nvPr/>
        </p:nvSpPr>
        <p:spPr bwMode="auto">
          <a:xfrm flipV="1">
            <a:off x="8197528" y="3067363"/>
            <a:ext cx="3425512" cy="1321757"/>
          </a:xfrm>
          <a:prstGeom prst="snip1Rect">
            <a:avLst/>
          </a:prstGeom>
          <a:solidFill>
            <a:schemeClr val="bg2">
              <a:lumMod val="75000"/>
              <a:alpha val="20000"/>
            </a:scheme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35" name="Text Placeholder 11">
            <a:extLst>
              <a:ext uri="{FF2B5EF4-FFF2-40B4-BE49-F238E27FC236}">
                <a16:creationId xmlns:a16="http://schemas.microsoft.com/office/drawing/2014/main" id="{EFBED2D4-D3A5-3549-94CB-167188D3C94F}"/>
              </a:ext>
            </a:extLst>
          </p:cNvPr>
          <p:cNvSpPr>
            <a:spLocks noGrp="1"/>
          </p:cNvSpPr>
          <p:nvPr>
            <p:ph type="body" sz="quarter" idx="22" hasCustomPrompt="1"/>
          </p:nvPr>
        </p:nvSpPr>
        <p:spPr>
          <a:xfrm>
            <a:off x="8270478" y="311829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36" name="Text Placeholder 14">
            <a:extLst>
              <a:ext uri="{FF2B5EF4-FFF2-40B4-BE49-F238E27FC236}">
                <a16:creationId xmlns:a16="http://schemas.microsoft.com/office/drawing/2014/main" id="{439CF40F-6292-244C-BDCE-88D503327785}"/>
              </a:ext>
            </a:extLst>
          </p:cNvPr>
          <p:cNvSpPr>
            <a:spLocks noGrp="1"/>
          </p:cNvSpPr>
          <p:nvPr>
            <p:ph type="body" sz="quarter" idx="23" hasCustomPrompt="1"/>
          </p:nvPr>
        </p:nvSpPr>
        <p:spPr>
          <a:xfrm>
            <a:off x="8270478" y="337325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37" name="Rectangle: Single Corner Snipped 3">
            <a:extLst>
              <a:ext uri="{FF2B5EF4-FFF2-40B4-BE49-F238E27FC236}">
                <a16:creationId xmlns:a16="http://schemas.microsoft.com/office/drawing/2014/main" id="{CFBC30D6-5F6C-AA40-938D-420BAC159879}"/>
              </a:ext>
            </a:extLst>
          </p:cNvPr>
          <p:cNvSpPr/>
          <p:nvPr/>
        </p:nvSpPr>
        <p:spPr bwMode="auto">
          <a:xfrm flipV="1">
            <a:off x="565969" y="4540563"/>
            <a:ext cx="3425512" cy="1321757"/>
          </a:xfrm>
          <a:prstGeom prst="snip1Rect">
            <a:avLst/>
          </a:prstGeom>
          <a:solidFill>
            <a:srgbClr val="FF4D4D">
              <a:alpha val="20000"/>
            </a:srgb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38" name="Text Placeholder 11">
            <a:extLst>
              <a:ext uri="{FF2B5EF4-FFF2-40B4-BE49-F238E27FC236}">
                <a16:creationId xmlns:a16="http://schemas.microsoft.com/office/drawing/2014/main" id="{504681AB-69E7-4848-B25B-06D5D08B0705}"/>
              </a:ext>
            </a:extLst>
          </p:cNvPr>
          <p:cNvSpPr>
            <a:spLocks noGrp="1"/>
          </p:cNvSpPr>
          <p:nvPr>
            <p:ph type="body" sz="quarter" idx="24" hasCustomPrompt="1"/>
          </p:nvPr>
        </p:nvSpPr>
        <p:spPr>
          <a:xfrm>
            <a:off x="638919" y="459149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39" name="Text Placeholder 14">
            <a:extLst>
              <a:ext uri="{FF2B5EF4-FFF2-40B4-BE49-F238E27FC236}">
                <a16:creationId xmlns:a16="http://schemas.microsoft.com/office/drawing/2014/main" id="{022BE5AC-F20F-2243-BAAF-D52EC23C65C1}"/>
              </a:ext>
            </a:extLst>
          </p:cNvPr>
          <p:cNvSpPr>
            <a:spLocks noGrp="1"/>
          </p:cNvSpPr>
          <p:nvPr>
            <p:ph type="body" sz="quarter" idx="25" hasCustomPrompt="1"/>
          </p:nvPr>
        </p:nvSpPr>
        <p:spPr>
          <a:xfrm>
            <a:off x="638919" y="484645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40" name="Rectangle: Single Corner Snipped 3">
            <a:extLst>
              <a:ext uri="{FF2B5EF4-FFF2-40B4-BE49-F238E27FC236}">
                <a16:creationId xmlns:a16="http://schemas.microsoft.com/office/drawing/2014/main" id="{D9036223-C401-A14A-A4E5-2756A90BD9F4}"/>
              </a:ext>
            </a:extLst>
          </p:cNvPr>
          <p:cNvSpPr/>
          <p:nvPr/>
        </p:nvSpPr>
        <p:spPr bwMode="auto">
          <a:xfrm flipV="1">
            <a:off x="4383244" y="4540563"/>
            <a:ext cx="3425512" cy="1321757"/>
          </a:xfrm>
          <a:prstGeom prst="snip1Rect">
            <a:avLst/>
          </a:prstGeom>
          <a:solidFill>
            <a:schemeClr val="bg2">
              <a:lumMod val="75000"/>
              <a:alpha val="20000"/>
            </a:scheme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41" name="Text Placeholder 11">
            <a:extLst>
              <a:ext uri="{FF2B5EF4-FFF2-40B4-BE49-F238E27FC236}">
                <a16:creationId xmlns:a16="http://schemas.microsoft.com/office/drawing/2014/main" id="{FF43CDBC-0AF4-D140-83B0-D528310B3FF8}"/>
              </a:ext>
            </a:extLst>
          </p:cNvPr>
          <p:cNvSpPr>
            <a:spLocks noGrp="1"/>
          </p:cNvSpPr>
          <p:nvPr>
            <p:ph type="body" sz="quarter" idx="26" hasCustomPrompt="1"/>
          </p:nvPr>
        </p:nvSpPr>
        <p:spPr>
          <a:xfrm>
            <a:off x="4456194" y="459149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42" name="Text Placeholder 14">
            <a:extLst>
              <a:ext uri="{FF2B5EF4-FFF2-40B4-BE49-F238E27FC236}">
                <a16:creationId xmlns:a16="http://schemas.microsoft.com/office/drawing/2014/main" id="{90DCB6BA-0060-9746-96D4-E848602C6704}"/>
              </a:ext>
            </a:extLst>
          </p:cNvPr>
          <p:cNvSpPr>
            <a:spLocks noGrp="1"/>
          </p:cNvSpPr>
          <p:nvPr>
            <p:ph type="body" sz="quarter" idx="27" hasCustomPrompt="1"/>
          </p:nvPr>
        </p:nvSpPr>
        <p:spPr>
          <a:xfrm>
            <a:off x="4462034" y="484645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43" name="Rectangle: Single Corner Snipped 3">
            <a:extLst>
              <a:ext uri="{FF2B5EF4-FFF2-40B4-BE49-F238E27FC236}">
                <a16:creationId xmlns:a16="http://schemas.microsoft.com/office/drawing/2014/main" id="{57EA816B-1182-2F4D-8B6B-B46B48DDC7BC}"/>
              </a:ext>
            </a:extLst>
          </p:cNvPr>
          <p:cNvSpPr/>
          <p:nvPr/>
        </p:nvSpPr>
        <p:spPr bwMode="auto">
          <a:xfrm flipV="1">
            <a:off x="8197528" y="4540563"/>
            <a:ext cx="3425512" cy="1321757"/>
          </a:xfrm>
          <a:prstGeom prst="snip1Rect">
            <a:avLst/>
          </a:prstGeom>
          <a:solidFill>
            <a:srgbClr val="FF4D4D">
              <a:alpha val="20000"/>
            </a:srgb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44" name="Text Placeholder 11">
            <a:extLst>
              <a:ext uri="{FF2B5EF4-FFF2-40B4-BE49-F238E27FC236}">
                <a16:creationId xmlns:a16="http://schemas.microsoft.com/office/drawing/2014/main" id="{C77AE778-1D73-0D47-BF5E-08C8805CB8D6}"/>
              </a:ext>
            </a:extLst>
          </p:cNvPr>
          <p:cNvSpPr>
            <a:spLocks noGrp="1"/>
          </p:cNvSpPr>
          <p:nvPr>
            <p:ph type="body" sz="quarter" idx="28" hasCustomPrompt="1"/>
          </p:nvPr>
        </p:nvSpPr>
        <p:spPr>
          <a:xfrm>
            <a:off x="8270478" y="459149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45" name="Text Placeholder 14">
            <a:extLst>
              <a:ext uri="{FF2B5EF4-FFF2-40B4-BE49-F238E27FC236}">
                <a16:creationId xmlns:a16="http://schemas.microsoft.com/office/drawing/2014/main" id="{07C1A8FC-710D-7A45-A0F8-886A5BCFDE1C}"/>
              </a:ext>
            </a:extLst>
          </p:cNvPr>
          <p:cNvSpPr>
            <a:spLocks noGrp="1"/>
          </p:cNvSpPr>
          <p:nvPr>
            <p:ph type="body" sz="quarter" idx="29" hasCustomPrompt="1"/>
          </p:nvPr>
        </p:nvSpPr>
        <p:spPr>
          <a:xfrm>
            <a:off x="8270478" y="484645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46" name="Rectangle 45">
            <a:extLst>
              <a:ext uri="{FF2B5EF4-FFF2-40B4-BE49-F238E27FC236}">
                <a16:creationId xmlns:a16="http://schemas.microsoft.com/office/drawing/2014/main" id="{DCEDA46D-981B-8C48-9357-2AEF3195F1C7}"/>
              </a:ext>
            </a:extLst>
          </p:cNvPr>
          <p:cNvSpPr/>
          <p:nvPr/>
        </p:nvSpPr>
        <p:spPr>
          <a:xfrm>
            <a:off x="555188" y="6114587"/>
            <a:ext cx="11081624"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7" name="Text Placeholder 23">
            <a:extLst>
              <a:ext uri="{FF2B5EF4-FFF2-40B4-BE49-F238E27FC236}">
                <a16:creationId xmlns:a16="http://schemas.microsoft.com/office/drawing/2014/main" id="{75F5D77F-C52A-A142-A38C-38AF65DD0993}"/>
              </a:ext>
            </a:extLst>
          </p:cNvPr>
          <p:cNvSpPr>
            <a:spLocks noGrp="1"/>
          </p:cNvSpPr>
          <p:nvPr>
            <p:ph type="body" sz="quarter" idx="30" hasCustomPrompt="1"/>
          </p:nvPr>
        </p:nvSpPr>
        <p:spPr>
          <a:xfrm>
            <a:off x="954961" y="6116320"/>
            <a:ext cx="10282079" cy="238964"/>
          </a:xfrm>
        </p:spPr>
        <p:txBody>
          <a:bodyPr anchor="t">
            <a:noAutofit/>
          </a:bodyPr>
          <a:lstStyle>
            <a:lvl1pPr marL="0" indent="0" algn="ctr">
              <a:lnSpc>
                <a:spcPct val="100000"/>
              </a:lnSpc>
              <a:spcBef>
                <a:spcPts val="0"/>
              </a:spcBef>
              <a:buFont typeface="Arial" panose="020B0604020202020204" pitchFamily="34" charset="0"/>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Concluding Thought</a:t>
            </a:r>
          </a:p>
        </p:txBody>
      </p:sp>
      <p:sp>
        <p:nvSpPr>
          <p:cNvPr id="49" name="Slide Number">
            <a:extLst>
              <a:ext uri="{FF2B5EF4-FFF2-40B4-BE49-F238E27FC236}">
                <a16:creationId xmlns:a16="http://schemas.microsoft.com/office/drawing/2014/main" id="{5AF74C60-A444-5E43-AF4E-EE7F9624A5DA}"/>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
        <p:nvSpPr>
          <p:cNvPr id="48" name="TextBox 47">
            <a:extLst>
              <a:ext uri="{FF2B5EF4-FFF2-40B4-BE49-F238E27FC236}">
                <a16:creationId xmlns:a16="http://schemas.microsoft.com/office/drawing/2014/main" id="{769C1A17-8FB2-430B-A5B0-487A58B52A01}"/>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382550104"/>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_Bios">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0" y="0"/>
            <a:ext cx="12192000" cy="6858000"/>
          </a:xfrm>
        </p:spPr>
        <p:txBody>
          <a:bodyPr/>
          <a:lstStyle>
            <a:lvl1pPr>
              <a:defRPr b="0" i="0"/>
            </a:lvl1pPr>
          </a:lstStyle>
          <a:p>
            <a:r>
              <a:rPr lang="en-US"/>
              <a:t>Click icon to add picture</a:t>
            </a:r>
          </a:p>
        </p:txBody>
      </p:sp>
      <p:sp>
        <p:nvSpPr>
          <p:cNvPr id="5" name="Rectangle 4"/>
          <p:cNvSpPr/>
          <p:nvPr/>
        </p:nvSpPr>
        <p:spPr>
          <a:xfrm>
            <a:off x="6595669" y="3350260"/>
            <a:ext cx="4995469" cy="24622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Rectangle 5"/>
          <p:cNvSpPr/>
          <p:nvPr/>
        </p:nvSpPr>
        <p:spPr>
          <a:xfrm>
            <a:off x="6337300" y="3350260"/>
            <a:ext cx="258369"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Body Level One…"/>
          <p:cNvSpPr txBox="1">
            <a:spLocks noGrp="1"/>
          </p:cNvSpPr>
          <p:nvPr>
            <p:ph type="body" sz="half" idx="1"/>
          </p:nvPr>
        </p:nvSpPr>
        <p:spPr>
          <a:xfrm>
            <a:off x="6756502" y="1860548"/>
            <a:ext cx="4648200" cy="3867152"/>
          </a:xfrm>
          <a:prstGeom prst="rect">
            <a:avLst/>
          </a:prstGeom>
        </p:spPr>
        <p:txBody>
          <a:bodyPr anchor="t">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b="0" i="0">
                <a:latin typeface="Calibri" panose="020F0502020204030204" pitchFamily="34" charset="0"/>
                <a:ea typeface="Open Sans" charset="0"/>
                <a:cs typeface="Calibri" panose="020F0502020204030204" pitchFamily="34" charset="0"/>
                <a:sym typeface="Verdana"/>
              </a:defRPr>
            </a:lvl2pPr>
            <a:lvl3pPr marL="838200" indent="-279400">
              <a:spcBef>
                <a:spcPts val="2250"/>
              </a:spcBef>
              <a:defRPr sz="1900" b="0" i="0">
                <a:latin typeface="Calibri" panose="020F0502020204030204" pitchFamily="34" charset="0"/>
                <a:ea typeface="Open Sans" charset="0"/>
                <a:cs typeface="Calibri" panose="020F0502020204030204" pitchFamily="34" charset="0"/>
                <a:sym typeface="Verdana"/>
              </a:defRPr>
            </a:lvl3pPr>
            <a:lvl4pPr marL="1117600" indent="-279400">
              <a:spcBef>
                <a:spcPts val="2250"/>
              </a:spcBef>
              <a:defRPr sz="1900" b="0" i="0">
                <a:latin typeface="Calibri" panose="020F0502020204030204" pitchFamily="34" charset="0"/>
                <a:ea typeface="Open Sans" charset="0"/>
                <a:cs typeface="Calibri" panose="020F0502020204030204" pitchFamily="34" charset="0"/>
                <a:sym typeface="Verdana"/>
              </a:defRPr>
            </a:lvl4pPr>
            <a:lvl5pPr marL="1397000" indent="-279400">
              <a:spcBef>
                <a:spcPts val="2250"/>
              </a:spcBef>
              <a:defRPr sz="1900" b="0" i="0">
                <a:latin typeface="Calibri" panose="020F0502020204030204" pitchFamily="34" charset="0"/>
                <a:ea typeface="Open Sans" charset="0"/>
                <a:cs typeface="Calibri" panose="020F0502020204030204" pitchFamily="34"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TextBox 9"/>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4" name="Text Placeholder 7">
            <a:extLst>
              <a:ext uri="{FF2B5EF4-FFF2-40B4-BE49-F238E27FC236}">
                <a16:creationId xmlns:a16="http://schemas.microsoft.com/office/drawing/2014/main" id="{EAAED486-B647-D142-BEEF-79A9C3A4FC60}"/>
              </a:ext>
            </a:extLst>
          </p:cNvPr>
          <p:cNvSpPr>
            <a:spLocks noGrp="1"/>
          </p:cNvSpPr>
          <p:nvPr>
            <p:ph type="body" sz="quarter" idx="13" hasCustomPrompt="1"/>
          </p:nvPr>
        </p:nvSpPr>
        <p:spPr>
          <a:xfrm>
            <a:off x="6756503" y="1079421"/>
            <a:ext cx="4648200" cy="64150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Short Header</a:t>
            </a:r>
          </a:p>
        </p:txBody>
      </p:sp>
      <p:pic>
        <p:nvPicPr>
          <p:cNvPr id="15" name="Scrum Inc_CMYK.pdf" descr="Scrum Inc_CMYK.pdf">
            <a:extLst>
              <a:ext uri="{FF2B5EF4-FFF2-40B4-BE49-F238E27FC236}">
                <a16:creationId xmlns:a16="http://schemas.microsoft.com/office/drawing/2014/main" id="{2EA30E13-F476-4C4A-9F2C-26E1609375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2" name="Slide Number">
            <a:extLst>
              <a:ext uri="{FF2B5EF4-FFF2-40B4-BE49-F238E27FC236}">
                <a16:creationId xmlns:a16="http://schemas.microsoft.com/office/drawing/2014/main" id="{1C883696-C597-8B4F-8992-D7627561EE95}"/>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012467589"/>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_Quote/Question">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0"/>
            <a:ext cx="12192000" cy="6858000"/>
          </a:xfrm>
        </p:spPr>
        <p:txBody>
          <a:bodyPr/>
          <a:lstStyle>
            <a:lvl1pPr>
              <a:defRPr b="0" i="0"/>
            </a:lvl1pPr>
          </a:lstStyle>
          <a:p>
            <a:r>
              <a:rPr lang="en-US"/>
              <a:t>Click icon to add picture</a:t>
            </a:r>
          </a:p>
        </p:txBody>
      </p:sp>
      <p:sp>
        <p:nvSpPr>
          <p:cNvPr id="5" name="Rectangle 4"/>
          <p:cNvSpPr/>
          <p:nvPr/>
        </p:nvSpPr>
        <p:spPr>
          <a:xfrm>
            <a:off x="0" y="3305890"/>
            <a:ext cx="12192000" cy="246221"/>
          </a:xfrm>
          <a:prstGeom prst="rect">
            <a:avLst/>
          </a:prstGeom>
          <a:solidFill>
            <a:schemeClr val="tx1">
              <a:alpha val="7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ext Placeholder 6"/>
          <p:cNvSpPr>
            <a:spLocks noGrp="1"/>
          </p:cNvSpPr>
          <p:nvPr>
            <p:ph type="body" sz="quarter" idx="11" hasCustomPrompt="1"/>
          </p:nvPr>
        </p:nvSpPr>
        <p:spPr>
          <a:xfrm>
            <a:off x="2170509" y="2797572"/>
            <a:ext cx="7844632" cy="1262856"/>
          </a:xfrm>
        </p:spPr>
        <p:txBody>
          <a:bodyPr/>
          <a:lstStyle>
            <a:lvl1pPr marL="0" marR="0" indent="0" algn="ctr" defTabSz="412750" rtl="0" fontAlgn="auto" latinLnBrk="0" hangingPunct="0">
              <a:lnSpc>
                <a:spcPct val="100000"/>
              </a:lnSpc>
              <a:spcBef>
                <a:spcPts val="0"/>
              </a:spcBef>
              <a:spcAft>
                <a:spcPts val="0"/>
              </a:spcAft>
              <a:buClrTx/>
              <a:buSzTx/>
              <a:buFontTx/>
              <a:buNone/>
              <a:tabLst/>
              <a:defRPr sz="2200" b="0" i="0">
                <a:latin typeface="Calibri" panose="020F0502020204030204" pitchFamily="34" charset="0"/>
                <a:cs typeface="Calibri" panose="020F0502020204030204" pitchFamily="34" charset="0"/>
              </a:defRPr>
            </a:lvl1pPr>
          </a:lstStyle>
          <a:p>
            <a:pPr marL="0" marR="0" indent="0" algn="ctr" defTabSz="825500" rtl="0" fontAlgn="auto" latinLnBrk="0" hangingPunct="0">
              <a:lnSpc>
                <a:spcPct val="100000"/>
              </a:lnSpc>
              <a:spcBef>
                <a:spcPts val="0"/>
              </a:spcBef>
              <a:spcAft>
                <a:spcPts val="0"/>
              </a:spcAft>
              <a:buClrTx/>
              <a:buSzTx/>
              <a:buFontTx/>
              <a:buNone/>
              <a:tabLst/>
            </a:pPr>
            <a:r>
              <a:rPr kumimoji="0" lang="en-US" sz="3300" b="1" i="0" u="none" strike="noStrike" cap="none" spc="0" normalizeH="0" baseline="0">
                <a:ln>
                  <a:noFill/>
                </a:ln>
                <a:solidFill>
                  <a:schemeClr val="bg1"/>
                </a:solidFill>
                <a:effectLst/>
                <a:uFillTx/>
                <a:latin typeface="Open Sans" charset="0"/>
                <a:ea typeface="Open Sans" charset="0"/>
                <a:cs typeface="Open Sans" charset="0"/>
                <a:sym typeface="Helvetica Neue"/>
              </a:rPr>
              <a:t>Large Statement, </a:t>
            </a:r>
          </a:p>
          <a:p>
            <a:pPr marL="0" marR="0" indent="0" algn="ctr" defTabSz="825500" rtl="0" fontAlgn="auto" latinLnBrk="0" hangingPunct="0">
              <a:lnSpc>
                <a:spcPct val="100000"/>
              </a:lnSpc>
              <a:spcBef>
                <a:spcPts val="0"/>
              </a:spcBef>
              <a:spcAft>
                <a:spcPts val="0"/>
              </a:spcAft>
              <a:buClrTx/>
              <a:buSzTx/>
              <a:buFontTx/>
              <a:buNone/>
              <a:tabLst/>
            </a:pPr>
            <a:r>
              <a:rPr kumimoji="0" lang="en-US" sz="3300" b="1" i="0" u="none" strike="noStrike" cap="none" spc="0" normalizeH="0" baseline="0">
                <a:ln>
                  <a:noFill/>
                </a:ln>
                <a:solidFill>
                  <a:schemeClr val="bg1"/>
                </a:solidFill>
                <a:effectLst/>
                <a:uFillTx/>
                <a:latin typeface="Open Sans" charset="0"/>
                <a:ea typeface="Open Sans" charset="0"/>
                <a:cs typeface="Open Sans" charset="0"/>
                <a:sym typeface="Helvetica Neue"/>
              </a:rPr>
              <a:t>Question, or Quote</a:t>
            </a:r>
          </a:p>
        </p:txBody>
      </p:sp>
      <p:sp>
        <p:nvSpPr>
          <p:cNvPr id="8" name="TextBox 7"/>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pic>
        <p:nvPicPr>
          <p:cNvPr id="9" name="Scrum Inc_CMYK.pdf" descr="Scrum Inc_CMYK.pdf">
            <a:extLst>
              <a:ext uri="{FF2B5EF4-FFF2-40B4-BE49-F238E27FC236}">
                <a16:creationId xmlns:a16="http://schemas.microsoft.com/office/drawing/2014/main" id="{639DE5CE-64CA-D246-BA50-ECED4F77C5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0" name="Slide Number">
            <a:extLst>
              <a:ext uri="{FF2B5EF4-FFF2-40B4-BE49-F238E27FC236}">
                <a16:creationId xmlns:a16="http://schemas.microsoft.com/office/drawing/2014/main" id="{679AF3B3-201A-1B4F-B240-1C6A8B94CBCF}"/>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92600517"/>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reserve="1">
  <p:cSld name="Style Guide">
    <p:spTree>
      <p:nvGrpSpPr>
        <p:cNvPr id="1" name=""/>
        <p:cNvGrpSpPr/>
        <p:nvPr/>
      </p:nvGrpSpPr>
      <p:grpSpPr>
        <a:xfrm>
          <a:off x="0" y="0"/>
          <a:ext cx="0" cy="0"/>
          <a:chOff x="0" y="0"/>
          <a:chExt cx="0" cy="0"/>
        </a:xfrm>
      </p:grpSpPr>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3"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04"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
        <p:nvSpPr>
          <p:cNvPr id="2" name="Rectangle 1"/>
          <p:cNvSpPr/>
          <p:nvPr/>
        </p:nvSpPr>
        <p:spPr>
          <a:xfrm>
            <a:off x="6511537" y="1044209"/>
            <a:ext cx="817124"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Rectangle 6"/>
          <p:cNvSpPr/>
          <p:nvPr/>
        </p:nvSpPr>
        <p:spPr>
          <a:xfrm>
            <a:off x="7878274" y="1044209"/>
            <a:ext cx="817124" cy="246221"/>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Rectangle 7"/>
          <p:cNvSpPr/>
          <p:nvPr/>
        </p:nvSpPr>
        <p:spPr>
          <a:xfrm>
            <a:off x="9245010" y="1044209"/>
            <a:ext cx="817124" cy="246221"/>
          </a:xfrm>
          <a:prstGeom prst="rect">
            <a:avLst/>
          </a:prstGeom>
          <a:solidFill>
            <a:srgbClr val="4C4C4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 name="TextBox 2"/>
          <p:cNvSpPr txBox="1"/>
          <p:nvPr/>
        </p:nvSpPr>
        <p:spPr>
          <a:xfrm>
            <a:off x="6511537" y="1685264"/>
            <a:ext cx="817125" cy="1897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#cc0000</a:t>
            </a:r>
          </a:p>
        </p:txBody>
      </p:sp>
      <p:sp>
        <p:nvSpPr>
          <p:cNvPr id="10" name="TextBox 9"/>
          <p:cNvSpPr txBox="1"/>
          <p:nvPr/>
        </p:nvSpPr>
        <p:spPr>
          <a:xfrm>
            <a:off x="7882789" y="1685264"/>
            <a:ext cx="817125" cy="1897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#000000</a:t>
            </a:r>
          </a:p>
        </p:txBody>
      </p:sp>
      <p:sp>
        <p:nvSpPr>
          <p:cNvPr id="11" name="TextBox 10"/>
          <p:cNvSpPr txBox="1"/>
          <p:nvPr/>
        </p:nvSpPr>
        <p:spPr>
          <a:xfrm>
            <a:off x="9245008" y="1685264"/>
            <a:ext cx="817125" cy="1897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#4c4c4c</a:t>
            </a:r>
          </a:p>
        </p:txBody>
      </p:sp>
      <p:sp>
        <p:nvSpPr>
          <p:cNvPr id="4" name="TextBox 3"/>
          <p:cNvSpPr txBox="1"/>
          <p:nvPr/>
        </p:nvSpPr>
        <p:spPr>
          <a:xfrm>
            <a:off x="1001950" y="635792"/>
            <a:ext cx="3258809" cy="3590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Fonts</a:t>
            </a:r>
          </a:p>
        </p:txBody>
      </p:sp>
      <p:sp>
        <p:nvSpPr>
          <p:cNvPr id="13" name="TextBox 12"/>
          <p:cNvSpPr txBox="1"/>
          <p:nvPr/>
        </p:nvSpPr>
        <p:spPr>
          <a:xfrm>
            <a:off x="1001949" y="1167319"/>
            <a:ext cx="3754877" cy="24354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chorCtr="0">
            <a:no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Open Sans Bold – Headers</a:t>
            </a:r>
          </a:p>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a:p>
            <a:pPr marL="0" marR="0" indent="0" algn="l" defTabSz="41275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a:ln>
                  <a:noFill/>
                </a:ln>
                <a:solidFill>
                  <a:srgbClr val="000000"/>
                </a:solidFill>
                <a:effectLst/>
                <a:uFillTx/>
                <a:latin typeface="Open Sans SemiBold" charset="0"/>
                <a:ea typeface="Open Sans SemiBold" charset="0"/>
                <a:cs typeface="Open Sans SemiBold" charset="0"/>
                <a:sym typeface="Helvetica Neue"/>
              </a:rPr>
              <a:t>Open Sans Semi Bold - Emphasis</a:t>
            </a:r>
          </a:p>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a:p>
            <a:pPr marL="0" marR="0" indent="0" algn="l" defTabSz="41275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Open Sans – Body Copy</a:t>
            </a:r>
          </a:p>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p:txBody>
      </p:sp>
      <p:sp>
        <p:nvSpPr>
          <p:cNvPr id="5" name="TextBox 4"/>
          <p:cNvSpPr txBox="1"/>
          <p:nvPr/>
        </p:nvSpPr>
        <p:spPr>
          <a:xfrm>
            <a:off x="1001949" y="4317849"/>
            <a:ext cx="5509588" cy="14362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chorCtr="0">
            <a:no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To prevent text box from auto-sizing and changing font size:</a:t>
            </a:r>
          </a:p>
          <a:p>
            <a:pPr marL="0" marR="0" indent="0" algn="l" defTabSz="412750" rtl="0" fontAlgn="auto" latinLnBrk="0" hangingPunct="0">
              <a:lnSpc>
                <a:spcPct val="100000"/>
              </a:lnSpc>
              <a:spcBef>
                <a:spcPts val="0"/>
              </a:spcBef>
              <a:spcAft>
                <a:spcPts val="0"/>
              </a:spcAft>
              <a:buClrTx/>
              <a:buSzTx/>
              <a:buFontTx/>
              <a:buNone/>
              <a:tabLst/>
            </a:pPr>
            <a:endPar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a:p>
            <a:pPr marL="257175" marR="0" indent="-257175" algn="l" defTabSz="412750" rtl="0" fontAlgn="auto" latinLnBrk="0" hangingPunct="0">
              <a:lnSpc>
                <a:spcPct val="100000"/>
              </a:lnSpc>
              <a:spcBef>
                <a:spcPts val="0"/>
              </a:spcBef>
              <a:spcAft>
                <a:spcPts val="0"/>
              </a:spcAft>
              <a:buClrTx/>
              <a:buSzTx/>
              <a:buFontTx/>
              <a:buAutoNum type="arabicPeriod"/>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Click Text Box</a:t>
            </a:r>
          </a:p>
          <a:p>
            <a:pPr marL="257175" marR="0" indent="-257175" algn="l" defTabSz="412750" rtl="0" fontAlgn="auto" latinLnBrk="0" hangingPunct="0">
              <a:lnSpc>
                <a:spcPct val="100000"/>
              </a:lnSpc>
              <a:spcBef>
                <a:spcPts val="0"/>
              </a:spcBef>
              <a:spcAft>
                <a:spcPts val="0"/>
              </a:spcAft>
              <a:buClrTx/>
              <a:buSzTx/>
              <a:buFontTx/>
              <a:buAutoNum type="arabicPeriod"/>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Format</a:t>
            </a:r>
            <a:r>
              <a:rPr kumimoji="0" lang="mr-IN" sz="1500" b="0" i="0" u="none" strike="noStrike" cap="none" spc="0" normalizeH="0" baseline="0">
                <a:ln>
                  <a:noFill/>
                </a:ln>
                <a:solidFill>
                  <a:srgbClr val="000000"/>
                </a:solidFill>
                <a:effectLst/>
                <a:uFillTx/>
                <a:latin typeface="Calibri" panose="020F0502020204030204" pitchFamily="34" charset="0"/>
                <a:ea typeface="Open Sans" charset="0"/>
                <a:cs typeface="Open Sans" charset="0"/>
                <a:sym typeface="Helvetica Neue"/>
              </a:rPr>
              <a:t>…</a:t>
            </a: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 More Options</a:t>
            </a:r>
          </a:p>
          <a:p>
            <a:pPr marL="257175" marR="0" indent="-257175" algn="l" defTabSz="412750" rtl="0" fontAlgn="auto" latinLnBrk="0" hangingPunct="0">
              <a:lnSpc>
                <a:spcPct val="100000"/>
              </a:lnSpc>
              <a:spcBef>
                <a:spcPts val="0"/>
              </a:spcBef>
              <a:spcAft>
                <a:spcPts val="0"/>
              </a:spcAft>
              <a:buClrTx/>
              <a:buSzTx/>
              <a:buFontTx/>
              <a:buAutoNum type="arabicPeriod"/>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Vertical Alignment: Top or Middle</a:t>
            </a:r>
          </a:p>
          <a:p>
            <a:pPr marL="257175" marR="0" indent="-257175" algn="l" defTabSz="412750" rtl="0" fontAlgn="auto" latinLnBrk="0" hangingPunct="0">
              <a:lnSpc>
                <a:spcPct val="100000"/>
              </a:lnSpc>
              <a:spcBef>
                <a:spcPts val="0"/>
              </a:spcBef>
              <a:spcAft>
                <a:spcPts val="0"/>
              </a:spcAft>
              <a:buClrTx/>
              <a:buSzTx/>
              <a:buFontTx/>
              <a:buAutoNum type="arabicPeriod"/>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Do Not AutoFit</a:t>
            </a:r>
          </a:p>
          <a:p>
            <a:pPr marL="257175" marR="0" indent="-257175" algn="l" defTabSz="412750" rtl="0" fontAlgn="auto" latinLnBrk="0" hangingPunct="0">
              <a:lnSpc>
                <a:spcPct val="100000"/>
              </a:lnSpc>
              <a:spcBef>
                <a:spcPts val="0"/>
              </a:spcBef>
              <a:spcAft>
                <a:spcPts val="0"/>
              </a:spcAft>
              <a:buClrTx/>
              <a:buSzTx/>
              <a:buFontTx/>
              <a:buAutoNum type="arabicPeriod"/>
              <a:tabLst/>
            </a:pPr>
            <a:endPar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p:txBody>
      </p:sp>
      <p:sp>
        <p:nvSpPr>
          <p:cNvPr id="16" name="TextBox 15"/>
          <p:cNvSpPr txBox="1"/>
          <p:nvPr/>
        </p:nvSpPr>
        <p:spPr>
          <a:xfrm>
            <a:off x="6920099" y="4317849"/>
            <a:ext cx="4561550" cy="23507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chorCtr="0">
            <a:no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To download Open Sans: </a:t>
            </a:r>
          </a:p>
          <a:p>
            <a:pPr marL="0" marR="0" indent="0" algn="l" defTabSz="412750" rtl="0" fontAlgn="auto" latinLnBrk="0" hangingPunct="0">
              <a:lnSpc>
                <a:spcPct val="100000"/>
              </a:lnSpc>
              <a:spcBef>
                <a:spcPts val="0"/>
              </a:spcBef>
              <a:spcAft>
                <a:spcPts val="0"/>
              </a:spcAft>
              <a:buClrTx/>
              <a:buSzTx/>
              <a:buFontTx/>
              <a:buNone/>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hlinkClick r:id="rId3"/>
              </a:rPr>
              <a:t>https://drive.google.com/open?id=12Fs7zbIlM1lLYmbi86yv9EruIZG5xZDr</a:t>
            </a:r>
            <a:endPar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a:p>
            <a:pPr marL="0" marR="0" indent="0" algn="l" defTabSz="412750" rtl="0" fontAlgn="auto" latinLnBrk="0" hangingPunct="0">
              <a:lnSpc>
                <a:spcPct val="100000"/>
              </a:lnSpc>
              <a:spcBef>
                <a:spcPts val="0"/>
              </a:spcBef>
              <a:spcAft>
                <a:spcPts val="0"/>
              </a:spcAft>
              <a:buClrTx/>
              <a:buSzTx/>
              <a:buFontTx/>
              <a:buNone/>
              <a:tabLst/>
            </a:pPr>
            <a:endPar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a:p>
            <a:pPr marL="0" marR="0" indent="0" algn="l" defTabSz="412750" rtl="0" fontAlgn="auto" latinLnBrk="0" hangingPunct="0">
              <a:lnSpc>
                <a:spcPct val="100000"/>
              </a:lnSpc>
              <a:spcBef>
                <a:spcPts val="0"/>
              </a:spcBef>
              <a:spcAft>
                <a:spcPts val="0"/>
              </a:spcAft>
              <a:buClrTx/>
              <a:buSzTx/>
              <a:buFontTx/>
              <a:buNone/>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HBR on basic slide design:</a:t>
            </a:r>
          </a:p>
          <a:p>
            <a:pPr marL="0" marR="0" indent="0" algn="l" defTabSz="412750" rtl="0" fontAlgn="auto" latinLnBrk="0" hangingPunct="0">
              <a:lnSpc>
                <a:spcPct val="100000"/>
              </a:lnSpc>
              <a:spcBef>
                <a:spcPts val="0"/>
              </a:spcBef>
              <a:spcAft>
                <a:spcPts val="0"/>
              </a:spcAft>
              <a:buClrTx/>
              <a:buSzTx/>
              <a:buFontTx/>
              <a:buNone/>
              <a:tabLst/>
            </a:pPr>
            <a:r>
              <a:rPr lang="en-US" sz="900" b="0" i="0">
                <a:latin typeface="Calibri" panose="020F0502020204030204" pitchFamily="34" charset="0"/>
                <a:ea typeface="Open Sans" panose="020B0606030504020204" pitchFamily="34" charset="0"/>
                <a:cs typeface="Calibri" panose="020F0502020204030204" pitchFamily="34" charset="0"/>
                <a:hlinkClick r:id="rId4"/>
              </a:rPr>
              <a:t>https://hbr.org/2012/10/do-your-slides-pass-the-glance-test</a:t>
            </a:r>
            <a:endPar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p:txBody>
      </p:sp>
      <p:sp>
        <p:nvSpPr>
          <p:cNvPr id="17" name="TextBox 16"/>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506121235"/>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reserve="1">
  <p:cSld name="Title_Blank">
    <p:spTree>
      <p:nvGrpSpPr>
        <p:cNvPr id="1" name=""/>
        <p:cNvGrpSpPr/>
        <p:nvPr/>
      </p:nvGrpSpPr>
      <p:grpSpPr>
        <a:xfrm>
          <a:off x="0" y="0"/>
          <a:ext cx="0" cy="0"/>
          <a:chOff x="0" y="0"/>
          <a:chExt cx="0" cy="0"/>
        </a:xfrm>
      </p:grpSpPr>
      <p:sp>
        <p:nvSpPr>
          <p:cNvPr id="14"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5" name="Title Text"/>
          <p:cNvSpPr txBox="1">
            <a:spLocks noGrp="1"/>
          </p:cNvSpPr>
          <p:nvPr>
            <p:ph type="title"/>
          </p:nvPr>
        </p:nvSpPr>
        <p:spPr>
          <a:prstGeom prst="rect">
            <a:avLst/>
          </a:prstGeom>
        </p:spPr>
        <p:txBody>
          <a:bodyPr/>
          <a:lstStyle/>
          <a:p>
            <a:r>
              <a:t>Title Text</a:t>
            </a:r>
          </a:p>
        </p:txBody>
      </p:sp>
      <p:sp>
        <p:nvSpPr>
          <p:cNvPr id="6" name="TextBox 5">
            <a:extLst>
              <a:ext uri="{FF2B5EF4-FFF2-40B4-BE49-F238E27FC236}">
                <a16:creationId xmlns:a16="http://schemas.microsoft.com/office/drawing/2014/main" id="{E4519907-D8D6-4A15-B51C-18B75DBA15FB}"/>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pic>
        <p:nvPicPr>
          <p:cNvPr id="7" name="Scrum Inc_CMYK.pdf" descr="Scrum Inc_CMYK.pdf">
            <a:extLst>
              <a:ext uri="{FF2B5EF4-FFF2-40B4-BE49-F238E27FC236}">
                <a16:creationId xmlns:a16="http://schemas.microsoft.com/office/drawing/2014/main" id="{9CBBE234-DEDE-9140-80FE-7B39C6F0A0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Tree>
    <p:extLst>
      <p:ext uri="{BB962C8B-B14F-4D97-AF65-F5344CB8AC3E}">
        <p14:creationId xmlns:p14="http://schemas.microsoft.com/office/powerpoint/2010/main" val="1708365480"/>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16CE98-276F-FB40-907B-44143153548C}"/>
              </a:ext>
            </a:extLst>
          </p:cNvPr>
          <p:cNvSpPr>
            <a:spLocks noGrp="1"/>
          </p:cNvSpPr>
          <p:nvPr>
            <p:ph type="dt" sz="half" idx="10"/>
          </p:nvPr>
        </p:nvSpPr>
        <p:spPr/>
        <p:txBody>
          <a:bodyPr/>
          <a:lstStyle>
            <a:lvl1pPr>
              <a:defRPr b="0" i="0">
                <a:latin typeface="Calibri" panose="020F0502020204030204" pitchFamily="34" charset="0"/>
                <a:ea typeface="Open Sans" panose="020B0606030504020204" pitchFamily="34" charset="0"/>
                <a:cs typeface="Calibri" panose="020F0502020204030204" pitchFamily="34" charset="0"/>
              </a:defRPr>
            </a:lvl1pPr>
          </a:lstStyle>
          <a:p>
            <a:endParaRPr lang="en-US"/>
          </a:p>
        </p:txBody>
      </p:sp>
      <p:sp>
        <p:nvSpPr>
          <p:cNvPr id="3" name="Footer Placeholder 2">
            <a:extLst>
              <a:ext uri="{FF2B5EF4-FFF2-40B4-BE49-F238E27FC236}">
                <a16:creationId xmlns:a16="http://schemas.microsoft.com/office/drawing/2014/main" id="{B6F4EC37-EC4D-E746-B8D2-AB197D4965FA}"/>
              </a:ext>
            </a:extLst>
          </p:cNvPr>
          <p:cNvSpPr>
            <a:spLocks noGrp="1"/>
          </p:cNvSpPr>
          <p:nvPr>
            <p:ph type="ftr" sz="quarter" idx="11"/>
          </p:nvPr>
        </p:nvSpPr>
        <p:spPr/>
        <p:txBody>
          <a:bodyPr/>
          <a:lstStyle>
            <a:lvl1pPr>
              <a:defRPr b="0" i="0">
                <a:latin typeface="Calibri" panose="020F0502020204030204" pitchFamily="34" charset="0"/>
                <a:ea typeface="Open Sans" panose="020B0606030504020204" pitchFamily="34" charset="0"/>
                <a:cs typeface="Calibri" panose="020F0502020204030204" pitchFamily="34" charset="0"/>
              </a:defRPr>
            </a:lvl1pPr>
          </a:lstStyle>
          <a:p>
            <a:r>
              <a:rPr lang="en-US"/>
              <a:t>Test</a:t>
            </a:r>
          </a:p>
        </p:txBody>
      </p:sp>
      <p:sp>
        <p:nvSpPr>
          <p:cNvPr id="4" name="Slide Number Placeholder 3">
            <a:extLst>
              <a:ext uri="{FF2B5EF4-FFF2-40B4-BE49-F238E27FC236}">
                <a16:creationId xmlns:a16="http://schemas.microsoft.com/office/drawing/2014/main" id="{F574F58A-4F4A-BB47-9908-BB16D6FA8B7B}"/>
              </a:ext>
            </a:extLst>
          </p:cNvPr>
          <p:cNvSpPr>
            <a:spLocks noGrp="1"/>
          </p:cNvSpPr>
          <p:nvPr>
            <p:ph type="sldNum" sz="quarter" idx="12"/>
          </p:nvPr>
        </p:nvSpPr>
        <p:spPr>
          <a:xfrm>
            <a:off x="5987397" y="6540500"/>
            <a:ext cx="267702" cy="287258"/>
          </a:xfrm>
        </p:spPr>
        <p:txBody>
          <a:bodyPr/>
          <a:lstStyle/>
          <a:p>
            <a:fld id="{BBD55E9E-DF52-6242-AA92-CF4CA661F371}" type="slidenum">
              <a:rPr lang="en-US" smtClean="0"/>
              <a:t>‹#›</a:t>
            </a:fld>
            <a:endParaRPr lang="en-US"/>
          </a:p>
        </p:txBody>
      </p:sp>
      <p:sp>
        <p:nvSpPr>
          <p:cNvPr id="5" name="TextBox 4">
            <a:extLst>
              <a:ext uri="{FF2B5EF4-FFF2-40B4-BE49-F238E27FC236}">
                <a16:creationId xmlns:a16="http://schemas.microsoft.com/office/drawing/2014/main" id="{11727033-4B55-414F-A9AF-08A27D419FF5}"/>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23663889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 preserve="1">
  <p:cSld name="1_Title, Bullets &amp; Photo">
    <p:spTree>
      <p:nvGrpSpPr>
        <p:cNvPr id="1" name=""/>
        <p:cNvGrpSpPr/>
        <p:nvPr/>
      </p:nvGrpSpPr>
      <p:grpSpPr>
        <a:xfrm>
          <a:off x="0" y="0"/>
          <a:ext cx="0" cy="0"/>
          <a:chOff x="0" y="0"/>
          <a:chExt cx="0" cy="0"/>
        </a:xfrm>
      </p:grpSpPr>
      <p:sp>
        <p:nvSpPr>
          <p:cNvPr id="24" name="Image"/>
          <p:cNvSpPr>
            <a:spLocks noGrp="1"/>
          </p:cNvSpPr>
          <p:nvPr>
            <p:ph type="pic" sz="quarter" idx="13"/>
          </p:nvPr>
        </p:nvSpPr>
        <p:spPr>
          <a:xfrm>
            <a:off x="6584950" y="1758090"/>
            <a:ext cx="4195999" cy="3934902"/>
          </a:xfrm>
          <a:prstGeom prst="rect">
            <a:avLst/>
          </a:prstGeom>
        </p:spPr>
        <p:txBody>
          <a:bodyPr lIns="91439" tIns="45719" rIns="91439" bIns="45719" anchor="t">
            <a:noAutofit/>
          </a:bodyPr>
          <a:lstStyle>
            <a:lvl1pPr>
              <a:defRPr b="0" i="0"/>
            </a:lvl1pPr>
          </a:lstStyle>
          <a:p>
            <a:endParaRPr/>
          </a:p>
        </p:txBody>
      </p:sp>
      <p:sp>
        <p:nvSpPr>
          <p:cNvPr id="26" name="Body Level One…"/>
          <p:cNvSpPr txBox="1">
            <a:spLocks noGrp="1"/>
          </p:cNvSpPr>
          <p:nvPr>
            <p:ph type="body" sz="half" idx="1"/>
          </p:nvPr>
        </p:nvSpPr>
        <p:spPr>
          <a:xfrm>
            <a:off x="1390782" y="1760118"/>
            <a:ext cx="5111751" cy="3932874"/>
          </a:xfrm>
          <a:prstGeom prst="rect">
            <a:avLst/>
          </a:prstGeom>
        </p:spPr>
        <p:txBody>
          <a:bodyPr anchor="t"/>
          <a:lstStyle>
            <a:lvl1pPr marL="279400" indent="-279400">
              <a:defRPr b="0" i="0"/>
            </a:lvl1pPr>
            <a:lvl2pPr marL="558800" indent="-279400">
              <a:defRPr b="0" i="0"/>
            </a:lvl2pPr>
            <a:lvl3pPr marL="838200" indent="-279400">
              <a:defRPr b="0" i="0"/>
            </a:lvl3pPr>
            <a:lvl4pPr marL="1117600" indent="-279400">
              <a:defRPr b="0" i="0"/>
            </a:lvl4pPr>
            <a:lvl5pPr marL="1397000" indent="-279400">
              <a:defRPr b="0" i="0"/>
            </a:lvl5pPr>
          </a:lstStyle>
          <a:p>
            <a:r>
              <a:t>Body Level One</a:t>
            </a:r>
          </a:p>
          <a:p>
            <a:pPr lvl="1"/>
            <a:r>
              <a:t>Body Level Two</a:t>
            </a:r>
          </a:p>
          <a:p>
            <a:pPr lvl="2"/>
            <a:r>
              <a:t>Body Level Three</a:t>
            </a:r>
          </a:p>
          <a:p>
            <a:pPr lvl="3"/>
            <a:r>
              <a:t>Body Level Four</a:t>
            </a:r>
          </a:p>
          <a:p>
            <a:pPr lvl="4"/>
            <a:r>
              <a:t>Body Level Five</a:t>
            </a:r>
          </a:p>
        </p:txBody>
      </p:sp>
      <p:sp>
        <p:nvSpPr>
          <p:cNvPr id="28" name="Slide Number"/>
          <p:cNvSpPr txBox="1">
            <a:spLocks noGrp="1"/>
          </p:cNvSpPr>
          <p:nvPr>
            <p:ph type="sldNum" sz="quarter" idx="2"/>
          </p:nvPr>
        </p:nvSpPr>
        <p:spPr>
          <a:xfrm>
            <a:off x="5979516" y="6540500"/>
            <a:ext cx="267702" cy="287258"/>
          </a:xfrm>
          <a:prstGeom prst="rect">
            <a:avLst/>
          </a:prstGeom>
        </p:spPr>
        <p:txBody>
          <a:bodyPr/>
          <a:lstStyle/>
          <a:p>
            <a:fld id="{86CB4B4D-7CA3-9044-876B-883B54F8677D}" type="slidenum">
              <a:rPr/>
              <a:t>‹#›</a:t>
            </a:fld>
            <a:endParaRPr/>
          </a:p>
        </p:txBody>
      </p:sp>
      <p:sp>
        <p:nvSpPr>
          <p:cNvPr id="29" name="Title Text"/>
          <p:cNvSpPr txBox="1">
            <a:spLocks noGrp="1"/>
          </p:cNvSpPr>
          <p:nvPr>
            <p:ph type="title"/>
          </p:nvPr>
        </p:nvSpPr>
        <p:spPr>
          <a:xfrm>
            <a:off x="1225551" y="465666"/>
            <a:ext cx="9736618" cy="1143001"/>
          </a:xfrm>
          <a:prstGeom prst="rect">
            <a:avLst/>
          </a:prstGeom>
        </p:spPr>
        <p:txBody>
          <a:bodyPr/>
          <a:lstStyle>
            <a:lvl1pPr algn="l"/>
          </a:lstStyle>
          <a:p>
            <a:r>
              <a:t>Title Text</a:t>
            </a:r>
          </a:p>
        </p:txBody>
      </p:sp>
      <p:sp>
        <p:nvSpPr>
          <p:cNvPr id="6" name="TextBox 5">
            <a:extLst>
              <a:ext uri="{FF2B5EF4-FFF2-40B4-BE49-F238E27FC236}">
                <a16:creationId xmlns:a16="http://schemas.microsoft.com/office/drawing/2014/main" id="{A2678BF8-F5DD-4316-8449-F4943F0F28FA}"/>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175841140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83854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Bullets, Bottom Image">
    <p:spTree>
      <p:nvGrpSpPr>
        <p:cNvPr id="1" name=""/>
        <p:cNvGrpSpPr/>
        <p:nvPr/>
      </p:nvGrpSpPr>
      <p:grpSpPr>
        <a:xfrm>
          <a:off x="0" y="0"/>
          <a:ext cx="0" cy="0"/>
          <a:chOff x="0" y="0"/>
          <a:chExt cx="0" cy="0"/>
        </a:xfrm>
      </p:grpSpPr>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7" name="Line">
            <a:extLst>
              <a:ext uri="{FF2B5EF4-FFF2-40B4-BE49-F238E27FC236}">
                <a16:creationId xmlns:a16="http://schemas.microsoft.com/office/drawing/2014/main" id="{25474207-F98F-FD43-96D9-8F6A9E68D7C9}"/>
              </a:ext>
            </a:extLst>
          </p:cNvPr>
          <p:cNvSpPr/>
          <p:nvPr userDrawn="1"/>
        </p:nvSpPr>
        <p:spPr>
          <a:xfrm flipV="1">
            <a:off x="1295665" y="1758090"/>
            <a:ext cx="0" cy="2076156"/>
          </a:xfrm>
          <a:prstGeom prst="line">
            <a:avLst/>
          </a:prstGeom>
          <a:ln w="50800">
            <a:solidFill>
              <a:srgbClr val="CC1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 name="Title Text">
            <a:extLst>
              <a:ext uri="{FF2B5EF4-FFF2-40B4-BE49-F238E27FC236}">
                <a16:creationId xmlns:a16="http://schemas.microsoft.com/office/drawing/2014/main" id="{C19BECAE-8049-4643-A75C-812DA5539572}"/>
              </a:ext>
            </a:extLst>
          </p:cNvPr>
          <p:cNvSpPr txBox="1">
            <a:spLocks noGrp="1"/>
          </p:cNvSpPr>
          <p:nvPr>
            <p:ph type="title"/>
          </p:nvPr>
        </p:nvSpPr>
        <p:spPr>
          <a:xfrm>
            <a:off x="1225551" y="465667"/>
            <a:ext cx="9736617" cy="1143001"/>
          </a:xfrm>
          <a:prstGeom prst="rect">
            <a:avLst/>
          </a:prstGeom>
        </p:spPr>
        <p:txBody>
          <a:bodyPr>
            <a:noAutofit/>
          </a:bodyPr>
          <a:lstStyle>
            <a:lvl1pPr algn="l">
              <a:defRPr sz="3600" b="0" i="0">
                <a:solidFill>
                  <a:srgbClr val="CC0000"/>
                </a:solidFill>
                <a:latin typeface="Calibri" panose="020F0502020204030204" pitchFamily="34" charset="0"/>
                <a:ea typeface="Open Sans" panose="020B0606030504020204" pitchFamily="34" charset="0"/>
                <a:cs typeface="Calibri" panose="020F0502020204030204" pitchFamily="34" charset="0"/>
                <a:sym typeface="Verdana"/>
              </a:defRPr>
            </a:lvl1pPr>
          </a:lstStyle>
          <a:p>
            <a:r>
              <a:rPr lang="en-US"/>
              <a:t>Click to edit Master title style</a:t>
            </a:r>
            <a:endParaRPr/>
          </a:p>
        </p:txBody>
      </p:sp>
      <p:sp>
        <p:nvSpPr>
          <p:cNvPr id="13" name="Body Level One…">
            <a:extLst>
              <a:ext uri="{FF2B5EF4-FFF2-40B4-BE49-F238E27FC236}">
                <a16:creationId xmlns:a16="http://schemas.microsoft.com/office/drawing/2014/main" id="{1AC09BCE-A79E-CF49-9C78-FDF0B26C0536}"/>
              </a:ext>
            </a:extLst>
          </p:cNvPr>
          <p:cNvSpPr txBox="1">
            <a:spLocks noGrp="1"/>
          </p:cNvSpPr>
          <p:nvPr>
            <p:ph type="body" sz="half" idx="1" hasCustomPrompt="1"/>
          </p:nvPr>
        </p:nvSpPr>
        <p:spPr>
          <a:xfrm>
            <a:off x="1390782" y="1760118"/>
            <a:ext cx="9386611" cy="2074127"/>
          </a:xfrm>
          <a:prstGeom prst="rect">
            <a:avLst/>
          </a:prstGeom>
        </p:spPr>
        <p:txBody>
          <a:bodyPr anchor="t">
            <a:normAutofit/>
          </a:bodyPr>
          <a:lstStyle>
            <a:lvl1pPr marL="279400" indent="-279400">
              <a:spcBef>
                <a:spcPts val="2250"/>
              </a:spcBef>
              <a:defRPr sz="2100" b="0" i="0">
                <a:latin typeface="Calibri" panose="020F0502020204030204" pitchFamily="34" charset="0"/>
                <a:ea typeface="Open Sans" panose="020B0606030504020204" pitchFamily="34" charset="0"/>
                <a:cs typeface="Calibri" panose="020F0502020204030204" pitchFamily="34" charset="0"/>
                <a:sym typeface="Verdana"/>
              </a:defRPr>
            </a:lvl1pPr>
            <a:lvl2pPr marL="558800" indent="-279400">
              <a:spcBef>
                <a:spcPts val="2250"/>
              </a:spcBef>
              <a:defRPr sz="2100" b="0" i="0">
                <a:latin typeface="Calibri" panose="020F0502020204030204" pitchFamily="34" charset="0"/>
                <a:ea typeface="Open Sans" panose="020B0606030504020204" pitchFamily="34" charset="0"/>
                <a:cs typeface="Calibri" panose="020F0502020204030204" pitchFamily="34" charset="0"/>
                <a:sym typeface="Verdana"/>
              </a:defRPr>
            </a:lvl2pPr>
            <a:lvl3pPr marL="838200" indent="-279400">
              <a:spcBef>
                <a:spcPts val="2250"/>
              </a:spcBef>
              <a:defRPr sz="2100" b="0" i="0">
                <a:latin typeface="Calibri" panose="020F0502020204030204" pitchFamily="34" charset="0"/>
                <a:ea typeface="Open Sans" panose="020B0606030504020204" pitchFamily="34" charset="0"/>
                <a:cs typeface="Calibri" panose="020F0502020204030204" pitchFamily="34" charset="0"/>
                <a:sym typeface="Verdana"/>
              </a:defRPr>
            </a:lvl3pPr>
            <a:lvl4pPr marL="1117600" indent="-279400">
              <a:spcBef>
                <a:spcPts val="2250"/>
              </a:spcBef>
              <a:defRPr sz="2100">
                <a:latin typeface="Verdana" panose="020B0604030504040204" pitchFamily="34" charset="0"/>
                <a:ea typeface="Verdana" panose="020B0604030504040204" pitchFamily="34" charset="0"/>
                <a:cs typeface="Verdana" panose="020B0604030504040204" pitchFamily="34" charset="0"/>
                <a:sym typeface="Verdana"/>
              </a:defRPr>
            </a:lvl4pPr>
            <a:lvl5pPr marL="1397000" indent="-279400">
              <a:spcBef>
                <a:spcPts val="2250"/>
              </a:spcBef>
              <a:defRPr sz="2100">
                <a:latin typeface="Verdana" panose="020B0604030504040204" pitchFamily="34" charset="0"/>
                <a:ea typeface="Verdana" panose="020B0604030504040204" pitchFamily="34" charset="0"/>
                <a:cs typeface="Verdana" panose="020B0604030504040204" pitchFamily="34" charset="0"/>
                <a:sym typeface="Verdana"/>
              </a:defRPr>
            </a:lvl5pPr>
          </a:lstStyle>
          <a:p>
            <a:r>
              <a:t>Body Level One</a:t>
            </a:r>
          </a:p>
          <a:p>
            <a:pPr lvl="1"/>
            <a:r>
              <a:t>Body Level Two</a:t>
            </a:r>
          </a:p>
          <a:p>
            <a:pPr lvl="2"/>
            <a:r>
              <a:t>Body Level Three</a:t>
            </a:r>
          </a:p>
        </p:txBody>
      </p:sp>
      <p:sp>
        <p:nvSpPr>
          <p:cNvPr id="3" name="Rectangle 2">
            <a:extLst>
              <a:ext uri="{FF2B5EF4-FFF2-40B4-BE49-F238E27FC236}">
                <a16:creationId xmlns:a16="http://schemas.microsoft.com/office/drawing/2014/main" id="{17B1F142-EED9-F44E-81E2-BB4F61267A1A}"/>
              </a:ext>
            </a:extLst>
          </p:cNvPr>
          <p:cNvSpPr/>
          <p:nvPr userDrawn="1"/>
        </p:nvSpPr>
        <p:spPr>
          <a:xfrm>
            <a:off x="10623804" y="6470969"/>
            <a:ext cx="1273629" cy="246221"/>
          </a:xfrm>
          <a:prstGeom prst="rect">
            <a:avLst/>
          </a:prstGeom>
          <a:blipFill>
            <a:blip r:embed="rId2"/>
            <a:stretch>
              <a:fillRect/>
            </a:stretch>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TextBox 8">
            <a:extLst>
              <a:ext uri="{FF2B5EF4-FFF2-40B4-BE49-F238E27FC236}">
                <a16:creationId xmlns:a16="http://schemas.microsoft.com/office/drawing/2014/main" id="{6CC35437-79EF-4695-84E6-1FFD4CE20C96}"/>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38137170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 preserve="1">
  <p:cSld name="Title &amp; Subtitl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89000" y="1099655"/>
            <a:ext cx="10414000" cy="2324101"/>
          </a:xfrm>
          <a:prstGeom prst="rect">
            <a:avLst/>
          </a:prstGeom>
        </p:spPr>
        <p:txBody>
          <a:bodyPr anchor="b"/>
          <a:lstStyle>
            <a:lvl1pPr>
              <a:defRPr sz="4000">
                <a:solidFill>
                  <a:srgbClr val="000000"/>
                </a:solidFill>
              </a:defRPr>
            </a:lvl1pPr>
          </a:lstStyle>
          <a:p>
            <a:r>
              <a:t>Title Text</a:t>
            </a:r>
          </a:p>
        </p:txBody>
      </p:sp>
      <p:sp>
        <p:nvSpPr>
          <p:cNvPr id="39" name="Body Level One…"/>
          <p:cNvSpPr txBox="1">
            <a:spLocks noGrp="1"/>
          </p:cNvSpPr>
          <p:nvPr>
            <p:ph type="body" sz="quarter" idx="1"/>
          </p:nvPr>
        </p:nvSpPr>
        <p:spPr>
          <a:xfrm>
            <a:off x="889000" y="3536950"/>
            <a:ext cx="10414000" cy="793750"/>
          </a:xfrm>
          <a:prstGeom prst="rect">
            <a:avLst/>
          </a:prstGeom>
        </p:spPr>
        <p:txBody>
          <a:bodyPr anchor="t"/>
          <a:lstStyle>
            <a:lvl1pPr marL="0" indent="0" algn="ctr">
              <a:spcBef>
                <a:spcPts val="0"/>
              </a:spcBef>
              <a:buSzTx/>
              <a:buNone/>
              <a:defRPr sz="3000" b="0" i="0"/>
            </a:lvl1pPr>
            <a:lvl2pPr marL="0" indent="0" algn="ctr">
              <a:spcBef>
                <a:spcPts val="0"/>
              </a:spcBef>
              <a:buSzTx/>
              <a:buNone/>
              <a:defRPr sz="3000" b="0" i="0"/>
            </a:lvl2pPr>
            <a:lvl3pPr marL="0" indent="0" algn="ctr">
              <a:spcBef>
                <a:spcPts val="0"/>
              </a:spcBef>
              <a:buSzTx/>
              <a:buNone/>
              <a:defRPr sz="3000" b="0" i="0"/>
            </a:lvl3pPr>
            <a:lvl4pPr marL="0" indent="0" algn="ctr">
              <a:spcBef>
                <a:spcPts val="0"/>
              </a:spcBef>
              <a:buSzTx/>
              <a:buNone/>
              <a:defRPr sz="3000" b="0" i="0"/>
            </a:lvl4pPr>
            <a:lvl5pPr marL="0" indent="0" algn="ctr">
              <a:spcBef>
                <a:spcPts val="0"/>
              </a:spcBef>
              <a:buSzTx/>
              <a:buNone/>
              <a:defRPr sz="3000" b="0" i="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xfrm>
            <a:off x="5979516" y="6540500"/>
            <a:ext cx="267702" cy="287258"/>
          </a:xfrm>
          <a:prstGeom prst="rect">
            <a:avLst/>
          </a:prstGeom>
        </p:spPr>
        <p:txBody>
          <a:bodyPr/>
          <a:lstStyle/>
          <a:p>
            <a:fld id="{86CB4B4D-7CA3-9044-876B-883B54F8677D}" type="slidenum">
              <a:rPr/>
              <a:t>‹#›</a:t>
            </a:fld>
            <a:endParaRPr/>
          </a:p>
        </p:txBody>
      </p:sp>
      <p:sp>
        <p:nvSpPr>
          <p:cNvPr id="3" name="Rectangle 2">
            <a:extLst>
              <a:ext uri="{FF2B5EF4-FFF2-40B4-BE49-F238E27FC236}">
                <a16:creationId xmlns:a16="http://schemas.microsoft.com/office/drawing/2014/main" id="{2EEDA51B-760E-234D-8D9A-3EC76C963FFE}"/>
              </a:ext>
            </a:extLst>
          </p:cNvPr>
          <p:cNvSpPr/>
          <p:nvPr userDrawn="1"/>
        </p:nvSpPr>
        <p:spPr>
          <a:xfrm>
            <a:off x="9927772" y="6487780"/>
            <a:ext cx="1375229" cy="246221"/>
          </a:xfrm>
          <a:prstGeom prst="rect">
            <a:avLst/>
          </a:prstGeom>
          <a:blipFill>
            <a:blip r:embed="rId2"/>
            <a:stretch>
              <a:fillRect/>
            </a:stretch>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extBox 6">
            <a:extLst>
              <a:ext uri="{FF2B5EF4-FFF2-40B4-BE49-F238E27FC236}">
                <a16:creationId xmlns:a16="http://schemas.microsoft.com/office/drawing/2014/main" id="{84F37584-524D-47D0-B06F-02463BD6E654}"/>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429987577"/>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mp; Blank with no left line">
    <p:spTree>
      <p:nvGrpSpPr>
        <p:cNvPr id="1" name=""/>
        <p:cNvGrpSpPr/>
        <p:nvPr/>
      </p:nvGrpSpPr>
      <p:grpSpPr>
        <a:xfrm>
          <a:off x="0" y="0"/>
          <a:ext cx="0" cy="0"/>
          <a:chOff x="0" y="0"/>
          <a:chExt cx="0" cy="0"/>
        </a:xfrm>
      </p:grpSpPr>
      <p:sp>
        <p:nvSpPr>
          <p:cNvPr id="57"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0" name="Title Text">
            <a:extLst>
              <a:ext uri="{FF2B5EF4-FFF2-40B4-BE49-F238E27FC236}">
                <a16:creationId xmlns:a16="http://schemas.microsoft.com/office/drawing/2014/main" id="{545D809A-DFD7-E94A-AC9A-3DD78B64558F}"/>
              </a:ext>
            </a:extLst>
          </p:cNvPr>
          <p:cNvSpPr txBox="1">
            <a:spLocks noGrp="1"/>
          </p:cNvSpPr>
          <p:nvPr>
            <p:ph type="title"/>
          </p:nvPr>
        </p:nvSpPr>
        <p:spPr>
          <a:xfrm>
            <a:off x="1225551" y="465667"/>
            <a:ext cx="9736617" cy="1143001"/>
          </a:xfrm>
          <a:prstGeom prst="rect">
            <a:avLst/>
          </a:prstGeom>
        </p:spPr>
        <p:txBody>
          <a:bodyPr>
            <a:noAutofit/>
          </a:bodyPr>
          <a:lstStyle>
            <a:lvl1pPr algn="l">
              <a:defRPr sz="3600" b="0" i="0">
                <a:solidFill>
                  <a:srgbClr val="CC0000"/>
                </a:solidFill>
                <a:latin typeface="Calibri" panose="020F0502020204030204" pitchFamily="34" charset="0"/>
                <a:ea typeface="Open Sans" panose="020B0606030504020204" pitchFamily="34" charset="0"/>
                <a:cs typeface="Calibri" panose="020F0502020204030204" pitchFamily="34" charset="0"/>
                <a:sym typeface="Verdana"/>
              </a:defRPr>
            </a:lvl1pPr>
          </a:lstStyle>
          <a:p>
            <a:r>
              <a:rPr lang="en-US"/>
              <a:t>Click to edit Master title style</a:t>
            </a:r>
            <a:endParaRPr/>
          </a:p>
        </p:txBody>
      </p:sp>
      <p:sp>
        <p:nvSpPr>
          <p:cNvPr id="3" name="Rectangle 2">
            <a:extLst>
              <a:ext uri="{FF2B5EF4-FFF2-40B4-BE49-F238E27FC236}">
                <a16:creationId xmlns:a16="http://schemas.microsoft.com/office/drawing/2014/main" id="{837AF0A4-80AC-B545-9142-696C80800E72}"/>
              </a:ext>
            </a:extLst>
          </p:cNvPr>
          <p:cNvSpPr/>
          <p:nvPr userDrawn="1"/>
        </p:nvSpPr>
        <p:spPr>
          <a:xfrm>
            <a:off x="9568543" y="6454640"/>
            <a:ext cx="1632857" cy="246221"/>
          </a:xfrm>
          <a:prstGeom prst="rect">
            <a:avLst/>
          </a:prstGeom>
          <a:blipFill>
            <a:blip r:embed="rId2"/>
            <a:stretch>
              <a:fillRect/>
            </a:stretch>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extBox 6">
            <a:extLst>
              <a:ext uri="{FF2B5EF4-FFF2-40B4-BE49-F238E27FC236}">
                <a16:creationId xmlns:a16="http://schemas.microsoft.com/office/drawing/2014/main" id="{D878E4CD-BA91-4701-92A7-E53893C42BEE}"/>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21173656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Quote/Question">
    <p:spTree>
      <p:nvGrpSpPr>
        <p:cNvPr id="1" name=""/>
        <p:cNvGrpSpPr/>
        <p:nvPr/>
      </p:nvGrpSpPr>
      <p:grpSpPr>
        <a:xfrm>
          <a:off x="0" y="0"/>
          <a:ext cx="0" cy="0"/>
          <a:chOff x="0" y="0"/>
          <a:chExt cx="0" cy="0"/>
        </a:xfrm>
      </p:grpSpPr>
      <p:sp>
        <p:nvSpPr>
          <p:cNvPr id="5" name="Rectangle 4"/>
          <p:cNvSpPr/>
          <p:nvPr/>
        </p:nvSpPr>
        <p:spPr>
          <a:xfrm>
            <a:off x="-3176" y="3305890"/>
            <a:ext cx="12192000" cy="246221"/>
          </a:xfrm>
          <a:prstGeom prst="rect">
            <a:avLst/>
          </a:prstGeom>
          <a:solidFill>
            <a:schemeClr val="tx1">
              <a:alpha val="7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ext Placeholder 6"/>
          <p:cNvSpPr>
            <a:spLocks noGrp="1"/>
          </p:cNvSpPr>
          <p:nvPr>
            <p:ph type="body" sz="quarter" idx="11" hasCustomPrompt="1"/>
          </p:nvPr>
        </p:nvSpPr>
        <p:spPr>
          <a:xfrm>
            <a:off x="2170509" y="2797572"/>
            <a:ext cx="7844632" cy="1262856"/>
          </a:xfrm>
        </p:spPr>
        <p:txBody>
          <a:bodyPr/>
          <a:lstStyle>
            <a:lvl1pPr marL="0" marR="0" indent="0" algn="ctr" defTabSz="412750" rtl="0" fontAlgn="auto" latinLnBrk="0" hangingPunct="0">
              <a:lnSpc>
                <a:spcPct val="100000"/>
              </a:lnSpc>
              <a:spcBef>
                <a:spcPts val="0"/>
              </a:spcBef>
              <a:spcAft>
                <a:spcPts val="0"/>
              </a:spcAft>
              <a:buClrTx/>
              <a:buSzTx/>
              <a:buFontTx/>
              <a:buNone/>
              <a:tabLst/>
              <a:defRPr sz="2200" b="0" i="0">
                <a:latin typeface="Calibri" panose="020F0502020204030204" pitchFamily="34" charset="0"/>
                <a:cs typeface="Calibri" panose="020F0502020204030204" pitchFamily="34" charset="0"/>
              </a:defRPr>
            </a:lvl1pPr>
          </a:lstStyle>
          <a:p>
            <a:pPr marL="0" marR="0" indent="0" algn="ctr" defTabSz="825500" rtl="0" fontAlgn="auto" latinLnBrk="0" hangingPunct="0">
              <a:lnSpc>
                <a:spcPct val="100000"/>
              </a:lnSpc>
              <a:spcBef>
                <a:spcPts val="0"/>
              </a:spcBef>
              <a:spcAft>
                <a:spcPts val="0"/>
              </a:spcAft>
              <a:buClrTx/>
              <a:buSzTx/>
              <a:buFontTx/>
              <a:buNone/>
              <a:tabLst/>
            </a:pPr>
            <a:r>
              <a:rPr kumimoji="0" lang="en-US" sz="3300" b="1" i="0" u="none" strike="noStrike" cap="none" spc="0" normalizeH="0" baseline="0">
                <a:ln>
                  <a:noFill/>
                </a:ln>
                <a:solidFill>
                  <a:schemeClr val="bg1"/>
                </a:solidFill>
                <a:effectLst/>
                <a:uFillTx/>
                <a:latin typeface="Open Sans" charset="0"/>
                <a:ea typeface="Open Sans" charset="0"/>
                <a:cs typeface="Open Sans" charset="0"/>
                <a:sym typeface="Helvetica Neue"/>
              </a:rPr>
              <a:t>Large Statement, </a:t>
            </a:r>
          </a:p>
          <a:p>
            <a:pPr marL="0" marR="0" indent="0" algn="ctr" defTabSz="825500" rtl="0" fontAlgn="auto" latinLnBrk="0" hangingPunct="0">
              <a:lnSpc>
                <a:spcPct val="100000"/>
              </a:lnSpc>
              <a:spcBef>
                <a:spcPts val="0"/>
              </a:spcBef>
              <a:spcAft>
                <a:spcPts val="0"/>
              </a:spcAft>
              <a:buClrTx/>
              <a:buSzTx/>
              <a:buFontTx/>
              <a:buNone/>
              <a:tabLst/>
            </a:pPr>
            <a:r>
              <a:rPr kumimoji="0" lang="en-US" sz="3300" b="1" i="0" u="none" strike="noStrike" cap="none" spc="0" normalizeH="0" baseline="0">
                <a:ln>
                  <a:noFill/>
                </a:ln>
                <a:solidFill>
                  <a:schemeClr val="bg1"/>
                </a:solidFill>
                <a:effectLst/>
                <a:uFillTx/>
                <a:latin typeface="Open Sans" charset="0"/>
                <a:ea typeface="Open Sans" charset="0"/>
                <a:cs typeface="Open Sans" charset="0"/>
                <a:sym typeface="Helvetica Neue"/>
              </a:rPr>
              <a:t>Question, or Quote</a:t>
            </a:r>
          </a:p>
        </p:txBody>
      </p:sp>
      <p:pic>
        <p:nvPicPr>
          <p:cNvPr id="9" name="Scrum Inc_CMYK.pdf" descr="Scrum Inc_CMYK.pdf">
            <a:extLst>
              <a:ext uri="{FF2B5EF4-FFF2-40B4-BE49-F238E27FC236}">
                <a16:creationId xmlns:a16="http://schemas.microsoft.com/office/drawing/2014/main" id="{639DE5CE-64CA-D246-BA50-ECED4F77C5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1" name="Slide Number">
            <a:extLst>
              <a:ext uri="{FF2B5EF4-FFF2-40B4-BE49-F238E27FC236}">
                <a16:creationId xmlns:a16="http://schemas.microsoft.com/office/drawing/2014/main" id="{F4AFD71F-6ACA-4CFD-9CCF-A7EFA7DD69AC}"/>
              </a:ext>
            </a:extLst>
          </p:cNvPr>
          <p:cNvSpPr txBox="1">
            <a:spLocks noGrp="1"/>
          </p:cNvSpPr>
          <p:nvPr>
            <p:ph type="sldNum" sz="quarter" idx="2"/>
          </p:nvPr>
        </p:nvSpPr>
        <p:spPr>
          <a:xfrm>
            <a:off x="5974172" y="6475098"/>
            <a:ext cx="267702" cy="287258"/>
          </a:xfrm>
          <a:prstGeom prst="rect">
            <a:avLst/>
          </a:prstGeom>
        </p:spPr>
        <p:txBody>
          <a:bodyPr/>
          <a:lstStyle>
            <a:lvl1pPr>
              <a:defRPr>
                <a:solidFill>
                  <a:schemeClr val="bg1"/>
                </a:solidFill>
              </a:defRPr>
            </a:lvl1pPr>
          </a:lstStyle>
          <a:p>
            <a:fld id="{86CB4B4D-7CA3-9044-876B-883B54F8677D}" type="slidenum">
              <a:rPr lang="en-US" smtClean="0"/>
              <a:t>‹#›</a:t>
            </a:fld>
            <a:endParaRPr lang="en-US"/>
          </a:p>
        </p:txBody>
      </p:sp>
      <p:sp>
        <p:nvSpPr>
          <p:cNvPr id="10" name="Rectangle 9">
            <a:extLst>
              <a:ext uri="{FF2B5EF4-FFF2-40B4-BE49-F238E27FC236}">
                <a16:creationId xmlns:a16="http://schemas.microsoft.com/office/drawing/2014/main" id="{305FC62D-1626-467A-BFEC-C06927291E02}"/>
              </a:ext>
            </a:extLst>
          </p:cNvPr>
          <p:cNvSpPr/>
          <p:nvPr userDrawn="1"/>
        </p:nvSpPr>
        <p:spPr>
          <a:xfrm>
            <a:off x="3175" y="3305890"/>
            <a:ext cx="12192000" cy="246221"/>
          </a:xfrm>
          <a:prstGeom prst="rect">
            <a:avLst/>
          </a:prstGeom>
          <a:solidFill>
            <a:schemeClr val="tx1">
              <a:alpha val="7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13" name="Scrum Inc_CMYK.pdf" descr="Scrum Inc_CMYK.pdf">
            <a:extLst>
              <a:ext uri="{FF2B5EF4-FFF2-40B4-BE49-F238E27FC236}">
                <a16:creationId xmlns:a16="http://schemas.microsoft.com/office/drawing/2014/main" id="{8BEC37DB-7A2C-47E3-AD3D-654258A71B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5" name="TextBox 14">
            <a:extLst>
              <a:ext uri="{FF2B5EF4-FFF2-40B4-BE49-F238E27FC236}">
                <a16:creationId xmlns:a16="http://schemas.microsoft.com/office/drawing/2014/main" id="{1A875B0F-C424-4EDB-87F3-22221D72815F}"/>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2566236556"/>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7" name="Title Text"/>
          <p:cNvSpPr txBox="1">
            <a:spLocks noGrp="1"/>
          </p:cNvSpPr>
          <p:nvPr>
            <p:ph type="title"/>
          </p:nvPr>
        </p:nvSpPr>
        <p:spPr>
          <a:xfrm>
            <a:off x="841375" y="0"/>
            <a:ext cx="10502900" cy="1143001"/>
          </a:xfrm>
          <a:prstGeom prst="rect">
            <a:avLst/>
          </a:prstGeom>
        </p:spPr>
        <p:txBody>
          <a:bodyPr/>
          <a:lstStyle>
            <a:lvl1pPr algn="ctr">
              <a:defRPr sz="3500">
                <a:solidFill>
                  <a:srgbClr val="CC0000"/>
                </a:solidFill>
                <a:latin typeface="Verdana"/>
                <a:ea typeface="Verdana"/>
                <a:cs typeface="Verdana"/>
                <a:sym typeface="Verdana"/>
              </a:defRPr>
            </a:lvl1pPr>
          </a:lstStyle>
          <a:p>
            <a:r>
              <a:t>Title Text</a:t>
            </a:r>
          </a:p>
        </p:txBody>
      </p:sp>
      <p:sp>
        <p:nvSpPr>
          <p:cNvPr id="3" name="Slide Number Placeholder 2">
            <a:extLst>
              <a:ext uri="{FF2B5EF4-FFF2-40B4-BE49-F238E27FC236}">
                <a16:creationId xmlns:a16="http://schemas.microsoft.com/office/drawing/2014/main" id="{58907BF9-4DF8-9A44-84CD-160C53E6C0B6}"/>
              </a:ext>
            </a:extLst>
          </p:cNvPr>
          <p:cNvSpPr>
            <a:spLocks noGrp="1"/>
          </p:cNvSpPr>
          <p:nvPr>
            <p:ph type="sldNum" sz="quarter" idx="11"/>
          </p:nvPr>
        </p:nvSpPr>
        <p:spPr>
          <a:xfrm>
            <a:off x="5589182" y="6504465"/>
            <a:ext cx="267702" cy="287258"/>
          </a:xfrm>
          <a:prstGeom prst="rect">
            <a:avLst/>
          </a:prstGeom>
        </p:spPr>
        <p:txBody>
          <a:bodyPr/>
          <a:lstStyle/>
          <a:p>
            <a:fld id="{C188EA5A-D20C-4B43-A161-BF3A9A68537E}" type="slidenum">
              <a:rPr lang="en-US" smtClean="0"/>
              <a:pPr/>
              <a:t>‹#›</a:t>
            </a:fld>
            <a:endParaRPr lang="en-US"/>
          </a:p>
        </p:txBody>
      </p:sp>
      <p:sp>
        <p:nvSpPr>
          <p:cNvPr id="4" name="Rectangle 3">
            <a:extLst>
              <a:ext uri="{FF2B5EF4-FFF2-40B4-BE49-F238E27FC236}">
                <a16:creationId xmlns:a16="http://schemas.microsoft.com/office/drawing/2014/main" id="{86A595D5-9D18-FC4D-A537-D4435CF714C5}"/>
              </a:ext>
            </a:extLst>
          </p:cNvPr>
          <p:cNvSpPr/>
          <p:nvPr userDrawn="1"/>
        </p:nvSpPr>
        <p:spPr>
          <a:xfrm>
            <a:off x="10580915" y="6431175"/>
            <a:ext cx="1257300" cy="246221"/>
          </a:xfrm>
          <a:prstGeom prst="rect">
            <a:avLst/>
          </a:prstGeom>
          <a:blipFill>
            <a:blip r:embed="rId2"/>
            <a:stretch>
              <a:fillRect/>
            </a:stretch>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extBox 7">
            <a:extLst>
              <a:ext uri="{FF2B5EF4-FFF2-40B4-BE49-F238E27FC236}">
                <a16:creationId xmlns:a16="http://schemas.microsoft.com/office/drawing/2014/main" id="{6929E2E8-9518-44FF-AE58-FD4F85D74FF5}"/>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1796214864"/>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plit: Title &amp; Bullets">
    <p:spTree>
      <p:nvGrpSpPr>
        <p:cNvPr id="1" name=""/>
        <p:cNvGrpSpPr/>
        <p:nvPr/>
      </p:nvGrpSpPr>
      <p:grpSpPr>
        <a:xfrm>
          <a:off x="0" y="0"/>
          <a:ext cx="0" cy="0"/>
          <a:chOff x="0" y="0"/>
          <a:chExt cx="0" cy="0"/>
        </a:xfrm>
      </p:grpSpPr>
      <p:sp>
        <p:nvSpPr>
          <p:cNvPr id="53" name="Line"/>
          <p:cNvSpPr/>
          <p:nvPr/>
        </p:nvSpPr>
        <p:spPr>
          <a:xfrm flipV="1">
            <a:off x="6092712" y="1825676"/>
            <a:ext cx="1" cy="3867315"/>
          </a:xfrm>
          <a:prstGeom prst="line">
            <a:avLst/>
          </a:prstGeom>
          <a:ln w="50800">
            <a:solidFill>
              <a:srgbClr val="CC1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55" name="Body Level One…"/>
          <p:cNvSpPr txBox="1">
            <a:spLocks noGrp="1"/>
          </p:cNvSpPr>
          <p:nvPr>
            <p:ph type="body" sz="half" idx="1" hasCustomPrompt="1"/>
          </p:nvPr>
        </p:nvSpPr>
        <p:spPr>
          <a:xfrm>
            <a:off x="1225551" y="1825677"/>
            <a:ext cx="4539145" cy="3932873"/>
          </a:xfrm>
          <a:prstGeom prst="rect">
            <a:avLst/>
          </a:prstGeom>
        </p:spPr>
        <p:txBody>
          <a:bodyPr anchor="t">
            <a:normAutofit/>
          </a:bodyPr>
          <a:lstStyle>
            <a:lvl1pPr marL="2794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1pPr>
            <a:lvl2pPr marL="5588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2pPr>
            <a:lvl3pPr marL="8382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3pPr>
            <a:lvl4pPr marL="11176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4pPr>
            <a:lvl5pPr marL="13970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57"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0" name="Title Text">
            <a:extLst>
              <a:ext uri="{FF2B5EF4-FFF2-40B4-BE49-F238E27FC236}">
                <a16:creationId xmlns:a16="http://schemas.microsoft.com/office/drawing/2014/main" id="{545D809A-DFD7-E94A-AC9A-3DD78B64558F}"/>
              </a:ext>
            </a:extLst>
          </p:cNvPr>
          <p:cNvSpPr txBox="1">
            <a:spLocks noGrp="1"/>
          </p:cNvSpPr>
          <p:nvPr>
            <p:ph type="title"/>
          </p:nvPr>
        </p:nvSpPr>
        <p:spPr>
          <a:xfrm>
            <a:off x="1225551" y="465667"/>
            <a:ext cx="9736617" cy="1143001"/>
          </a:xfrm>
          <a:prstGeom prst="rect">
            <a:avLst/>
          </a:prstGeom>
        </p:spPr>
        <p:txBody>
          <a:bodyPr>
            <a:normAutofit/>
          </a:bodyPr>
          <a:lstStyle>
            <a:lvl1pPr algn="l">
              <a:defRPr sz="3600">
                <a:solidFill>
                  <a:srgbClr val="CC0000"/>
                </a:solidFill>
                <a:latin typeface="Verdana"/>
                <a:ea typeface="Verdana"/>
                <a:cs typeface="Verdana"/>
                <a:sym typeface="Verdana"/>
              </a:defRPr>
            </a:lvl1pPr>
          </a:lstStyle>
          <a:p>
            <a:r>
              <a:rPr lang="en-US"/>
              <a:t>Click to edit Master title style</a:t>
            </a:r>
            <a:endParaRPr/>
          </a:p>
        </p:txBody>
      </p:sp>
      <p:sp>
        <p:nvSpPr>
          <p:cNvPr id="8" name="Body Level One…">
            <a:extLst>
              <a:ext uri="{FF2B5EF4-FFF2-40B4-BE49-F238E27FC236}">
                <a16:creationId xmlns:a16="http://schemas.microsoft.com/office/drawing/2014/main" id="{512590F9-C2E7-904F-B888-804FF7AAC09F}"/>
              </a:ext>
            </a:extLst>
          </p:cNvPr>
          <p:cNvSpPr txBox="1">
            <a:spLocks noGrp="1"/>
          </p:cNvSpPr>
          <p:nvPr>
            <p:ph type="body" sz="half" idx="10" hasCustomPrompt="1"/>
          </p:nvPr>
        </p:nvSpPr>
        <p:spPr>
          <a:xfrm>
            <a:off x="6423023" y="1825677"/>
            <a:ext cx="4539145" cy="3932873"/>
          </a:xfrm>
          <a:prstGeom prst="rect">
            <a:avLst/>
          </a:prstGeom>
        </p:spPr>
        <p:txBody>
          <a:bodyPr anchor="t">
            <a:normAutofit/>
          </a:bodyPr>
          <a:lstStyle>
            <a:lvl1pPr marL="2794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1pPr>
            <a:lvl2pPr marL="5588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2pPr>
            <a:lvl3pPr marL="8382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3pPr>
            <a:lvl4pPr marL="11176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4pPr>
            <a:lvl5pPr marL="13970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9" name="TextBox 8">
            <a:extLst>
              <a:ext uri="{FF2B5EF4-FFF2-40B4-BE49-F238E27FC236}">
                <a16:creationId xmlns:a16="http://schemas.microsoft.com/office/drawing/2014/main" id="{7A9F4202-53DF-4C2E-A89C-D36D8CA557A8}"/>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3480578900"/>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Bullets &amp; Photo" preserve="1">
  <p:cSld name="Title, Bullets &amp; Photo">
    <p:spTree>
      <p:nvGrpSpPr>
        <p:cNvPr id="1" name="Shape 15"/>
        <p:cNvGrpSpPr/>
        <p:nvPr/>
      </p:nvGrpSpPr>
      <p:grpSpPr>
        <a:xfrm>
          <a:off x="0" y="0"/>
          <a:ext cx="0" cy="0"/>
          <a:chOff x="0" y="0"/>
          <a:chExt cx="0" cy="0"/>
        </a:xfrm>
      </p:grpSpPr>
      <p:sp>
        <p:nvSpPr>
          <p:cNvPr id="16" name="Google Shape;16;p6"/>
          <p:cNvSpPr>
            <a:spLocks noGrp="1"/>
          </p:cNvSpPr>
          <p:nvPr>
            <p:ph type="pic" idx="2"/>
          </p:nvPr>
        </p:nvSpPr>
        <p:spPr>
          <a:xfrm>
            <a:off x="6584951" y="1758091"/>
            <a:ext cx="4195999" cy="393490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1000"/>
              </a:spcBef>
              <a:spcAft>
                <a:spcPts val="0"/>
              </a:spcAft>
              <a:buClr>
                <a:srgbClr val="000000"/>
              </a:buClr>
              <a:buSzPts val="2100"/>
              <a:buFont typeface="Verdana"/>
              <a:buChar char="•"/>
              <a:defRPr sz="2100" b="0" i="0" u="none" strike="noStrike" cap="none">
                <a:solidFill>
                  <a:srgbClr val="000000"/>
                </a:solidFill>
                <a:latin typeface="Verdana"/>
                <a:ea typeface="Verdana"/>
                <a:cs typeface="Verdana"/>
                <a:sym typeface="Verdana"/>
              </a:defRPr>
            </a:lvl1pPr>
            <a:lvl2pPr marR="0" lvl="1" algn="l" rtl="0">
              <a:lnSpc>
                <a:spcPct val="100000"/>
              </a:lnSpc>
              <a:spcBef>
                <a:spcPts val="1000"/>
              </a:spcBef>
              <a:spcAft>
                <a:spcPts val="0"/>
              </a:spcAft>
              <a:buClr>
                <a:srgbClr val="000000"/>
              </a:buClr>
              <a:buSzPts val="2100"/>
              <a:buFont typeface="Verdana"/>
              <a:buChar char="•"/>
              <a:defRPr sz="2100" b="0" i="0" u="none" strike="noStrike" cap="none">
                <a:solidFill>
                  <a:srgbClr val="000000"/>
                </a:solidFill>
                <a:latin typeface="Verdana"/>
                <a:ea typeface="Verdana"/>
                <a:cs typeface="Verdana"/>
                <a:sym typeface="Verdana"/>
              </a:defRPr>
            </a:lvl2pPr>
            <a:lvl3pPr marR="0" lvl="2" algn="l" rtl="0">
              <a:lnSpc>
                <a:spcPct val="100000"/>
              </a:lnSpc>
              <a:spcBef>
                <a:spcPts val="1000"/>
              </a:spcBef>
              <a:spcAft>
                <a:spcPts val="0"/>
              </a:spcAft>
              <a:buClr>
                <a:srgbClr val="000000"/>
              </a:buClr>
              <a:buSzPts val="2100"/>
              <a:buFont typeface="Verdana"/>
              <a:buChar char="•"/>
              <a:defRPr sz="2100" b="0" i="0" u="none" strike="noStrike" cap="none">
                <a:solidFill>
                  <a:srgbClr val="000000"/>
                </a:solidFill>
                <a:latin typeface="Verdana"/>
                <a:ea typeface="Verdana"/>
                <a:cs typeface="Verdana"/>
                <a:sym typeface="Verdana"/>
              </a:defRPr>
            </a:lvl3pPr>
            <a:lvl4pPr marR="0" lvl="3" algn="l" rtl="0">
              <a:lnSpc>
                <a:spcPct val="100000"/>
              </a:lnSpc>
              <a:spcBef>
                <a:spcPts val="1000"/>
              </a:spcBef>
              <a:spcAft>
                <a:spcPts val="0"/>
              </a:spcAft>
              <a:buClr>
                <a:srgbClr val="000000"/>
              </a:buClr>
              <a:buSzPts val="2100"/>
              <a:buFont typeface="Verdana"/>
              <a:buChar char="•"/>
              <a:defRPr sz="2100" b="0" i="0" u="none" strike="noStrike" cap="none">
                <a:solidFill>
                  <a:srgbClr val="000000"/>
                </a:solidFill>
                <a:latin typeface="Verdana"/>
                <a:ea typeface="Verdana"/>
                <a:cs typeface="Verdana"/>
                <a:sym typeface="Verdana"/>
              </a:defRPr>
            </a:lvl4pPr>
            <a:lvl5pPr marR="0" lvl="4" algn="l" rtl="0">
              <a:lnSpc>
                <a:spcPct val="100000"/>
              </a:lnSpc>
              <a:spcBef>
                <a:spcPts val="1000"/>
              </a:spcBef>
              <a:spcAft>
                <a:spcPts val="0"/>
              </a:spcAft>
              <a:buClr>
                <a:srgbClr val="000000"/>
              </a:buClr>
              <a:buSzPts val="2100"/>
              <a:buFont typeface="Verdana"/>
              <a:buChar char="•"/>
              <a:defRPr sz="2100" b="0" i="0" u="none" strike="noStrike" cap="none">
                <a:solidFill>
                  <a:srgbClr val="000000"/>
                </a:solidFill>
                <a:latin typeface="Verdana"/>
                <a:ea typeface="Verdana"/>
                <a:cs typeface="Verdana"/>
                <a:sym typeface="Verdana"/>
              </a:defRPr>
            </a:lvl5pPr>
            <a:lvl6pPr marR="0" lvl="5" algn="l" rtl="0">
              <a:lnSpc>
                <a:spcPct val="100000"/>
              </a:lnSpc>
              <a:spcBef>
                <a:spcPts val="2950"/>
              </a:spcBef>
              <a:spcAft>
                <a:spcPts val="0"/>
              </a:spcAft>
              <a:buClr>
                <a:srgbClr val="000000"/>
              </a:buClr>
              <a:buSzPts val="2625"/>
              <a:buFont typeface="Helvetica Neue"/>
              <a:buChar char="•"/>
              <a:defRPr sz="21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2950"/>
              </a:spcBef>
              <a:spcAft>
                <a:spcPts val="0"/>
              </a:spcAft>
              <a:buClr>
                <a:srgbClr val="000000"/>
              </a:buClr>
              <a:buSzPts val="2625"/>
              <a:buFont typeface="Helvetica Neue"/>
              <a:buChar char="•"/>
              <a:defRPr sz="21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2950"/>
              </a:spcBef>
              <a:spcAft>
                <a:spcPts val="0"/>
              </a:spcAft>
              <a:buClr>
                <a:srgbClr val="000000"/>
              </a:buClr>
              <a:buSzPts val="2625"/>
              <a:buFont typeface="Helvetica Neue"/>
              <a:buChar char="•"/>
              <a:defRPr sz="21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2950"/>
              </a:spcBef>
              <a:spcAft>
                <a:spcPts val="0"/>
              </a:spcAft>
              <a:buClr>
                <a:srgbClr val="000000"/>
              </a:buClr>
              <a:buSzPts val="2625"/>
              <a:buFont typeface="Helvetica Neue"/>
              <a:buChar char="•"/>
              <a:defRPr sz="2100" b="0" i="0" u="none" strike="noStrike" cap="none">
                <a:solidFill>
                  <a:srgbClr val="000000"/>
                </a:solidFill>
                <a:latin typeface="Helvetica Neue"/>
                <a:ea typeface="Helvetica Neue"/>
                <a:cs typeface="Helvetica Neue"/>
                <a:sym typeface="Helvetica Neue"/>
              </a:defRPr>
            </a:lvl9pPr>
          </a:lstStyle>
          <a:p>
            <a:endParaRPr/>
          </a:p>
        </p:txBody>
      </p:sp>
      <p:cxnSp>
        <p:nvCxnSpPr>
          <p:cNvPr id="17" name="Google Shape;17;p6"/>
          <p:cNvCxnSpPr/>
          <p:nvPr/>
        </p:nvCxnSpPr>
        <p:spPr>
          <a:xfrm rot="10800000" flipH="1">
            <a:off x="1295666" y="1758091"/>
            <a:ext cx="1" cy="3867315"/>
          </a:xfrm>
          <a:prstGeom prst="straightConnector1">
            <a:avLst/>
          </a:prstGeom>
          <a:noFill/>
          <a:ln w="50800" cap="flat" cmpd="sng">
            <a:solidFill>
              <a:srgbClr val="CC1000"/>
            </a:solidFill>
            <a:prstDash val="solid"/>
            <a:miter lim="400000"/>
            <a:headEnd type="none" w="sm" len="sm"/>
            <a:tailEnd type="none" w="sm" len="sm"/>
          </a:ln>
        </p:spPr>
      </p:cxnSp>
      <p:sp>
        <p:nvSpPr>
          <p:cNvPr id="18" name="Google Shape;18;p6"/>
          <p:cNvSpPr txBox="1">
            <a:spLocks noGrp="1"/>
          </p:cNvSpPr>
          <p:nvPr>
            <p:ph type="body" idx="1"/>
          </p:nvPr>
        </p:nvSpPr>
        <p:spPr>
          <a:xfrm>
            <a:off x="1390782" y="1760119"/>
            <a:ext cx="5111751" cy="3932873"/>
          </a:xfrm>
          <a:prstGeom prst="rect">
            <a:avLst/>
          </a:prstGeom>
          <a:noFill/>
          <a:ln>
            <a:noFill/>
          </a:ln>
        </p:spPr>
        <p:txBody>
          <a:bodyPr spcFirstLastPara="1" wrap="square" lIns="50800" tIns="50800" rIns="50800" bIns="50800" anchor="t" anchorCtr="0">
            <a:normAutofit/>
          </a:bodyPr>
          <a:lstStyle>
            <a:lvl1pPr marL="457200" lvl="0" indent="-361950" algn="l">
              <a:lnSpc>
                <a:spcPct val="100000"/>
              </a:lnSpc>
              <a:spcBef>
                <a:spcPts val="1000"/>
              </a:spcBef>
              <a:spcAft>
                <a:spcPts val="0"/>
              </a:spcAft>
              <a:buClr>
                <a:srgbClr val="000000"/>
              </a:buClr>
              <a:buSzPts val="2100"/>
              <a:buFont typeface="Verdana"/>
              <a:buChar char="•"/>
              <a:defRPr sz="2100">
                <a:latin typeface="Verdana"/>
                <a:ea typeface="Verdana"/>
                <a:cs typeface="Verdana"/>
                <a:sym typeface="Verdana"/>
              </a:defRPr>
            </a:lvl1pPr>
            <a:lvl2pPr marL="914400" lvl="1" indent="-361950" algn="l">
              <a:lnSpc>
                <a:spcPct val="100000"/>
              </a:lnSpc>
              <a:spcBef>
                <a:spcPts val="1000"/>
              </a:spcBef>
              <a:spcAft>
                <a:spcPts val="0"/>
              </a:spcAft>
              <a:buClr>
                <a:srgbClr val="000000"/>
              </a:buClr>
              <a:buSzPts val="2100"/>
              <a:buFont typeface="Verdana"/>
              <a:buChar char="•"/>
              <a:defRPr sz="2100">
                <a:latin typeface="Verdana"/>
                <a:ea typeface="Verdana"/>
                <a:cs typeface="Verdana"/>
                <a:sym typeface="Verdana"/>
              </a:defRPr>
            </a:lvl2pPr>
            <a:lvl3pPr marL="1371600" lvl="2" indent="-361950" algn="l">
              <a:lnSpc>
                <a:spcPct val="100000"/>
              </a:lnSpc>
              <a:spcBef>
                <a:spcPts val="1000"/>
              </a:spcBef>
              <a:spcAft>
                <a:spcPts val="0"/>
              </a:spcAft>
              <a:buClr>
                <a:srgbClr val="000000"/>
              </a:buClr>
              <a:buSzPts val="2100"/>
              <a:buFont typeface="Verdana"/>
              <a:buChar char="•"/>
              <a:defRPr sz="2100">
                <a:latin typeface="Verdana"/>
                <a:ea typeface="Verdana"/>
                <a:cs typeface="Verdana"/>
                <a:sym typeface="Verdana"/>
              </a:defRPr>
            </a:lvl3pPr>
            <a:lvl4pPr marL="1828800" lvl="3" indent="-361950" algn="l">
              <a:lnSpc>
                <a:spcPct val="100000"/>
              </a:lnSpc>
              <a:spcBef>
                <a:spcPts val="1000"/>
              </a:spcBef>
              <a:spcAft>
                <a:spcPts val="0"/>
              </a:spcAft>
              <a:buClr>
                <a:srgbClr val="000000"/>
              </a:buClr>
              <a:buSzPts val="2100"/>
              <a:buFont typeface="Verdana"/>
              <a:buChar char="•"/>
              <a:defRPr sz="2100">
                <a:latin typeface="Verdana"/>
                <a:ea typeface="Verdana"/>
                <a:cs typeface="Verdana"/>
                <a:sym typeface="Verdana"/>
              </a:defRPr>
            </a:lvl4pPr>
            <a:lvl5pPr marL="2286000" lvl="4" indent="-361950" algn="l">
              <a:lnSpc>
                <a:spcPct val="100000"/>
              </a:lnSpc>
              <a:spcBef>
                <a:spcPts val="1000"/>
              </a:spcBef>
              <a:spcAft>
                <a:spcPts val="0"/>
              </a:spcAft>
              <a:buClr>
                <a:srgbClr val="000000"/>
              </a:buClr>
              <a:buSzPts val="2100"/>
              <a:buFont typeface="Verdana"/>
              <a:buChar char="•"/>
              <a:defRPr sz="2100">
                <a:latin typeface="Verdana"/>
                <a:ea typeface="Verdana"/>
                <a:cs typeface="Verdana"/>
                <a:sym typeface="Verdana"/>
              </a:defRPr>
            </a:lvl5pPr>
            <a:lvl6pPr marL="2743200" lvl="5" indent="-371475" algn="l">
              <a:lnSpc>
                <a:spcPct val="100000"/>
              </a:lnSpc>
              <a:spcBef>
                <a:spcPts val="2950"/>
              </a:spcBef>
              <a:spcAft>
                <a:spcPts val="0"/>
              </a:spcAft>
              <a:buClr>
                <a:srgbClr val="000000"/>
              </a:buClr>
              <a:buSzPts val="2250"/>
              <a:buChar char="•"/>
              <a:defRPr/>
            </a:lvl6pPr>
            <a:lvl7pPr marL="3200400" lvl="6" indent="-371475" algn="l">
              <a:lnSpc>
                <a:spcPct val="100000"/>
              </a:lnSpc>
              <a:spcBef>
                <a:spcPts val="2950"/>
              </a:spcBef>
              <a:spcAft>
                <a:spcPts val="0"/>
              </a:spcAft>
              <a:buClr>
                <a:srgbClr val="000000"/>
              </a:buClr>
              <a:buSzPts val="2250"/>
              <a:buChar char="•"/>
              <a:defRPr/>
            </a:lvl7pPr>
            <a:lvl8pPr marL="3657600" lvl="7" indent="-371475" algn="l">
              <a:lnSpc>
                <a:spcPct val="100000"/>
              </a:lnSpc>
              <a:spcBef>
                <a:spcPts val="2950"/>
              </a:spcBef>
              <a:spcAft>
                <a:spcPts val="0"/>
              </a:spcAft>
              <a:buClr>
                <a:srgbClr val="000000"/>
              </a:buClr>
              <a:buSzPts val="2250"/>
              <a:buChar char="•"/>
              <a:defRPr/>
            </a:lvl8pPr>
            <a:lvl9pPr marL="4114800" lvl="8" indent="-371475" algn="l">
              <a:lnSpc>
                <a:spcPct val="100000"/>
              </a:lnSpc>
              <a:spcBef>
                <a:spcPts val="2950"/>
              </a:spcBef>
              <a:spcAft>
                <a:spcPts val="0"/>
              </a:spcAft>
              <a:buClr>
                <a:srgbClr val="000000"/>
              </a:buClr>
              <a:buSzPts val="2250"/>
              <a:buChar char="•"/>
              <a:defRPr/>
            </a:lvl9pPr>
          </a:lstStyle>
          <a:p>
            <a:endParaRPr/>
          </a:p>
        </p:txBody>
      </p:sp>
      <p:sp>
        <p:nvSpPr>
          <p:cNvPr id="19" name="Google Shape;19;p6"/>
          <p:cNvSpPr/>
          <p:nvPr/>
        </p:nvSpPr>
        <p:spPr>
          <a:xfrm>
            <a:off x="12048365" y="-4234"/>
            <a:ext cx="156336" cy="6866468"/>
          </a:xfrm>
          <a:prstGeom prst="rect">
            <a:avLst/>
          </a:prstGeom>
          <a:solidFill>
            <a:srgbClr val="CC0000"/>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600" b="0" i="0" u="none" strike="noStrike" cap="none">
              <a:solidFill>
                <a:schemeClr val="dk1"/>
              </a:solidFill>
              <a:latin typeface="Arial"/>
              <a:ea typeface="Arial"/>
              <a:cs typeface="Arial"/>
              <a:sym typeface="Arial"/>
            </a:endParaRPr>
          </a:p>
        </p:txBody>
      </p:sp>
      <p:sp>
        <p:nvSpPr>
          <p:cNvPr id="20" name="Google Shape;20;p6"/>
          <p:cNvSpPr txBox="1">
            <a:spLocks noGrp="1"/>
          </p:cNvSpPr>
          <p:nvPr>
            <p:ph type="sldNum" idx="12"/>
          </p:nvPr>
        </p:nvSpPr>
        <p:spPr>
          <a:xfrm>
            <a:off x="5979516" y="6540500"/>
            <a:ext cx="267702" cy="287258"/>
          </a:xfrm>
          <a:prstGeom prst="rect">
            <a:avLst/>
          </a:prstGeom>
          <a:noFill/>
          <a:ln>
            <a:noFill/>
          </a:ln>
        </p:spPr>
        <p:txBody>
          <a:bodyPr spcFirstLastPara="1" wrap="square" lIns="50800" tIns="50800" rIns="50800" bIns="50800" anchor="t" anchorCtr="0">
            <a:spAutoFit/>
          </a:bodyPr>
          <a:lstStyle>
            <a:lvl1pPr marL="0" lvl="0" indent="0" algn="l">
              <a:spcBef>
                <a:spcPts val="0"/>
              </a:spcBef>
              <a:buNone/>
              <a:defRPr sz="1200" b="0">
                <a:latin typeface="Helvetica Neue Light"/>
                <a:ea typeface="Helvetica Neue Light"/>
                <a:cs typeface="Helvetica Neue Light"/>
                <a:sym typeface="Helvetica Neue Light"/>
              </a:defRPr>
            </a:lvl1pPr>
            <a:lvl2pPr marL="0" lvl="1" indent="0" algn="l">
              <a:spcBef>
                <a:spcPts val="0"/>
              </a:spcBef>
              <a:buNone/>
              <a:defRPr sz="1200" b="0">
                <a:latin typeface="Helvetica Neue Light"/>
                <a:ea typeface="Helvetica Neue Light"/>
                <a:cs typeface="Helvetica Neue Light"/>
                <a:sym typeface="Helvetica Neue Light"/>
              </a:defRPr>
            </a:lvl2pPr>
            <a:lvl3pPr marL="0" lvl="2" indent="0" algn="l">
              <a:spcBef>
                <a:spcPts val="0"/>
              </a:spcBef>
              <a:buNone/>
              <a:defRPr sz="1200" b="0">
                <a:latin typeface="Helvetica Neue Light"/>
                <a:ea typeface="Helvetica Neue Light"/>
                <a:cs typeface="Helvetica Neue Light"/>
                <a:sym typeface="Helvetica Neue Light"/>
              </a:defRPr>
            </a:lvl3pPr>
            <a:lvl4pPr marL="0" lvl="3" indent="0" algn="l">
              <a:spcBef>
                <a:spcPts val="0"/>
              </a:spcBef>
              <a:buNone/>
              <a:defRPr sz="1200" b="0">
                <a:latin typeface="Helvetica Neue Light"/>
                <a:ea typeface="Helvetica Neue Light"/>
                <a:cs typeface="Helvetica Neue Light"/>
                <a:sym typeface="Helvetica Neue Light"/>
              </a:defRPr>
            </a:lvl4pPr>
            <a:lvl5pPr marL="0" lvl="4" indent="0" algn="l">
              <a:spcBef>
                <a:spcPts val="0"/>
              </a:spcBef>
              <a:buNone/>
              <a:defRPr sz="1200" b="0">
                <a:latin typeface="Helvetica Neue Light"/>
                <a:ea typeface="Helvetica Neue Light"/>
                <a:cs typeface="Helvetica Neue Light"/>
                <a:sym typeface="Helvetica Neue Light"/>
              </a:defRPr>
            </a:lvl5pPr>
            <a:lvl6pPr marL="0" lvl="5" indent="0" algn="l">
              <a:spcBef>
                <a:spcPts val="0"/>
              </a:spcBef>
              <a:buNone/>
              <a:defRPr sz="1200" b="0">
                <a:latin typeface="Helvetica Neue Light"/>
                <a:ea typeface="Helvetica Neue Light"/>
                <a:cs typeface="Helvetica Neue Light"/>
                <a:sym typeface="Helvetica Neue Light"/>
              </a:defRPr>
            </a:lvl6pPr>
            <a:lvl7pPr marL="0" lvl="6" indent="0" algn="l">
              <a:spcBef>
                <a:spcPts val="0"/>
              </a:spcBef>
              <a:buNone/>
              <a:defRPr sz="1200" b="0">
                <a:latin typeface="Helvetica Neue Light"/>
                <a:ea typeface="Helvetica Neue Light"/>
                <a:cs typeface="Helvetica Neue Light"/>
                <a:sym typeface="Helvetica Neue Light"/>
              </a:defRPr>
            </a:lvl7pPr>
            <a:lvl8pPr marL="0" lvl="7" indent="0" algn="l">
              <a:spcBef>
                <a:spcPts val="0"/>
              </a:spcBef>
              <a:buNone/>
              <a:defRPr sz="1200" b="0">
                <a:latin typeface="Helvetica Neue Light"/>
                <a:ea typeface="Helvetica Neue Light"/>
                <a:cs typeface="Helvetica Neue Light"/>
                <a:sym typeface="Helvetica Neue Light"/>
              </a:defRPr>
            </a:lvl8pPr>
            <a:lvl9pPr marL="0" lvl="8" indent="0" algn="l">
              <a:spcBef>
                <a:spcPts val="0"/>
              </a:spcBef>
              <a:buNone/>
              <a:defRPr sz="1200" b="0">
                <a:latin typeface="Helvetica Neue Light"/>
                <a:ea typeface="Helvetica Neue Light"/>
                <a:cs typeface="Helvetica Neue Light"/>
                <a:sym typeface="Helvetica Neue Light"/>
              </a:defRPr>
            </a:lvl9pPr>
          </a:lstStyle>
          <a:p>
            <a:fld id="{00000000-1234-1234-1234-123412341234}" type="slidenum">
              <a:rPr lang="en-US" smtClean="0"/>
              <a:pPr/>
              <a:t>‹#›</a:t>
            </a:fld>
            <a:endParaRPr lang="en-US"/>
          </a:p>
        </p:txBody>
      </p:sp>
      <p:sp>
        <p:nvSpPr>
          <p:cNvPr id="21" name="Google Shape;21;p6"/>
          <p:cNvSpPr txBox="1">
            <a:spLocks noGrp="1"/>
          </p:cNvSpPr>
          <p:nvPr>
            <p:ph type="title"/>
          </p:nvPr>
        </p:nvSpPr>
        <p:spPr>
          <a:xfrm>
            <a:off x="1225552" y="465668"/>
            <a:ext cx="9736617" cy="1143001"/>
          </a:xfrm>
          <a:prstGeom prst="rect">
            <a:avLst/>
          </a:prstGeom>
          <a:noFill/>
          <a:ln>
            <a:noFill/>
          </a:ln>
        </p:spPr>
        <p:txBody>
          <a:bodyPr spcFirstLastPara="1" wrap="square" lIns="50800" tIns="50800" rIns="50800" bIns="50800" anchor="ctr" anchorCtr="0">
            <a:noAutofit/>
          </a:bodyPr>
          <a:lstStyle>
            <a:lvl1pPr lvl="0" algn="l">
              <a:lnSpc>
                <a:spcPct val="100000"/>
              </a:lnSpc>
              <a:spcBef>
                <a:spcPts val="0"/>
              </a:spcBef>
              <a:spcAft>
                <a:spcPts val="0"/>
              </a:spcAft>
              <a:buClr>
                <a:srgbClr val="CC0000"/>
              </a:buClr>
              <a:buSzPts val="3600"/>
              <a:buFont typeface="Verdana"/>
              <a:buNone/>
              <a:defRPr sz="3600">
                <a:solidFill>
                  <a:srgbClr val="CC0000"/>
                </a:solidFill>
                <a:latin typeface="Verdana"/>
                <a:ea typeface="Verdana"/>
                <a:cs typeface="Verdana"/>
                <a:sym typeface="Verdana"/>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8" name="TextBox 7">
            <a:extLst>
              <a:ext uri="{FF2B5EF4-FFF2-40B4-BE49-F238E27FC236}">
                <a16:creationId xmlns:a16="http://schemas.microsoft.com/office/drawing/2014/main" id="{2F729662-E3E6-4FEC-944F-A5FAB423F094}"/>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29516442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New Bio Slide - ADD RED BAR to separate business from personal">
    <p:spTree>
      <p:nvGrpSpPr>
        <p:cNvPr id="1" name=""/>
        <p:cNvGrpSpPr/>
        <p:nvPr/>
      </p:nvGrpSpPr>
      <p:grpSpPr>
        <a:xfrm>
          <a:off x="0" y="0"/>
          <a:ext cx="0" cy="0"/>
          <a:chOff x="0" y="0"/>
          <a:chExt cx="0" cy="0"/>
        </a:xfrm>
      </p:grpSpPr>
      <p:sp>
        <p:nvSpPr>
          <p:cNvPr id="3" name="Rectangle 2"/>
          <p:cNvSpPr/>
          <p:nvPr userDrawn="1"/>
        </p:nvSpPr>
        <p:spPr>
          <a:xfrm>
            <a:off x="7925178" y="3388440"/>
            <a:ext cx="2791009"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Body Level One…"/>
          <p:cNvSpPr txBox="1">
            <a:spLocks noGrp="1"/>
          </p:cNvSpPr>
          <p:nvPr>
            <p:ph type="body" sz="half" idx="1" hasCustomPrompt="1"/>
          </p:nvPr>
        </p:nvSpPr>
        <p:spPr>
          <a:xfrm>
            <a:off x="574537" y="1302918"/>
            <a:ext cx="6391747" cy="5052366"/>
          </a:xfrm>
          <a:prstGeom prst="rect">
            <a:avLst/>
          </a:prstGeom>
        </p:spPr>
        <p:txBody>
          <a:bodyPr anchor="ctr" anchorCtr="0">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a:latin typeface="Open Sans" charset="0"/>
                <a:ea typeface="Open Sans" charset="0"/>
                <a:cs typeface="Open Sans" charset="0"/>
                <a:sym typeface="Verdana"/>
              </a:defRPr>
            </a:lvl2pPr>
            <a:lvl3pPr marL="838200" indent="-279400">
              <a:spcBef>
                <a:spcPts val="2250"/>
              </a:spcBef>
              <a:defRPr sz="1900">
                <a:latin typeface="Open Sans" charset="0"/>
                <a:ea typeface="Open Sans" charset="0"/>
                <a:cs typeface="Open Sans" charset="0"/>
                <a:sym typeface="Verdana"/>
              </a:defRPr>
            </a:lvl3pPr>
            <a:lvl4pPr marL="1117600" indent="-279400">
              <a:spcBef>
                <a:spcPts val="2250"/>
              </a:spcBef>
              <a:defRPr sz="1900">
                <a:latin typeface="Open Sans" charset="0"/>
                <a:ea typeface="Open Sans" charset="0"/>
                <a:cs typeface="Open Sans" charset="0"/>
                <a:sym typeface="Verdana"/>
              </a:defRPr>
            </a:lvl4pPr>
            <a:lvl5pPr marL="1397000" indent="-279400">
              <a:spcBef>
                <a:spcPts val="2250"/>
              </a:spcBef>
              <a:defRPr sz="1900">
                <a:latin typeface="Open Sans" charset="0"/>
                <a:ea typeface="Open Sans" charset="0"/>
                <a:cs typeface="Open Sans" charset="0"/>
                <a:sym typeface="Verdana"/>
              </a:defRPr>
            </a:lvl5pPr>
          </a:lstStyle>
          <a:p>
            <a:pPr lvl="0"/>
            <a:r>
              <a:rPr lang="en-US"/>
              <a:t>Area for logos / images</a:t>
            </a:r>
            <a:endParaRPr/>
          </a:p>
        </p:txBody>
      </p:sp>
      <p:sp>
        <p:nvSpPr>
          <p:cNvPr id="9" name="Rectangle 8">
            <a:extLst>
              <a:ext uri="{FF2B5EF4-FFF2-40B4-BE49-F238E27FC236}">
                <a16:creationId xmlns:a16="http://schemas.microsoft.com/office/drawing/2014/main" id="{FBA50CBB-2D97-6E46-87C5-7DB1E7520D80}"/>
              </a:ext>
            </a:extLst>
          </p:cNvPr>
          <p:cNvSpPr/>
          <p:nvPr userDrawn="1"/>
        </p:nvSpPr>
        <p:spPr>
          <a:xfrm>
            <a:off x="228599" y="0"/>
            <a:ext cx="114300" cy="1240972"/>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 name="Picture Placeholder 3">
            <a:extLst>
              <a:ext uri="{FF2B5EF4-FFF2-40B4-BE49-F238E27FC236}">
                <a16:creationId xmlns:a16="http://schemas.microsoft.com/office/drawing/2014/main" id="{1D7B47B6-4752-AB4A-AB61-2AD9B1E9027F}"/>
              </a:ext>
            </a:extLst>
          </p:cNvPr>
          <p:cNvSpPr>
            <a:spLocks noGrp="1"/>
          </p:cNvSpPr>
          <p:nvPr>
            <p:ph type="pic" sz="quarter" idx="21"/>
          </p:nvPr>
        </p:nvSpPr>
        <p:spPr>
          <a:xfrm>
            <a:off x="7323138" y="1388472"/>
            <a:ext cx="4135438" cy="2714297"/>
          </a:xfrm>
          <a:effectLst>
            <a:outerShdw blurRad="63500" sx="102000" sy="102000" algn="ctr" rotWithShape="0">
              <a:prstClr val="black">
                <a:alpha val="40000"/>
              </a:prstClr>
            </a:outerShdw>
          </a:effectLst>
        </p:spPr>
        <p:txBody>
          <a:bodyPr/>
          <a:lstStyle>
            <a:lvl1pPr>
              <a:defRPr b="0" i="0"/>
            </a:lvl1pPr>
          </a:lstStyle>
          <a:p>
            <a:r>
              <a:rPr lang="en-US"/>
              <a:t>Click icon to add picture</a:t>
            </a:r>
          </a:p>
        </p:txBody>
      </p:sp>
      <p:sp>
        <p:nvSpPr>
          <p:cNvPr id="2" name="Rectangle 1">
            <a:extLst>
              <a:ext uri="{FF2B5EF4-FFF2-40B4-BE49-F238E27FC236}">
                <a16:creationId xmlns:a16="http://schemas.microsoft.com/office/drawing/2014/main" id="{81965709-953C-ED40-AF4D-085FBF8C8E53}"/>
              </a:ext>
            </a:extLst>
          </p:cNvPr>
          <p:cNvSpPr/>
          <p:nvPr userDrawn="1"/>
        </p:nvSpPr>
        <p:spPr>
          <a:xfrm>
            <a:off x="7323138" y="4250269"/>
            <a:ext cx="4135438" cy="2105015"/>
          </a:xfrm>
          <a:prstGeom prst="rect">
            <a:avLst/>
          </a:prstGeom>
          <a:solidFill>
            <a:schemeClr val="bg1"/>
          </a:solidFill>
          <a:ln w="76200" cap="flat">
            <a:solidFill>
              <a:schemeClr val="accent6"/>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chorCtr="0">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tx1"/>
              </a:solidFill>
              <a:effectLst/>
              <a:uFillTx/>
              <a:latin typeface="Calibri" panose="020F0502020204030204" pitchFamily="34" charset="0"/>
              <a:ea typeface="Open Sans" panose="020B0606030504020204" pitchFamily="34" charset="0"/>
              <a:cs typeface="Calibri" panose="020F0502020204030204" pitchFamily="34" charset="0"/>
              <a:sym typeface="Helvetica Neue Medium"/>
            </a:endParaRPr>
          </a:p>
        </p:txBody>
      </p:sp>
      <p:sp>
        <p:nvSpPr>
          <p:cNvPr id="13" name="Text Placeholder 7">
            <a:extLst>
              <a:ext uri="{FF2B5EF4-FFF2-40B4-BE49-F238E27FC236}">
                <a16:creationId xmlns:a16="http://schemas.microsoft.com/office/drawing/2014/main" id="{EC29594B-B9CB-544F-A38F-08E713418427}"/>
              </a:ext>
            </a:extLst>
          </p:cNvPr>
          <p:cNvSpPr>
            <a:spLocks noGrp="1"/>
          </p:cNvSpPr>
          <p:nvPr>
            <p:ph type="body" sz="quarter" idx="10" hasCustomPrompt="1"/>
          </p:nvPr>
        </p:nvSpPr>
        <p:spPr>
          <a:xfrm>
            <a:off x="574538" y="406575"/>
            <a:ext cx="7240059" cy="528709"/>
          </a:xfrm>
        </p:spPr>
        <p:txBody>
          <a:bodyPr anchor="b" anchorCtr="0">
            <a:noAutofit/>
          </a:bodyPr>
          <a:lstStyle>
            <a:lvl1pPr marL="0" indent="0">
              <a:spcBef>
                <a:spcPts val="600"/>
              </a:spcBef>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Name</a:t>
            </a:r>
          </a:p>
        </p:txBody>
      </p:sp>
      <p:sp>
        <p:nvSpPr>
          <p:cNvPr id="15" name="Text Placeholder 7">
            <a:extLst>
              <a:ext uri="{FF2B5EF4-FFF2-40B4-BE49-F238E27FC236}">
                <a16:creationId xmlns:a16="http://schemas.microsoft.com/office/drawing/2014/main" id="{CE68D1AA-994A-2B47-B17E-50A3A7F39A8A}"/>
              </a:ext>
            </a:extLst>
          </p:cNvPr>
          <p:cNvSpPr>
            <a:spLocks noGrp="1"/>
          </p:cNvSpPr>
          <p:nvPr>
            <p:ph type="body" sz="quarter" idx="12" hasCustomPrompt="1"/>
          </p:nvPr>
        </p:nvSpPr>
        <p:spPr>
          <a:xfrm>
            <a:off x="574538" y="935284"/>
            <a:ext cx="7240059" cy="305688"/>
          </a:xfrm>
        </p:spPr>
        <p:txBody>
          <a:bodyPr anchor="b" anchorCtr="0">
            <a:noAutofit/>
          </a:bodyPr>
          <a:lstStyle>
            <a:lvl1pPr marL="0" indent="0">
              <a:spcBef>
                <a:spcPts val="600"/>
              </a:spcBef>
              <a:buNone/>
              <a:defRPr sz="1800" b="0" i="0">
                <a:solidFill>
                  <a:schemeClr val="accent6"/>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Role / Title / Function in the Class or Engagement</a:t>
            </a:r>
          </a:p>
        </p:txBody>
      </p:sp>
    </p:spTree>
    <p:extLst>
      <p:ext uri="{BB962C8B-B14F-4D97-AF65-F5344CB8AC3E}">
        <p14:creationId xmlns:p14="http://schemas.microsoft.com/office/powerpoint/2010/main" val="4186843106"/>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Body, 2 column">
    <p:spTree>
      <p:nvGrpSpPr>
        <p:cNvPr id="1" name="Shape 10"/>
        <p:cNvGrpSpPr/>
        <p:nvPr/>
      </p:nvGrpSpPr>
      <p:grpSpPr>
        <a:xfrm>
          <a:off x="0" y="0"/>
          <a:ext cx="0" cy="0"/>
          <a:chOff x="0" y="0"/>
          <a:chExt cx="0" cy="0"/>
        </a:xfrm>
      </p:grpSpPr>
      <p:sp>
        <p:nvSpPr>
          <p:cNvPr id="5" name="Content Placeholder 4"/>
          <p:cNvSpPr>
            <a:spLocks noGrp="1"/>
          </p:cNvSpPr>
          <p:nvPr>
            <p:ph sz="quarter" idx="10"/>
          </p:nvPr>
        </p:nvSpPr>
        <p:spPr>
          <a:xfrm>
            <a:off x="263909" y="1391920"/>
            <a:ext cx="5747426" cy="4876800"/>
          </a:xfrm>
        </p:spPr>
        <p:txBody>
          <a:bodyPr vert="horz"/>
          <a:lstStyle>
            <a:lvl1pPr marL="609608" indent="-609608">
              <a:spcBef>
                <a:spcPts val="1600"/>
              </a:spcBef>
              <a:buFont typeface="Arial"/>
              <a:buChar char="•"/>
              <a:defRPr b="0" i="0"/>
            </a:lvl1pPr>
            <a:lvl2pPr marL="914412" indent="-457206">
              <a:buFont typeface="Arial"/>
              <a:buChar char="•"/>
              <a:defRPr b="0" i="0"/>
            </a:lvl2pPr>
            <a:lvl3pPr marL="1371617" indent="-457206">
              <a:buFont typeface="Arial"/>
              <a:buChar char="•"/>
              <a:defRPr b="0" i="0"/>
            </a:lvl3pPr>
            <a:lvl4pPr marL="1828823" indent="-457206">
              <a:buFont typeface="Arial"/>
              <a:buChar char="•"/>
              <a:defRPr b="0" i="0"/>
            </a:lvl4pPr>
            <a:lvl5pPr marL="2286029" indent="-457206">
              <a:buFont typeface="Arial"/>
              <a:buChar cha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hape 11"/>
          <p:cNvSpPr txBox="1">
            <a:spLocks noGrp="1"/>
          </p:cNvSpPr>
          <p:nvPr>
            <p:ph type="title"/>
          </p:nvPr>
        </p:nvSpPr>
        <p:spPr>
          <a:xfrm>
            <a:off x="263909" y="1"/>
            <a:ext cx="11928092" cy="1275396"/>
          </a:xfrm>
          <a:prstGeom prst="rect">
            <a:avLst/>
          </a:prstGeom>
          <a:noFill/>
        </p:spPr>
        <p:txBody>
          <a:bodyPr lIns="91425" tIns="91425" rIns="91425" bIns="91425" anchor="ctr" anchorCtr="0">
            <a:normAutofit/>
          </a:bodyPr>
          <a:lstStyle>
            <a:lvl1pPr>
              <a:spcBef>
                <a:spcPts val="0"/>
              </a:spcBef>
              <a:defRPr baseline="0">
                <a:solidFill>
                  <a:schemeClr val="tx1"/>
                </a:solidFill>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 name="Content Placeholder 4"/>
          <p:cNvSpPr>
            <a:spLocks noGrp="1"/>
          </p:cNvSpPr>
          <p:nvPr>
            <p:ph sz="quarter" idx="11"/>
          </p:nvPr>
        </p:nvSpPr>
        <p:spPr>
          <a:xfrm>
            <a:off x="6096001" y="1391920"/>
            <a:ext cx="5747426" cy="4876800"/>
          </a:xfrm>
        </p:spPr>
        <p:txBody>
          <a:bodyPr vert="horz"/>
          <a:lstStyle>
            <a:lvl1pPr marL="609608" indent="-609608">
              <a:spcBef>
                <a:spcPts val="1600"/>
              </a:spcBef>
              <a:buFont typeface="Arial"/>
              <a:buChar char="•"/>
              <a:defRPr b="0" i="0"/>
            </a:lvl1pPr>
            <a:lvl2pPr marL="914412" indent="-457206">
              <a:buFont typeface="Arial"/>
              <a:buChar char="•"/>
              <a:defRPr b="0" i="0"/>
            </a:lvl2pPr>
            <a:lvl3pPr marL="1371617" indent="-457206">
              <a:buFont typeface="Arial"/>
              <a:buChar char="•"/>
              <a:defRPr b="0" i="0"/>
            </a:lvl3pPr>
            <a:lvl4pPr marL="1828823" indent="-457206">
              <a:buFont typeface="Arial"/>
              <a:buChar char="•"/>
              <a:defRPr b="0" i="0"/>
            </a:lvl4pPr>
            <a:lvl5pPr marL="2286029" indent="-457206">
              <a:buFont typeface="Arial"/>
              <a:buChar cha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13">
            <a:extLst>
              <a:ext uri="{FF2B5EF4-FFF2-40B4-BE49-F238E27FC236}">
                <a16:creationId xmlns:a16="http://schemas.microsoft.com/office/drawing/2014/main" id="{F2DABF65-025A-8046-BF98-D108E401AACD}"/>
              </a:ext>
            </a:extLst>
          </p:cNvPr>
          <p:cNvSpPr>
            <a:spLocks noGrp="1"/>
          </p:cNvSpPr>
          <p:nvPr>
            <p:ph type="sldNum" sz="quarter" idx="12"/>
          </p:nvPr>
        </p:nvSpPr>
        <p:spPr>
          <a:xfrm>
            <a:off x="9675912" y="6486798"/>
            <a:ext cx="360676" cy="389915"/>
          </a:xfrm>
        </p:spPr>
        <p:txBody>
          <a:bodyPr/>
          <a:lstStyle>
            <a:lvl1pPr>
              <a:defRPr sz="1867" baseline="0"/>
            </a:lvl1pPr>
          </a:lstStyle>
          <a:p>
            <a:fld id="{39B798A0-00C1-224A-89BA-321075ED2C76}" type="slidenum">
              <a:rPr lang="en-US" smtClean="0"/>
              <a:pPr/>
              <a:t>‹#›</a:t>
            </a:fld>
            <a:endParaRPr lang="en-US"/>
          </a:p>
        </p:txBody>
      </p:sp>
      <p:sp>
        <p:nvSpPr>
          <p:cNvPr id="13" name="Footer Placeholder 7">
            <a:extLst>
              <a:ext uri="{FF2B5EF4-FFF2-40B4-BE49-F238E27FC236}">
                <a16:creationId xmlns:a16="http://schemas.microsoft.com/office/drawing/2014/main" id="{267E6323-61CA-A84F-B975-4F8AB9A95386}"/>
              </a:ext>
            </a:extLst>
          </p:cNvPr>
          <p:cNvSpPr>
            <a:spLocks noGrp="1"/>
          </p:cNvSpPr>
          <p:nvPr>
            <p:ph type="ftr" sz="quarter" idx="3"/>
          </p:nvPr>
        </p:nvSpPr>
        <p:spPr>
          <a:xfrm>
            <a:off x="2946400" y="6486798"/>
            <a:ext cx="6096000" cy="387892"/>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cxnSp>
        <p:nvCxnSpPr>
          <p:cNvPr id="14" name="Straight Connector 13">
            <a:extLst>
              <a:ext uri="{FF2B5EF4-FFF2-40B4-BE49-F238E27FC236}">
                <a16:creationId xmlns:a16="http://schemas.microsoft.com/office/drawing/2014/main" id="{682A7186-A3F4-2542-ACDD-05B342915252}"/>
              </a:ext>
            </a:extLst>
          </p:cNvPr>
          <p:cNvCxnSpPr>
            <a:cxnSpLocks/>
          </p:cNvCxnSpPr>
          <p:nvPr userDrawn="1"/>
        </p:nvCxnSpPr>
        <p:spPr>
          <a:xfrm>
            <a:off x="1" y="1280703"/>
            <a:ext cx="3548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7103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A3182-5289-3B4A-BA23-61EB99EAC0D5}"/>
              </a:ext>
            </a:extLst>
          </p:cNvPr>
          <p:cNvSpPr>
            <a:spLocks noGrp="1"/>
          </p:cNvSpPr>
          <p:nvPr>
            <p:ph type="title"/>
          </p:nvPr>
        </p:nvSpPr>
        <p:spPr>
          <a:xfrm>
            <a:off x="839788" y="457200"/>
            <a:ext cx="3932237" cy="1600200"/>
          </a:xfrm>
        </p:spPr>
        <p:txBody>
          <a:bodyPr anchor="b"/>
          <a:lstStyle>
            <a:lvl1pPr>
              <a:defRPr sz="3200" b="0" i="0"/>
            </a:lvl1pPr>
          </a:lstStyle>
          <a:p>
            <a:r>
              <a:rPr lang="en-US"/>
              <a:t>Click to edit Master title style</a:t>
            </a:r>
          </a:p>
        </p:txBody>
      </p:sp>
      <p:sp>
        <p:nvSpPr>
          <p:cNvPr id="3" name="Content Placeholder 2">
            <a:extLst>
              <a:ext uri="{FF2B5EF4-FFF2-40B4-BE49-F238E27FC236}">
                <a16:creationId xmlns:a16="http://schemas.microsoft.com/office/drawing/2014/main" id="{2A389E93-09C6-1F49-BB8C-70F3FADCBA8A}"/>
              </a:ext>
            </a:extLst>
          </p:cNvPr>
          <p:cNvSpPr>
            <a:spLocks noGrp="1"/>
          </p:cNvSpPr>
          <p:nvPr>
            <p:ph idx="1"/>
          </p:nvPr>
        </p:nvSpPr>
        <p:spPr>
          <a:xfrm>
            <a:off x="5183188" y="987425"/>
            <a:ext cx="6172200" cy="4873625"/>
          </a:xfrm>
        </p:spPr>
        <p:txBody>
          <a:bodyPr/>
          <a:lstStyle>
            <a:lvl1pPr>
              <a:defRPr sz="3200" b="0" i="0"/>
            </a:lvl1pPr>
            <a:lvl2pPr>
              <a:defRPr sz="2800" b="0" i="0"/>
            </a:lvl2pPr>
            <a:lvl3pPr>
              <a:defRPr sz="2400" b="0" i="0"/>
            </a:lvl3pPr>
            <a:lvl4pPr>
              <a:defRPr sz="2000" b="0" i="0"/>
            </a:lvl4pPr>
            <a:lvl5pPr>
              <a:defRPr sz="2000" b="0" i="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8E7BAA-E7EC-0148-8DDD-98038E329E2B}"/>
              </a:ext>
            </a:extLst>
          </p:cNvPr>
          <p:cNvSpPr>
            <a:spLocks noGrp="1"/>
          </p:cNvSpPr>
          <p:nvPr>
            <p:ph type="body" sz="half" idx="2"/>
          </p:nvPr>
        </p:nvSpPr>
        <p:spPr>
          <a:xfrm>
            <a:off x="839788" y="2057400"/>
            <a:ext cx="3932237" cy="38115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30352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8"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slideLayout" Target="../slideLayouts/slideLayout86.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theme" Target="../theme/theme4.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slideLayout" Target="../slideLayouts/slideLayout88.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71B8A5-D118-C844-BA09-A0AE900801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Scrum Around the World</a:t>
            </a:r>
          </a:p>
        </p:txBody>
      </p:sp>
      <p:sp>
        <p:nvSpPr>
          <p:cNvPr id="3" name="Text Placeholder 2">
            <a:extLst>
              <a:ext uri="{FF2B5EF4-FFF2-40B4-BE49-F238E27FC236}">
                <a16:creationId xmlns:a16="http://schemas.microsoft.com/office/drawing/2014/main" id="{43C16B3A-A86A-C947-97A4-52E38AAB6A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CD3DA4EF-7764-BD4F-9FAD-71E4E738E0DE}"/>
              </a:ext>
            </a:extLst>
          </p:cNvPr>
          <p:cNvPicPr>
            <a:picLocks noChangeAspect="1"/>
          </p:cNvPicPr>
          <p:nvPr userDrawn="1"/>
        </p:nvPicPr>
        <p:blipFill>
          <a:blip r:embed="rId16"/>
          <a:srcRect/>
          <a:stretch/>
        </p:blipFill>
        <p:spPr>
          <a:xfrm>
            <a:off x="10680701" y="5984438"/>
            <a:ext cx="1065292" cy="1065292"/>
          </a:xfrm>
          <a:prstGeom prst="rect">
            <a:avLst/>
          </a:prstGeom>
        </p:spPr>
      </p:pic>
      <p:sp>
        <p:nvSpPr>
          <p:cNvPr id="6" name="TextBox 5">
            <a:extLst>
              <a:ext uri="{FF2B5EF4-FFF2-40B4-BE49-F238E27FC236}">
                <a16:creationId xmlns:a16="http://schemas.microsoft.com/office/drawing/2014/main" id="{04E52E97-569E-A843-B4D4-B53C6AA0B1FF}"/>
              </a:ext>
            </a:extLst>
          </p:cNvPr>
          <p:cNvSpPr txBox="1"/>
          <p:nvPr userDrawn="1"/>
        </p:nvSpPr>
        <p:spPr>
          <a:xfrm>
            <a:off x="309821" y="6500494"/>
            <a:ext cx="5903019" cy="2257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eaLnBrk="1" fontAlgn="auto" latinLnBrk="0" hangingPunct="0">
              <a:lnSpc>
                <a:spcPct val="100000"/>
              </a:lnSpc>
              <a:spcBef>
                <a:spcPts val="0"/>
              </a:spcBef>
              <a:spcAft>
                <a:spcPts val="0"/>
              </a:spcAft>
              <a:buClrTx/>
              <a:buSzTx/>
              <a:buFontTx/>
              <a:buNone/>
              <a:tabLst/>
              <a:defRPr/>
            </a:pPr>
            <a:r>
              <a:rPr kumimoji="0" lang="en-US" sz="8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Jeff Sutherland and Scrum Inc.</a:t>
            </a:r>
            <a:r>
              <a:rPr kumimoji="0" lang="en-US" sz="8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8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8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8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2024</a:t>
            </a:r>
          </a:p>
        </p:txBody>
      </p:sp>
    </p:spTree>
    <p:extLst>
      <p:ext uri="{BB962C8B-B14F-4D97-AF65-F5344CB8AC3E}">
        <p14:creationId xmlns:p14="http://schemas.microsoft.com/office/powerpoint/2010/main" val="3468465232"/>
      </p:ext>
    </p:extLst>
  </p:cSld>
  <p:clrMap bg1="lt1" tx1="dk1" bg2="lt2" tx2="dk2" accent1="accent1" accent2="accent2" accent3="accent3" accent4="accent4" accent5="accent5" accent6="accent6" hlink="hlink" folHlink="folHlink"/>
  <p:sldLayoutIdLst>
    <p:sldLayoutId id="2147483659"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738" r:id="rId11"/>
    <p:sldLayoutId id="2147483744" r:id="rId12"/>
    <p:sldLayoutId id="2147483745" r:id="rId13"/>
    <p:sldLayoutId id="2147483746" r:id="rId14"/>
  </p:sldLayoutIdLst>
  <p:hf hdr="0" dt="0"/>
  <p:txStyles>
    <p:titleStyle>
      <a:lvl1pPr algn="l" defTabSz="914400" rtl="0" eaLnBrk="1" latinLnBrk="0" hangingPunct="1">
        <a:lnSpc>
          <a:spcPct val="90000"/>
        </a:lnSpc>
        <a:spcBef>
          <a:spcPct val="0"/>
        </a:spcBef>
        <a:buNone/>
        <a:defRPr sz="4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844550" y="889000"/>
            <a:ext cx="10502900" cy="5080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844550" y="177800"/>
            <a:ext cx="10502900" cy="1143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4" name="Slide Number"/>
          <p:cNvSpPr txBox="1">
            <a:spLocks noGrp="1"/>
          </p:cNvSpPr>
          <p:nvPr>
            <p:ph type="sldNum" sz="quarter" idx="2"/>
          </p:nvPr>
        </p:nvSpPr>
        <p:spPr>
          <a:xfrm>
            <a:off x="5979516" y="6540500"/>
            <a:ext cx="267702" cy="287258"/>
          </a:xfrm>
          <a:prstGeom prst="rect">
            <a:avLst/>
          </a:prstGeom>
          <a:ln w="12700">
            <a:miter lim="400000"/>
          </a:ln>
        </p:spPr>
        <p:txBody>
          <a:bodyPr wrap="none" lIns="50800" tIns="50800" rIns="50800" bIns="50800">
            <a:spAutoFit/>
          </a:bodyPr>
          <a:lstStyle>
            <a:lvl1pPr>
              <a:defRPr sz="1200" b="0">
                <a:latin typeface="Helvetica Neue Light"/>
                <a:ea typeface="Helvetica Neue Light"/>
                <a:cs typeface="Helvetica Neue Light"/>
                <a:sym typeface="Helvetica Neue Light"/>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336789768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0" r:id="rId26"/>
    <p:sldLayoutId id="2147483731" r:id="rId27"/>
    <p:sldLayoutId id="2147483732" r:id="rId28"/>
    <p:sldLayoutId id="2147483733" r:id="rId29"/>
    <p:sldLayoutId id="2147483734" r:id="rId30"/>
    <p:sldLayoutId id="2147483735" r:id="rId31"/>
    <p:sldLayoutId id="2147483736" r:id="rId32"/>
  </p:sldLayoutIdLst>
  <p:transition spd="med"/>
  <p:hf hdr="0" dt="0"/>
  <p:txStyles>
    <p:titleStyle>
      <a:lvl1pPr marL="0" marR="0" indent="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1pPr>
      <a:lvl2pPr marL="0" marR="0" indent="1143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2pPr>
      <a:lvl3pPr marL="0" marR="0" indent="2286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3pPr>
      <a:lvl4pPr marL="0" marR="0" indent="3429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4pPr>
      <a:lvl5pPr marL="0" marR="0" indent="4572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5pPr>
      <a:lvl6pPr marL="0" marR="0" indent="5715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6pPr>
      <a:lvl7pPr marL="0" marR="0" indent="6858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7pPr>
      <a:lvl8pPr marL="0" marR="0" indent="8001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8pPr>
      <a:lvl9pPr marL="0" marR="0" indent="9144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9pPr>
    </p:titleStyle>
    <p:bodyStyle>
      <a:lvl1pPr marL="2778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Calibri" panose="020F0502020204030204" pitchFamily="34" charset="0"/>
          <a:ea typeface="Open Sans" panose="020B0606030504020204" pitchFamily="34" charset="0"/>
          <a:cs typeface="Calibri" panose="020F0502020204030204" pitchFamily="34" charset="0"/>
          <a:sym typeface="Helvetica Neue"/>
        </a:defRPr>
      </a:lvl1pPr>
      <a:lvl2pPr marL="5953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Calibri" panose="020F0502020204030204" pitchFamily="34" charset="0"/>
          <a:ea typeface="Open Sans" panose="020B0606030504020204" pitchFamily="34" charset="0"/>
          <a:cs typeface="Calibri" panose="020F0502020204030204" pitchFamily="34" charset="0"/>
          <a:sym typeface="Helvetica Neue"/>
        </a:defRPr>
      </a:lvl2pPr>
      <a:lvl3pPr marL="9128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Calibri" panose="020F0502020204030204" pitchFamily="34" charset="0"/>
          <a:ea typeface="Open Sans" panose="020B0606030504020204" pitchFamily="34" charset="0"/>
          <a:cs typeface="Calibri" panose="020F0502020204030204" pitchFamily="34" charset="0"/>
          <a:sym typeface="Helvetica Neue"/>
        </a:defRPr>
      </a:lvl3pPr>
      <a:lvl4pPr marL="12303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Calibri" panose="020F0502020204030204" pitchFamily="34" charset="0"/>
          <a:ea typeface="Open Sans" panose="020B0606030504020204" pitchFamily="34" charset="0"/>
          <a:cs typeface="Calibri" panose="020F0502020204030204" pitchFamily="34" charset="0"/>
          <a:sym typeface="Helvetica Neue"/>
        </a:defRPr>
      </a:lvl4pPr>
      <a:lvl5pPr marL="15478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Calibri" panose="020F0502020204030204" pitchFamily="34" charset="0"/>
          <a:ea typeface="Open Sans" panose="020B0606030504020204" pitchFamily="34" charset="0"/>
          <a:cs typeface="Calibri" panose="020F0502020204030204" pitchFamily="34" charset="0"/>
          <a:sym typeface="Helvetica Neue"/>
        </a:defRPr>
      </a:lvl5pPr>
      <a:lvl6pPr marL="18653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Helvetica Neue"/>
          <a:ea typeface="Helvetica Neue"/>
          <a:cs typeface="Helvetica Neue"/>
          <a:sym typeface="Helvetica Neue"/>
        </a:defRPr>
      </a:lvl6pPr>
      <a:lvl7pPr marL="21828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Helvetica Neue"/>
          <a:ea typeface="Helvetica Neue"/>
          <a:cs typeface="Helvetica Neue"/>
          <a:sym typeface="Helvetica Neue"/>
        </a:defRPr>
      </a:lvl7pPr>
      <a:lvl8pPr marL="25003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Helvetica Neue"/>
          <a:ea typeface="Helvetica Neue"/>
          <a:cs typeface="Helvetica Neue"/>
          <a:sym typeface="Helvetica Neue"/>
        </a:defRPr>
      </a:lvl8pPr>
      <a:lvl9pPr marL="28178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1pPr>
      <a:lvl2pPr marL="0" marR="0" indent="1143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2pPr>
      <a:lvl3pPr marL="0" marR="0" indent="2286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3pPr>
      <a:lvl4pPr marL="0" marR="0" indent="3429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4pPr>
      <a:lvl5pPr marL="0" marR="0" indent="4572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5pPr>
      <a:lvl6pPr marL="0" marR="0" indent="5715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6pPr>
      <a:lvl7pPr marL="0" marR="0" indent="6858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7pPr>
      <a:lvl8pPr marL="0" marR="0" indent="8001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8pPr>
      <a:lvl9pPr marL="0" marR="0" indent="9144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9806F9-54DC-4A4B-978B-3C9C7025B4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4C2F12-3A7C-8C45-BE7E-E74FC4D3C4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A8181E-BD1D-3845-B2AB-151D6D2186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DFE168-A31C-7E43-BF54-8E17D78989FC}" type="datetimeFigureOut">
              <a:rPr lang="en-US" smtClean="0"/>
              <a:t>11/27/24</a:t>
            </a:fld>
            <a:endParaRPr lang="en-US"/>
          </a:p>
        </p:txBody>
      </p:sp>
      <p:sp>
        <p:nvSpPr>
          <p:cNvPr id="5" name="Footer Placeholder 4">
            <a:extLst>
              <a:ext uri="{FF2B5EF4-FFF2-40B4-BE49-F238E27FC236}">
                <a16:creationId xmlns:a16="http://schemas.microsoft.com/office/drawing/2014/main" id="{B7327EB9-326C-1C43-BE23-4CC3595E2A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5D3568C-30D5-7F46-89BC-7857375BB4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290390-3377-1643-A7EC-BBF5FD62BEB7}" type="slidenum">
              <a:rPr lang="en-US" smtClean="0"/>
              <a:t>‹#›</a:t>
            </a:fld>
            <a:endParaRPr lang="en-US"/>
          </a:p>
        </p:txBody>
      </p:sp>
    </p:spTree>
    <p:extLst>
      <p:ext uri="{BB962C8B-B14F-4D97-AF65-F5344CB8AC3E}">
        <p14:creationId xmlns:p14="http://schemas.microsoft.com/office/powerpoint/2010/main" val="4009610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844550" y="889000"/>
            <a:ext cx="10502900" cy="5080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844550" y="177800"/>
            <a:ext cx="10502900" cy="1143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4" name="Slide Number"/>
          <p:cNvSpPr txBox="1">
            <a:spLocks noGrp="1"/>
          </p:cNvSpPr>
          <p:nvPr>
            <p:ph type="sldNum" sz="quarter" idx="2"/>
          </p:nvPr>
        </p:nvSpPr>
        <p:spPr>
          <a:xfrm>
            <a:off x="5979516" y="6540500"/>
            <a:ext cx="267702" cy="287258"/>
          </a:xfrm>
          <a:prstGeom prst="rect">
            <a:avLst/>
          </a:prstGeom>
          <a:ln w="12700">
            <a:miter lim="400000"/>
          </a:ln>
        </p:spPr>
        <p:txBody>
          <a:bodyPr wrap="none" lIns="50800" tIns="50800" rIns="50800" bIns="50800">
            <a:spAutoFit/>
          </a:bodyPr>
          <a:lstStyle>
            <a:lvl1pPr>
              <a:defRPr sz="1200" b="0">
                <a:latin typeface="Helvetica Neue Light"/>
                <a:ea typeface="Helvetica Neue Light"/>
                <a:cs typeface="Helvetica Neue Light"/>
                <a:sym typeface="Helvetica Neue Light"/>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34147168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Lst>
  <p:transition spd="med"/>
  <p:hf hdr="0" dt="0"/>
  <p:txStyles>
    <p:titleStyle>
      <a:lvl1pPr marL="0" marR="0" indent="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1pPr>
      <a:lvl2pPr marL="0" marR="0" indent="1143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2pPr>
      <a:lvl3pPr marL="0" marR="0" indent="2286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3pPr>
      <a:lvl4pPr marL="0" marR="0" indent="3429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4pPr>
      <a:lvl5pPr marL="0" marR="0" indent="4572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5pPr>
      <a:lvl6pPr marL="0" marR="0" indent="5715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6pPr>
      <a:lvl7pPr marL="0" marR="0" indent="6858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7pPr>
      <a:lvl8pPr marL="0" marR="0" indent="8001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8pPr>
      <a:lvl9pPr marL="0" marR="0" indent="9144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9pPr>
    </p:titleStyle>
    <p:bodyStyle>
      <a:lvl1pPr marL="2778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Calibri" panose="020F0502020204030204" pitchFamily="34" charset="0"/>
          <a:ea typeface="Open Sans" panose="020B0606030504020204" pitchFamily="34" charset="0"/>
          <a:cs typeface="Calibri" panose="020F0502020204030204" pitchFamily="34" charset="0"/>
          <a:sym typeface="Helvetica Neue"/>
        </a:defRPr>
      </a:lvl1pPr>
      <a:lvl2pPr marL="5953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Calibri" panose="020F0502020204030204" pitchFamily="34" charset="0"/>
          <a:ea typeface="Open Sans" panose="020B0606030504020204" pitchFamily="34" charset="0"/>
          <a:cs typeface="Calibri" panose="020F0502020204030204" pitchFamily="34" charset="0"/>
          <a:sym typeface="Helvetica Neue"/>
        </a:defRPr>
      </a:lvl2pPr>
      <a:lvl3pPr marL="9128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Calibri" panose="020F0502020204030204" pitchFamily="34" charset="0"/>
          <a:ea typeface="Open Sans" panose="020B0606030504020204" pitchFamily="34" charset="0"/>
          <a:cs typeface="Calibri" panose="020F0502020204030204" pitchFamily="34" charset="0"/>
          <a:sym typeface="Helvetica Neue"/>
        </a:defRPr>
      </a:lvl3pPr>
      <a:lvl4pPr marL="12303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Calibri" panose="020F0502020204030204" pitchFamily="34" charset="0"/>
          <a:ea typeface="Open Sans" panose="020B0606030504020204" pitchFamily="34" charset="0"/>
          <a:cs typeface="Calibri" panose="020F0502020204030204" pitchFamily="34" charset="0"/>
          <a:sym typeface="Helvetica Neue"/>
        </a:defRPr>
      </a:lvl4pPr>
      <a:lvl5pPr marL="15478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Calibri" panose="020F0502020204030204" pitchFamily="34" charset="0"/>
          <a:ea typeface="Open Sans" panose="020B0606030504020204" pitchFamily="34" charset="0"/>
          <a:cs typeface="Calibri" panose="020F0502020204030204" pitchFamily="34" charset="0"/>
          <a:sym typeface="Helvetica Neue"/>
        </a:defRPr>
      </a:lvl5pPr>
      <a:lvl6pPr marL="18653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Helvetica Neue"/>
          <a:ea typeface="Helvetica Neue"/>
          <a:cs typeface="Helvetica Neue"/>
          <a:sym typeface="Helvetica Neue"/>
        </a:defRPr>
      </a:lvl6pPr>
      <a:lvl7pPr marL="21828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Helvetica Neue"/>
          <a:ea typeface="Helvetica Neue"/>
          <a:cs typeface="Helvetica Neue"/>
          <a:sym typeface="Helvetica Neue"/>
        </a:defRPr>
      </a:lvl7pPr>
      <a:lvl8pPr marL="25003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Helvetica Neue"/>
          <a:ea typeface="Helvetica Neue"/>
          <a:cs typeface="Helvetica Neue"/>
          <a:sym typeface="Helvetica Neue"/>
        </a:defRPr>
      </a:lvl8pPr>
      <a:lvl9pPr marL="28178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1pPr>
      <a:lvl2pPr marL="0" marR="0" indent="1143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2pPr>
      <a:lvl3pPr marL="0" marR="0" indent="2286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3pPr>
      <a:lvl4pPr marL="0" marR="0" indent="3429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4pPr>
      <a:lvl5pPr marL="0" marR="0" indent="4572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5pPr>
      <a:lvl6pPr marL="0" marR="0" indent="5715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6pPr>
      <a:lvl7pPr marL="0" marR="0" indent="6858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7pPr>
      <a:lvl8pPr marL="0" marR="0" indent="8001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8pPr>
      <a:lvl9pPr marL="0" marR="0" indent="9144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oleObject" Target="../embeddings/oleObject1.bin"/><Relationship Id="rId7" Type="http://schemas.openxmlformats.org/officeDocument/2006/relationships/image" Target="../media/image27.png"/><Relationship Id="rId2" Type="http://schemas.openxmlformats.org/officeDocument/2006/relationships/slideLayout" Target="../slideLayouts/slideLayout14.xml"/><Relationship Id="rId1" Type="http://schemas.openxmlformats.org/officeDocument/2006/relationships/tags" Target="../tags/tag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emf"/></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hyperlink" Target="https://chat.openai.com/g/g-pajO1fBss-scrum-sage-zen-edition" TargetMode="External"/><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1.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E9675B7A-ABC0-1B54-596C-F489E65BC92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7" name="think-cell data - do not delete" hidden="1">
                        <a:extLst>
                          <a:ext uri="{FF2B5EF4-FFF2-40B4-BE49-F238E27FC236}">
                            <a16:creationId xmlns:a16="http://schemas.microsoft.com/office/drawing/2014/main" id="{E9675B7A-ABC0-1B54-596C-F489E65BC92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Picture 3" descr="A red and grey text on a black background&#10;&#10;Description automatically generated">
            <a:extLst>
              <a:ext uri="{FF2B5EF4-FFF2-40B4-BE49-F238E27FC236}">
                <a16:creationId xmlns:a16="http://schemas.microsoft.com/office/drawing/2014/main" id="{0629F7EC-D183-A2AC-AE03-91977457B02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35865" y="5699566"/>
            <a:ext cx="2890793" cy="601919"/>
          </a:xfrm>
          <a:prstGeom prst="rect">
            <a:avLst/>
          </a:prstGeom>
        </p:spPr>
      </p:pic>
      <p:sp>
        <p:nvSpPr>
          <p:cNvPr id="6" name="Subtitle 2">
            <a:extLst>
              <a:ext uri="{FF2B5EF4-FFF2-40B4-BE49-F238E27FC236}">
                <a16:creationId xmlns:a16="http://schemas.microsoft.com/office/drawing/2014/main" id="{97D30402-FA4C-F8B1-1E33-4E9FE48F9671}"/>
              </a:ext>
            </a:extLst>
          </p:cNvPr>
          <p:cNvSpPr txBox="1">
            <a:spLocks/>
          </p:cNvSpPr>
          <p:nvPr/>
        </p:nvSpPr>
        <p:spPr>
          <a:xfrm>
            <a:off x="571500" y="5882542"/>
            <a:ext cx="2093042" cy="465334"/>
          </a:xfrm>
          <a:prstGeom prst="rect">
            <a:avLst/>
          </a:prstGeom>
        </p:spPr>
        <p:txBody>
          <a:bodyPr lIns="91440" tIns="45720" rIns="91440" bIns="4572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a:latin typeface="Poppins"/>
                <a:cs typeface="Poppins"/>
              </a:rPr>
              <a:t>Brought to you by </a:t>
            </a:r>
            <a:endParaRPr lang="en-US" sz="1100"/>
          </a:p>
        </p:txBody>
      </p:sp>
      <p:pic>
        <p:nvPicPr>
          <p:cNvPr id="8" name="Picture 7">
            <a:extLst>
              <a:ext uri="{FF2B5EF4-FFF2-40B4-BE49-F238E27FC236}">
                <a16:creationId xmlns:a16="http://schemas.microsoft.com/office/drawing/2014/main" id="{1D61980F-80CF-CF89-B04B-2F0C2E531B9B}"/>
              </a:ext>
            </a:extLst>
          </p:cNvPr>
          <p:cNvPicPr>
            <a:picLocks noChangeAspect="1"/>
          </p:cNvPicPr>
          <p:nvPr/>
        </p:nvPicPr>
        <p:blipFill>
          <a:blip r:embed="rId6"/>
          <a:stretch>
            <a:fillRect/>
          </a:stretch>
        </p:blipFill>
        <p:spPr>
          <a:xfrm>
            <a:off x="12870278" y="2691332"/>
            <a:ext cx="3430032" cy="4853927"/>
          </a:xfrm>
          <a:prstGeom prst="rect">
            <a:avLst/>
          </a:prstGeom>
        </p:spPr>
      </p:pic>
      <p:pic>
        <p:nvPicPr>
          <p:cNvPr id="5" name="Picture 4">
            <a:extLst>
              <a:ext uri="{FF2B5EF4-FFF2-40B4-BE49-F238E27FC236}">
                <a16:creationId xmlns:a16="http://schemas.microsoft.com/office/drawing/2014/main" id="{3C1D0497-4C1B-4040-3272-A53EA84195BF}"/>
              </a:ext>
            </a:extLst>
          </p:cNvPr>
          <p:cNvPicPr>
            <a:picLocks noChangeAspect="1"/>
          </p:cNvPicPr>
          <p:nvPr/>
        </p:nvPicPr>
        <p:blipFill>
          <a:blip r:embed="rId7"/>
          <a:stretch>
            <a:fillRect/>
          </a:stretch>
        </p:blipFill>
        <p:spPr>
          <a:xfrm>
            <a:off x="501677" y="601637"/>
            <a:ext cx="7772400" cy="4072131"/>
          </a:xfrm>
          <a:prstGeom prst="rect">
            <a:avLst/>
          </a:prstGeom>
        </p:spPr>
      </p:pic>
      <p:sp>
        <p:nvSpPr>
          <p:cNvPr id="3" name="TextBox 2">
            <a:extLst>
              <a:ext uri="{FF2B5EF4-FFF2-40B4-BE49-F238E27FC236}">
                <a16:creationId xmlns:a16="http://schemas.microsoft.com/office/drawing/2014/main" id="{075773D2-E99B-7BF5-A314-B3599C446986}"/>
              </a:ext>
            </a:extLst>
          </p:cNvPr>
          <p:cNvSpPr txBox="1"/>
          <p:nvPr/>
        </p:nvSpPr>
        <p:spPr>
          <a:xfrm>
            <a:off x="1029563" y="4817335"/>
            <a:ext cx="6486648" cy="1015663"/>
          </a:xfrm>
          <a:prstGeom prst="rect">
            <a:avLst/>
          </a:prstGeom>
          <a:noFill/>
        </p:spPr>
        <p:txBody>
          <a:bodyPr wrap="none" rtlCol="0">
            <a:spAutoFit/>
          </a:bodyPr>
          <a:lstStyle/>
          <a:p>
            <a:r>
              <a:rPr lang="en-US" sz="2400" b="1" dirty="0"/>
              <a:t>Is Agile Dead or Maybe Extreme Agile is Killing It?</a:t>
            </a:r>
          </a:p>
          <a:p>
            <a:r>
              <a:rPr lang="en-US" b="1" dirty="0"/>
              <a:t>Jeff Sutherland</a:t>
            </a:r>
          </a:p>
          <a:p>
            <a:r>
              <a:rPr lang="en-US" b="1" dirty="0"/>
              <a:t>Co-Creator of Scrum and </a:t>
            </a:r>
            <a:r>
              <a:rPr lang="en-US" b="1" dirty="0" err="1"/>
              <a:t>Scrum@Scale</a:t>
            </a:r>
            <a:endParaRPr lang="en-US" dirty="0"/>
          </a:p>
        </p:txBody>
      </p:sp>
      <p:pic>
        <p:nvPicPr>
          <p:cNvPr id="10" name="Picture 9">
            <a:extLst>
              <a:ext uri="{FF2B5EF4-FFF2-40B4-BE49-F238E27FC236}">
                <a16:creationId xmlns:a16="http://schemas.microsoft.com/office/drawing/2014/main" id="{122EAE79-0BEB-A3B4-86A4-ED52BA4CC65F}"/>
              </a:ext>
            </a:extLst>
          </p:cNvPr>
          <p:cNvPicPr>
            <a:picLocks noChangeAspect="1"/>
          </p:cNvPicPr>
          <p:nvPr/>
        </p:nvPicPr>
        <p:blipFill>
          <a:blip r:embed="rId8"/>
          <a:stretch>
            <a:fillRect/>
          </a:stretch>
        </p:blipFill>
        <p:spPr>
          <a:xfrm>
            <a:off x="8343900" y="601637"/>
            <a:ext cx="3734065" cy="5601097"/>
          </a:xfrm>
          <a:prstGeom prst="rect">
            <a:avLst/>
          </a:prstGeom>
        </p:spPr>
      </p:pic>
      <p:pic>
        <p:nvPicPr>
          <p:cNvPr id="2" name="Picture 1" descr="A red and grey text on a black background&#10;&#10;Description automatically generated">
            <a:extLst>
              <a:ext uri="{FF2B5EF4-FFF2-40B4-BE49-F238E27FC236}">
                <a16:creationId xmlns:a16="http://schemas.microsoft.com/office/drawing/2014/main" id="{9A5FA231-3804-7C72-DE23-156FEE6B5E5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1677" y="7156226"/>
            <a:ext cx="2890793" cy="601919"/>
          </a:xfrm>
          <a:prstGeom prst="rect">
            <a:avLst/>
          </a:prstGeom>
        </p:spPr>
      </p:pic>
    </p:spTree>
    <p:extLst>
      <p:ext uri="{BB962C8B-B14F-4D97-AF65-F5344CB8AC3E}">
        <p14:creationId xmlns:p14="http://schemas.microsoft.com/office/powerpoint/2010/main" val="3263296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E897F-5A4A-EA73-F6D5-DFE81760E78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B36D61D-F4CF-64CA-E094-B497C430A7E7}"/>
              </a:ext>
            </a:extLst>
          </p:cNvPr>
          <p:cNvSpPr>
            <a:spLocks noGrp="1"/>
          </p:cNvSpPr>
          <p:nvPr>
            <p:ph type="body" sz="half" idx="1"/>
          </p:nvPr>
        </p:nvSpPr>
        <p:spPr/>
        <p:txBody>
          <a:bodyPr>
            <a:normAutofit/>
          </a:bodyPr>
          <a:lstStyle/>
          <a:p>
            <a:r>
              <a:rPr lang="en-US"/>
              <a:t>AI is getting 10 times better every 6 months</a:t>
            </a:r>
          </a:p>
          <a:p>
            <a:r>
              <a:rPr lang="en-US"/>
              <a:t>There will be no more software developers as we have known them in a few years</a:t>
            </a:r>
          </a:p>
          <a:p>
            <a:r>
              <a:rPr lang="en-US"/>
              <a:t>AI agents are taking over your computer</a:t>
            </a:r>
          </a:p>
          <a:p>
            <a:r>
              <a:rPr lang="en-US"/>
              <a:t>AI will need a digital medium of exchange to get things done. That needs to be built on top of a decentralized asset like Bitcoin</a:t>
            </a:r>
          </a:p>
          <a:p>
            <a:r>
              <a:rPr lang="en-US" b="1"/>
              <a:t>All of this has a huge impact on Scrum and </a:t>
            </a:r>
            <a:r>
              <a:rPr lang="en-US" b="1" err="1"/>
              <a:t>Scrum@Scale</a:t>
            </a:r>
            <a:endParaRPr lang="en-US" b="1"/>
          </a:p>
        </p:txBody>
      </p:sp>
      <p:sp>
        <p:nvSpPr>
          <p:cNvPr id="4" name="Title 3">
            <a:extLst>
              <a:ext uri="{FF2B5EF4-FFF2-40B4-BE49-F238E27FC236}">
                <a16:creationId xmlns:a16="http://schemas.microsoft.com/office/drawing/2014/main" id="{06B4B7C0-19D7-4DAD-342D-5D13424634B5}"/>
              </a:ext>
            </a:extLst>
          </p:cNvPr>
          <p:cNvSpPr>
            <a:spLocks noGrp="1"/>
          </p:cNvSpPr>
          <p:nvPr>
            <p:ph type="title"/>
          </p:nvPr>
        </p:nvSpPr>
        <p:spPr/>
        <p:txBody>
          <a:bodyPr/>
          <a:lstStyle/>
          <a:p>
            <a:r>
              <a:rPr lang="en-US"/>
              <a:t>The Key to Unlocking Value is AI and Tokenization</a:t>
            </a:r>
          </a:p>
        </p:txBody>
      </p:sp>
      <p:pic>
        <p:nvPicPr>
          <p:cNvPr id="5" name="Picture 4">
            <a:extLst>
              <a:ext uri="{FF2B5EF4-FFF2-40B4-BE49-F238E27FC236}">
                <a16:creationId xmlns:a16="http://schemas.microsoft.com/office/drawing/2014/main" id="{7AE08B79-A81C-1868-CBAF-63901D51902D}"/>
              </a:ext>
            </a:extLst>
          </p:cNvPr>
          <p:cNvPicPr>
            <a:picLocks noChangeAspect="1"/>
          </p:cNvPicPr>
          <p:nvPr/>
        </p:nvPicPr>
        <p:blipFill>
          <a:blip r:embed="rId2"/>
          <a:stretch>
            <a:fillRect/>
          </a:stretch>
        </p:blipFill>
        <p:spPr>
          <a:xfrm>
            <a:off x="7364873" y="1443433"/>
            <a:ext cx="3436345" cy="2577259"/>
          </a:xfrm>
          <a:prstGeom prst="rect">
            <a:avLst/>
          </a:prstGeom>
        </p:spPr>
      </p:pic>
      <p:sp>
        <p:nvSpPr>
          <p:cNvPr id="6" name="TextBox 5">
            <a:extLst>
              <a:ext uri="{FF2B5EF4-FFF2-40B4-BE49-F238E27FC236}">
                <a16:creationId xmlns:a16="http://schemas.microsoft.com/office/drawing/2014/main" id="{71E2A77F-FC2F-1FF0-272A-F1FF49CE1817}"/>
              </a:ext>
            </a:extLst>
          </p:cNvPr>
          <p:cNvSpPr txBox="1"/>
          <p:nvPr/>
        </p:nvSpPr>
        <p:spPr>
          <a:xfrm>
            <a:off x="8320983" y="2635330"/>
            <a:ext cx="1353256" cy="369332"/>
          </a:xfrm>
          <a:prstGeom prst="rect">
            <a:avLst/>
          </a:prstGeom>
          <a:noFill/>
        </p:spPr>
        <p:txBody>
          <a:bodyPr wrap="none" rtlCol="0">
            <a:spAutoFit/>
          </a:bodyPr>
          <a:lstStyle/>
          <a:p>
            <a:r>
              <a:rPr lang="en-US"/>
              <a:t>Tokenization</a:t>
            </a:r>
          </a:p>
        </p:txBody>
      </p:sp>
      <p:pic>
        <p:nvPicPr>
          <p:cNvPr id="8" name="Picture 7">
            <a:extLst>
              <a:ext uri="{FF2B5EF4-FFF2-40B4-BE49-F238E27FC236}">
                <a16:creationId xmlns:a16="http://schemas.microsoft.com/office/drawing/2014/main" id="{B921DF63-82C6-B465-45E0-5BCAE255A270}"/>
              </a:ext>
            </a:extLst>
          </p:cNvPr>
          <p:cNvPicPr>
            <a:picLocks noChangeAspect="1"/>
          </p:cNvPicPr>
          <p:nvPr/>
        </p:nvPicPr>
        <p:blipFill>
          <a:blip r:embed="rId3"/>
          <a:stretch>
            <a:fillRect/>
          </a:stretch>
        </p:blipFill>
        <p:spPr>
          <a:xfrm>
            <a:off x="7364873" y="4120116"/>
            <a:ext cx="3505200" cy="2039484"/>
          </a:xfrm>
          <a:prstGeom prst="rect">
            <a:avLst/>
          </a:prstGeom>
        </p:spPr>
      </p:pic>
      <p:sp>
        <p:nvSpPr>
          <p:cNvPr id="2" name="TextBox 1">
            <a:extLst>
              <a:ext uri="{FF2B5EF4-FFF2-40B4-BE49-F238E27FC236}">
                <a16:creationId xmlns:a16="http://schemas.microsoft.com/office/drawing/2014/main" id="{E6D086BF-D950-FB28-6EE2-FB6384C16EC1}"/>
              </a:ext>
            </a:extLst>
          </p:cNvPr>
          <p:cNvSpPr txBox="1"/>
          <p:nvPr/>
        </p:nvSpPr>
        <p:spPr>
          <a:xfrm>
            <a:off x="8210015" y="6021100"/>
            <a:ext cx="2068643" cy="276999"/>
          </a:xfrm>
          <a:prstGeom prst="rect">
            <a:avLst/>
          </a:prstGeom>
          <a:noFill/>
        </p:spPr>
        <p:txBody>
          <a:bodyPr wrap="none" rtlCol="0">
            <a:spAutoFit/>
          </a:bodyPr>
          <a:lstStyle/>
          <a:p>
            <a:r>
              <a:rPr lang="en-US" sz="1200" i="1"/>
              <a:t>The Fastest Growing Company</a:t>
            </a:r>
          </a:p>
        </p:txBody>
      </p:sp>
    </p:spTree>
    <p:extLst>
      <p:ext uri="{BB962C8B-B14F-4D97-AF65-F5344CB8AC3E}">
        <p14:creationId xmlns:p14="http://schemas.microsoft.com/office/powerpoint/2010/main" val="28178419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62C90-1DE5-6D4C-C02E-06E14394CA9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06840CB-ADCE-0DB7-FA79-FDBE5B1963BE}"/>
              </a:ext>
            </a:extLst>
          </p:cNvPr>
          <p:cNvSpPr>
            <a:spLocks noGrp="1"/>
          </p:cNvSpPr>
          <p:nvPr>
            <p:ph type="body" sz="half" idx="1"/>
          </p:nvPr>
        </p:nvSpPr>
        <p:spPr/>
        <p:txBody>
          <a:bodyPr>
            <a:normAutofit/>
          </a:bodyPr>
          <a:lstStyle/>
          <a:p>
            <a:r>
              <a:rPr lang="en-US"/>
              <a:t>In the near term trillions of dollars of value will be released by two applications</a:t>
            </a:r>
          </a:p>
          <a:p>
            <a:pPr lvl="1"/>
            <a:r>
              <a:rPr lang="en-US"/>
              <a:t>Robotaxis</a:t>
            </a:r>
          </a:p>
          <a:p>
            <a:pPr lvl="1"/>
            <a:r>
              <a:rPr lang="en-US"/>
              <a:t>Autonomous robots</a:t>
            </a:r>
          </a:p>
          <a:p>
            <a:r>
              <a:rPr lang="en-US"/>
              <a:t>Tesla is at the center of this revolution</a:t>
            </a:r>
            <a:endParaRPr lang="en-US" b="1"/>
          </a:p>
        </p:txBody>
      </p:sp>
      <p:sp>
        <p:nvSpPr>
          <p:cNvPr id="4" name="Title 3">
            <a:extLst>
              <a:ext uri="{FF2B5EF4-FFF2-40B4-BE49-F238E27FC236}">
                <a16:creationId xmlns:a16="http://schemas.microsoft.com/office/drawing/2014/main" id="{BD7626EA-0E2B-7620-4F61-4DF7546FA428}"/>
              </a:ext>
            </a:extLst>
          </p:cNvPr>
          <p:cNvSpPr>
            <a:spLocks noGrp="1"/>
          </p:cNvSpPr>
          <p:nvPr>
            <p:ph type="title"/>
          </p:nvPr>
        </p:nvSpPr>
        <p:spPr/>
        <p:txBody>
          <a:bodyPr/>
          <a:lstStyle/>
          <a:p>
            <a:r>
              <a:rPr lang="en-US"/>
              <a:t>Monetizing AI Depends on Real Applications</a:t>
            </a:r>
            <a:br>
              <a:rPr lang="en-US"/>
            </a:br>
            <a:r>
              <a:rPr lang="en-US" sz="2000">
                <a:solidFill>
                  <a:srgbClr val="7030A0"/>
                </a:solidFill>
              </a:rPr>
              <a:t>Chatbots will never make real money</a:t>
            </a:r>
          </a:p>
        </p:txBody>
      </p:sp>
      <p:pic>
        <p:nvPicPr>
          <p:cNvPr id="7" name="Picture 6">
            <a:extLst>
              <a:ext uri="{FF2B5EF4-FFF2-40B4-BE49-F238E27FC236}">
                <a16:creationId xmlns:a16="http://schemas.microsoft.com/office/drawing/2014/main" id="{F0E9DA31-428B-64B4-A584-F5B38F157F88}"/>
              </a:ext>
            </a:extLst>
          </p:cNvPr>
          <p:cNvPicPr>
            <a:picLocks noChangeAspect="1"/>
          </p:cNvPicPr>
          <p:nvPr/>
        </p:nvPicPr>
        <p:blipFill>
          <a:blip r:embed="rId2"/>
          <a:stretch>
            <a:fillRect/>
          </a:stretch>
        </p:blipFill>
        <p:spPr>
          <a:xfrm>
            <a:off x="6655981" y="1895253"/>
            <a:ext cx="4607442" cy="3455582"/>
          </a:xfrm>
          <a:prstGeom prst="rect">
            <a:avLst/>
          </a:prstGeom>
        </p:spPr>
      </p:pic>
      <p:sp>
        <p:nvSpPr>
          <p:cNvPr id="8" name="TextBox 7">
            <a:extLst>
              <a:ext uri="{FF2B5EF4-FFF2-40B4-BE49-F238E27FC236}">
                <a16:creationId xmlns:a16="http://schemas.microsoft.com/office/drawing/2014/main" id="{454E4202-E590-B0B0-44D2-487C981C5891}"/>
              </a:ext>
            </a:extLst>
          </p:cNvPr>
          <p:cNvSpPr txBox="1"/>
          <p:nvPr/>
        </p:nvSpPr>
        <p:spPr>
          <a:xfrm>
            <a:off x="8272131" y="3623044"/>
            <a:ext cx="1095108" cy="369332"/>
          </a:xfrm>
          <a:prstGeom prst="rect">
            <a:avLst/>
          </a:prstGeom>
          <a:noFill/>
        </p:spPr>
        <p:txBody>
          <a:bodyPr wrap="none" rtlCol="0">
            <a:spAutoFit/>
          </a:bodyPr>
          <a:lstStyle/>
          <a:p>
            <a:r>
              <a:rPr lang="en-US">
                <a:solidFill>
                  <a:srgbClr val="FF0000"/>
                </a:solidFill>
              </a:rPr>
              <a:t>Robotaxis</a:t>
            </a:r>
          </a:p>
        </p:txBody>
      </p:sp>
      <p:sp>
        <p:nvSpPr>
          <p:cNvPr id="9" name="TextBox 8">
            <a:extLst>
              <a:ext uri="{FF2B5EF4-FFF2-40B4-BE49-F238E27FC236}">
                <a16:creationId xmlns:a16="http://schemas.microsoft.com/office/drawing/2014/main" id="{810DA870-01E1-EF6A-733B-F13028F4AB5A}"/>
              </a:ext>
            </a:extLst>
          </p:cNvPr>
          <p:cNvSpPr txBox="1"/>
          <p:nvPr/>
        </p:nvSpPr>
        <p:spPr>
          <a:xfrm>
            <a:off x="7403804" y="4144767"/>
            <a:ext cx="584647" cy="369332"/>
          </a:xfrm>
          <a:prstGeom prst="rect">
            <a:avLst/>
          </a:prstGeom>
          <a:noFill/>
        </p:spPr>
        <p:txBody>
          <a:bodyPr wrap="none" rtlCol="0">
            <a:spAutoFit/>
          </a:bodyPr>
          <a:lstStyle/>
          <a:p>
            <a:r>
              <a:rPr lang="en-US">
                <a:solidFill>
                  <a:srgbClr val="FF0000"/>
                </a:solidFill>
              </a:rPr>
              <a:t>Cars</a:t>
            </a:r>
          </a:p>
        </p:txBody>
      </p:sp>
      <p:sp>
        <p:nvSpPr>
          <p:cNvPr id="10" name="TextBox 9">
            <a:extLst>
              <a:ext uri="{FF2B5EF4-FFF2-40B4-BE49-F238E27FC236}">
                <a16:creationId xmlns:a16="http://schemas.microsoft.com/office/drawing/2014/main" id="{EE4F8B26-A5C9-4158-F713-1C2F7772877D}"/>
              </a:ext>
            </a:extLst>
          </p:cNvPr>
          <p:cNvSpPr txBox="1"/>
          <p:nvPr/>
        </p:nvSpPr>
        <p:spPr>
          <a:xfrm>
            <a:off x="9087292" y="2865624"/>
            <a:ext cx="983539" cy="369332"/>
          </a:xfrm>
          <a:prstGeom prst="rect">
            <a:avLst/>
          </a:prstGeom>
          <a:noFill/>
        </p:spPr>
        <p:txBody>
          <a:bodyPr wrap="none" rtlCol="0">
            <a:spAutoFit/>
          </a:bodyPr>
          <a:lstStyle/>
          <a:p>
            <a:r>
              <a:rPr lang="en-US">
                <a:solidFill>
                  <a:srgbClr val="FF0000"/>
                </a:solidFill>
              </a:rPr>
              <a:t>Optimus</a:t>
            </a:r>
          </a:p>
        </p:txBody>
      </p:sp>
    </p:spTree>
    <p:extLst>
      <p:ext uri="{BB962C8B-B14F-4D97-AF65-F5344CB8AC3E}">
        <p14:creationId xmlns:p14="http://schemas.microsoft.com/office/powerpoint/2010/main" val="4147180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3EF166D-BB71-602B-0C03-518E69F16CDA}"/>
              </a:ext>
            </a:extLst>
          </p:cNvPr>
          <p:cNvSpPr>
            <a:spLocks noGrp="1"/>
          </p:cNvSpPr>
          <p:nvPr>
            <p:ph type="body" sz="half" idx="1"/>
          </p:nvPr>
        </p:nvSpPr>
        <p:spPr/>
        <p:txBody>
          <a:bodyPr>
            <a:normAutofit fontScale="92500"/>
          </a:bodyPr>
          <a:lstStyle/>
          <a:p>
            <a:r>
              <a:rPr lang="en-US"/>
              <a:t>These trends are driven by economics and trade wars, they are inevitable.</a:t>
            </a:r>
          </a:p>
          <a:p>
            <a:r>
              <a:rPr lang="en-US"/>
              <a:t>Investing long term in these trends will give you Agency – the ability to chart your own future and invest in the future of the planet.</a:t>
            </a:r>
          </a:p>
          <a:p>
            <a:r>
              <a:rPr lang="en-US"/>
              <a:t>My lawyers said my investments were growing so fast I needed to give them away.</a:t>
            </a:r>
          </a:p>
          <a:p>
            <a:r>
              <a:rPr lang="en-US"/>
              <a:t>I gifted the IRS maximum amount to family trusts.</a:t>
            </a:r>
          </a:p>
          <a:p>
            <a:r>
              <a:rPr lang="en-US"/>
              <a:t>The trusts had to buy the rest by paying me a my wife a generous salary for the next 30 years.</a:t>
            </a:r>
          </a:p>
          <a:p>
            <a:endParaRPr lang="en-US"/>
          </a:p>
        </p:txBody>
      </p:sp>
      <p:sp>
        <p:nvSpPr>
          <p:cNvPr id="4" name="Title 3">
            <a:extLst>
              <a:ext uri="{FF2B5EF4-FFF2-40B4-BE49-F238E27FC236}">
                <a16:creationId xmlns:a16="http://schemas.microsoft.com/office/drawing/2014/main" id="{84C45EB3-20D7-E4BA-E076-219F5FBB7F01}"/>
              </a:ext>
            </a:extLst>
          </p:cNvPr>
          <p:cNvSpPr>
            <a:spLocks noGrp="1"/>
          </p:cNvSpPr>
          <p:nvPr>
            <p:ph type="title"/>
          </p:nvPr>
        </p:nvSpPr>
        <p:spPr/>
        <p:txBody>
          <a:bodyPr/>
          <a:lstStyle/>
          <a:p>
            <a:r>
              <a:rPr lang="en-US"/>
              <a:t>Implementing the Agile Technology Stack</a:t>
            </a:r>
          </a:p>
        </p:txBody>
      </p:sp>
      <p:pic>
        <p:nvPicPr>
          <p:cNvPr id="6" name="Picture 5" descr="A graph showing a line&#10;&#10;Description automatically generated">
            <a:extLst>
              <a:ext uri="{FF2B5EF4-FFF2-40B4-BE49-F238E27FC236}">
                <a16:creationId xmlns:a16="http://schemas.microsoft.com/office/drawing/2014/main" id="{83F8D064-198F-C9BB-FCB6-B8B5D6BC1609}"/>
              </a:ext>
            </a:extLst>
          </p:cNvPr>
          <p:cNvPicPr>
            <a:picLocks noChangeAspect="1"/>
          </p:cNvPicPr>
          <p:nvPr/>
        </p:nvPicPr>
        <p:blipFill>
          <a:blip r:embed="rId2"/>
          <a:stretch>
            <a:fillRect/>
          </a:stretch>
        </p:blipFill>
        <p:spPr>
          <a:xfrm>
            <a:off x="6791804" y="1760118"/>
            <a:ext cx="4691570" cy="2963905"/>
          </a:xfrm>
          <a:prstGeom prst="rect">
            <a:avLst/>
          </a:prstGeom>
        </p:spPr>
      </p:pic>
    </p:spTree>
    <p:extLst>
      <p:ext uri="{BB962C8B-B14F-4D97-AF65-F5344CB8AC3E}">
        <p14:creationId xmlns:p14="http://schemas.microsoft.com/office/powerpoint/2010/main" val="1237284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28867A-41D6-37BD-71EC-0B2250CFB173}"/>
              </a:ext>
            </a:extLst>
          </p:cNvPr>
          <p:cNvSpPr>
            <a:spLocks noGrp="1"/>
          </p:cNvSpPr>
          <p:nvPr>
            <p:ph type="body" sz="half" idx="1"/>
          </p:nvPr>
        </p:nvSpPr>
        <p:spPr>
          <a:xfrm>
            <a:off x="1390782" y="1760118"/>
            <a:ext cx="5202119" cy="4164272"/>
          </a:xfrm>
        </p:spPr>
        <p:txBody>
          <a:bodyPr>
            <a:normAutofit fontScale="77500" lnSpcReduction="20000"/>
          </a:bodyPr>
          <a:lstStyle/>
          <a:p>
            <a:r>
              <a:rPr lang="en-US"/>
              <a:t>Software is first to feel AI replacing wages</a:t>
            </a:r>
          </a:p>
          <a:p>
            <a:r>
              <a:rPr lang="en-US"/>
              <a:t>Huge layoffs and Agile is about 15%. It is not about Agile, it is about AI taking over software development.</a:t>
            </a:r>
          </a:p>
          <a:p>
            <a:r>
              <a:rPr lang="en-US"/>
              <a:t>AI is better, faster, cheaper, and safer.</a:t>
            </a:r>
          </a:p>
          <a:p>
            <a:r>
              <a:rPr lang="en-US"/>
              <a:t>Creates Economic Agency Paradox for Workers</a:t>
            </a:r>
          </a:p>
          <a:p>
            <a:pPr lvl="1"/>
            <a:r>
              <a:rPr lang="en-US"/>
              <a:t>Universal Basic Income is short term solution.</a:t>
            </a:r>
          </a:p>
          <a:p>
            <a:pPr lvl="2"/>
            <a:r>
              <a:rPr lang="en-US"/>
              <a:t>Replaces wage slaves with passive population on the dole.</a:t>
            </a:r>
          </a:p>
          <a:p>
            <a:pPr lvl="1"/>
            <a:r>
              <a:rPr lang="en-US"/>
              <a:t>Need to use UBI as seed capital for investment</a:t>
            </a:r>
          </a:p>
          <a:p>
            <a:pPr lvl="2"/>
            <a:r>
              <a:rPr lang="en-US"/>
              <a:t>Train everyone to use the Agile Technology Stack to invest in the future.</a:t>
            </a:r>
          </a:p>
          <a:p>
            <a:r>
              <a:rPr lang="en-US"/>
              <a:t>Investment Based Future is Optimal Outcome</a:t>
            </a:r>
          </a:p>
          <a:p>
            <a:pPr lvl="1"/>
            <a:r>
              <a:rPr lang="en-US"/>
              <a:t>Everything is tokenized on a decentralized, democratized asset.</a:t>
            </a:r>
          </a:p>
          <a:p>
            <a:pPr lvl="1"/>
            <a:r>
              <a:rPr lang="en-US"/>
              <a:t>Individuals decide where to invest tokens</a:t>
            </a:r>
          </a:p>
        </p:txBody>
      </p:sp>
      <p:sp>
        <p:nvSpPr>
          <p:cNvPr id="4" name="Title 3">
            <a:extLst>
              <a:ext uri="{FF2B5EF4-FFF2-40B4-BE49-F238E27FC236}">
                <a16:creationId xmlns:a16="http://schemas.microsoft.com/office/drawing/2014/main" id="{8171C854-5D07-F843-73F2-C75FA196517C}"/>
              </a:ext>
            </a:extLst>
          </p:cNvPr>
          <p:cNvSpPr>
            <a:spLocks noGrp="1"/>
          </p:cNvSpPr>
          <p:nvPr>
            <p:ph type="title"/>
          </p:nvPr>
        </p:nvSpPr>
        <p:spPr/>
        <p:txBody>
          <a:bodyPr/>
          <a:lstStyle/>
          <a:p>
            <a:r>
              <a:rPr lang="en-US"/>
              <a:t>Why This Matters</a:t>
            </a:r>
            <a:br>
              <a:rPr lang="en-US"/>
            </a:br>
            <a:r>
              <a:rPr lang="en-US" sz="2000">
                <a:solidFill>
                  <a:srgbClr val="7030A0"/>
                </a:solidFill>
              </a:rPr>
              <a:t>Post Labor Economics</a:t>
            </a:r>
          </a:p>
        </p:txBody>
      </p:sp>
      <p:pic>
        <p:nvPicPr>
          <p:cNvPr id="6" name="Picture 5">
            <a:extLst>
              <a:ext uri="{FF2B5EF4-FFF2-40B4-BE49-F238E27FC236}">
                <a16:creationId xmlns:a16="http://schemas.microsoft.com/office/drawing/2014/main" id="{EFB17BCF-69A8-94BF-C96D-D3E1E70557E1}"/>
              </a:ext>
            </a:extLst>
          </p:cNvPr>
          <p:cNvPicPr>
            <a:picLocks noChangeAspect="1"/>
          </p:cNvPicPr>
          <p:nvPr/>
        </p:nvPicPr>
        <p:blipFill>
          <a:blip r:embed="rId2"/>
          <a:stretch>
            <a:fillRect/>
          </a:stretch>
        </p:blipFill>
        <p:spPr>
          <a:xfrm>
            <a:off x="6876565" y="735227"/>
            <a:ext cx="4854937" cy="5387546"/>
          </a:xfrm>
          <a:prstGeom prst="rect">
            <a:avLst/>
          </a:prstGeom>
        </p:spPr>
      </p:pic>
    </p:spTree>
    <p:extLst>
      <p:ext uri="{BB962C8B-B14F-4D97-AF65-F5344CB8AC3E}">
        <p14:creationId xmlns:p14="http://schemas.microsoft.com/office/powerpoint/2010/main" val="41069649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51E96-C714-5E98-8208-5C6D2186F3E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CD2886F-211B-1ED9-DCDC-867C09C44EF8}"/>
              </a:ext>
            </a:extLst>
          </p:cNvPr>
          <p:cNvSpPr>
            <a:spLocks noGrp="1"/>
          </p:cNvSpPr>
          <p:nvPr>
            <p:ph type="body" sz="half" idx="1"/>
          </p:nvPr>
        </p:nvSpPr>
        <p:spPr/>
        <p:txBody>
          <a:bodyPr>
            <a:normAutofit fontScale="92500" lnSpcReduction="20000"/>
          </a:bodyPr>
          <a:lstStyle/>
          <a:p>
            <a:r>
              <a:rPr lang="en-US"/>
              <a:t>If people do not change they will all wind up on welfare.</a:t>
            </a:r>
          </a:p>
          <a:p>
            <a:r>
              <a:rPr lang="en-US"/>
              <a:t>If they take advantage of change they will be empowered to direct value creation.</a:t>
            </a:r>
          </a:p>
          <a:p>
            <a:r>
              <a:rPr lang="en-US"/>
              <a:t>Scrum values are the core of the change we want to see.</a:t>
            </a:r>
          </a:p>
          <a:p>
            <a:r>
              <a:rPr lang="en-US"/>
              <a:t>Scrum evolved from AI and easily incorporates AI through the subsumption architecture.</a:t>
            </a:r>
          </a:p>
          <a:p>
            <a:r>
              <a:rPr lang="en-US"/>
              <a:t>Scrum was benchmarked at 10x. Scrum with AI will benchmark at 100x.</a:t>
            </a:r>
          </a:p>
          <a:p>
            <a:r>
              <a:rPr lang="en-US"/>
              <a:t>The 100x teams will have a job in 2030. All fake Agile will be dead.</a:t>
            </a:r>
          </a:p>
          <a:p>
            <a:r>
              <a:rPr lang="en-US"/>
              <a:t>We are the productivity experts and the change experts. It we do our job we will have plenty of work.</a:t>
            </a:r>
          </a:p>
        </p:txBody>
      </p:sp>
      <p:sp>
        <p:nvSpPr>
          <p:cNvPr id="4" name="Title 3">
            <a:extLst>
              <a:ext uri="{FF2B5EF4-FFF2-40B4-BE49-F238E27FC236}">
                <a16:creationId xmlns:a16="http://schemas.microsoft.com/office/drawing/2014/main" id="{D15C3339-9160-ED0F-02E0-2B1AEDCE7827}"/>
              </a:ext>
            </a:extLst>
          </p:cNvPr>
          <p:cNvSpPr>
            <a:spLocks noGrp="1"/>
          </p:cNvSpPr>
          <p:nvPr>
            <p:ph type="title"/>
          </p:nvPr>
        </p:nvSpPr>
        <p:spPr/>
        <p:txBody>
          <a:bodyPr/>
          <a:lstStyle/>
          <a:p>
            <a:r>
              <a:rPr lang="en-US"/>
              <a:t>How to Use Scrum to Help People Change</a:t>
            </a:r>
          </a:p>
        </p:txBody>
      </p:sp>
      <p:pic>
        <p:nvPicPr>
          <p:cNvPr id="2" name="Picture 1">
            <a:extLst>
              <a:ext uri="{FF2B5EF4-FFF2-40B4-BE49-F238E27FC236}">
                <a16:creationId xmlns:a16="http://schemas.microsoft.com/office/drawing/2014/main" id="{CAC793C8-7B36-9131-9286-FAA8C32064B6}"/>
              </a:ext>
            </a:extLst>
          </p:cNvPr>
          <p:cNvPicPr>
            <a:picLocks noChangeAspect="1"/>
          </p:cNvPicPr>
          <p:nvPr/>
        </p:nvPicPr>
        <p:blipFill>
          <a:blip r:embed="rId2"/>
          <a:stretch>
            <a:fillRect/>
          </a:stretch>
        </p:blipFill>
        <p:spPr>
          <a:xfrm>
            <a:off x="7018868" y="1608668"/>
            <a:ext cx="4360332" cy="4360332"/>
          </a:xfrm>
          <a:prstGeom prst="rect">
            <a:avLst/>
          </a:prstGeom>
        </p:spPr>
      </p:pic>
    </p:spTree>
    <p:extLst>
      <p:ext uri="{BB962C8B-B14F-4D97-AF65-F5344CB8AC3E}">
        <p14:creationId xmlns:p14="http://schemas.microsoft.com/office/powerpoint/2010/main" val="209150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E120B-4662-7A09-D3D6-4EB5FB40EE4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02E221E-CB26-6BFC-F3A7-4AEA5C5F2013}"/>
              </a:ext>
            </a:extLst>
          </p:cNvPr>
          <p:cNvSpPr>
            <a:spLocks noGrp="1"/>
          </p:cNvSpPr>
          <p:nvPr>
            <p:ph type="body" sz="half" idx="1"/>
          </p:nvPr>
        </p:nvSpPr>
        <p:spPr/>
        <p:txBody>
          <a:bodyPr>
            <a:normAutofit fontScale="92500" lnSpcReduction="10000"/>
          </a:bodyPr>
          <a:lstStyle/>
          <a:p>
            <a:r>
              <a:rPr lang="en-US"/>
              <a:t>Universal Asset Tokenization</a:t>
            </a:r>
          </a:p>
          <a:p>
            <a:r>
              <a:rPr lang="en-US"/>
              <a:t>AI Enhances Market Agency</a:t>
            </a:r>
          </a:p>
          <a:p>
            <a:pPr lvl="1"/>
            <a:r>
              <a:rPr lang="en-US"/>
              <a:t>AI agents help individual</a:t>
            </a:r>
          </a:p>
          <a:p>
            <a:r>
              <a:rPr lang="en-US"/>
              <a:t>Decentralized Infrastructure</a:t>
            </a:r>
          </a:p>
          <a:p>
            <a:r>
              <a:rPr lang="en-US"/>
              <a:t>Legal Framework Modernization</a:t>
            </a:r>
          </a:p>
          <a:p>
            <a:r>
              <a:rPr lang="en-US"/>
              <a:t>Radical Market Transparency</a:t>
            </a:r>
          </a:p>
          <a:p>
            <a:r>
              <a:rPr lang="en-US"/>
              <a:t>Democratic Access </a:t>
            </a:r>
          </a:p>
          <a:p>
            <a:r>
              <a:rPr lang="en-US"/>
              <a:t>Value Capture Protection</a:t>
            </a:r>
          </a:p>
          <a:p>
            <a:pPr lvl="1"/>
            <a:r>
              <a:rPr lang="en-US"/>
              <a:t>Eliminate all middlemen</a:t>
            </a:r>
          </a:p>
          <a:p>
            <a:pPr lvl="1"/>
            <a:r>
              <a:rPr lang="en-US"/>
              <a:t>Disintermediation drove the Internet and AI puts it on steroids</a:t>
            </a:r>
          </a:p>
        </p:txBody>
      </p:sp>
      <p:sp>
        <p:nvSpPr>
          <p:cNvPr id="4" name="Title 3">
            <a:extLst>
              <a:ext uri="{FF2B5EF4-FFF2-40B4-BE49-F238E27FC236}">
                <a16:creationId xmlns:a16="http://schemas.microsoft.com/office/drawing/2014/main" id="{9C83DE1B-347E-A609-7DC0-4AC20C326700}"/>
              </a:ext>
            </a:extLst>
          </p:cNvPr>
          <p:cNvSpPr>
            <a:spLocks noGrp="1"/>
          </p:cNvSpPr>
          <p:nvPr>
            <p:ph type="title"/>
          </p:nvPr>
        </p:nvSpPr>
        <p:spPr/>
        <p:txBody>
          <a:bodyPr>
            <a:normAutofit/>
          </a:bodyPr>
          <a:lstStyle/>
          <a:p>
            <a:r>
              <a:rPr lang="en-US" dirty="0"/>
              <a:t>Core Principles of Post Labor Economics</a:t>
            </a:r>
            <a:br>
              <a:rPr lang="en-US" dirty="0"/>
            </a:br>
            <a:r>
              <a:rPr lang="en-US" sz="2000" dirty="0">
                <a:solidFill>
                  <a:srgbClr val="7030A0"/>
                </a:solidFill>
              </a:rPr>
              <a:t>Reference: https://</a:t>
            </a:r>
            <a:r>
              <a:rPr lang="en-US" sz="2000" dirty="0" err="1">
                <a:solidFill>
                  <a:srgbClr val="7030A0"/>
                </a:solidFill>
              </a:rPr>
              <a:t>newatlas.com</a:t>
            </a:r>
            <a:r>
              <a:rPr lang="en-US" sz="2000" dirty="0">
                <a:solidFill>
                  <a:srgbClr val="7030A0"/>
                </a:solidFill>
              </a:rPr>
              <a:t>/technology/post-labor-economics-</a:t>
            </a:r>
            <a:r>
              <a:rPr lang="en-US" sz="2000" dirty="0" err="1">
                <a:solidFill>
                  <a:srgbClr val="7030A0"/>
                </a:solidFill>
              </a:rPr>
              <a:t>shapiro</a:t>
            </a:r>
            <a:r>
              <a:rPr lang="en-US" sz="2000" dirty="0">
                <a:solidFill>
                  <a:srgbClr val="7030A0"/>
                </a:solidFill>
              </a:rPr>
              <a:t>/</a:t>
            </a:r>
          </a:p>
        </p:txBody>
      </p:sp>
      <p:pic>
        <p:nvPicPr>
          <p:cNvPr id="2" name="Picture 1">
            <a:extLst>
              <a:ext uri="{FF2B5EF4-FFF2-40B4-BE49-F238E27FC236}">
                <a16:creationId xmlns:a16="http://schemas.microsoft.com/office/drawing/2014/main" id="{64280A66-9E83-5FD1-3D67-412B29681089}"/>
              </a:ext>
            </a:extLst>
          </p:cNvPr>
          <p:cNvPicPr>
            <a:picLocks noChangeAspect="1"/>
          </p:cNvPicPr>
          <p:nvPr/>
        </p:nvPicPr>
        <p:blipFill>
          <a:blip r:embed="rId2"/>
          <a:stretch>
            <a:fillRect/>
          </a:stretch>
        </p:blipFill>
        <p:spPr>
          <a:xfrm>
            <a:off x="7156800" y="1803546"/>
            <a:ext cx="4004701" cy="4004701"/>
          </a:xfrm>
          <a:prstGeom prst="rect">
            <a:avLst/>
          </a:prstGeom>
        </p:spPr>
      </p:pic>
    </p:spTree>
    <p:extLst>
      <p:ext uri="{BB962C8B-B14F-4D97-AF65-F5344CB8AC3E}">
        <p14:creationId xmlns:p14="http://schemas.microsoft.com/office/powerpoint/2010/main" val="113824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06D32-F96D-D3CA-A8A3-8C5490B407B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6B87A46-CA7D-314C-C3F2-AEC46A277A45}"/>
              </a:ext>
            </a:extLst>
          </p:cNvPr>
          <p:cNvSpPr>
            <a:spLocks noGrp="1"/>
          </p:cNvSpPr>
          <p:nvPr>
            <p:ph type="body" sz="half" idx="1"/>
          </p:nvPr>
        </p:nvSpPr>
        <p:spPr/>
        <p:txBody>
          <a:bodyPr>
            <a:noAutofit/>
          </a:bodyPr>
          <a:lstStyle/>
          <a:p>
            <a:pPr marL="0" indent="0">
              <a:buNone/>
            </a:pPr>
            <a:r>
              <a:rPr lang="en-US" sz="1800" b="1">
                <a:solidFill>
                  <a:srgbClr val="0E0E0E"/>
                </a:solidFill>
                <a:effectLst/>
                <a:latin typeface=".AppleSystemUIFont"/>
              </a:rPr>
              <a:t>1. Rapid Adaptation Through Agile Teams</a:t>
            </a:r>
            <a:endParaRPr lang="en-US" sz="1800">
              <a:solidFill>
                <a:srgbClr val="0E0E0E"/>
              </a:solidFill>
              <a:effectLst/>
              <a:latin typeface=".AppleSystemUIFont"/>
            </a:endParaRPr>
          </a:p>
          <a:p>
            <a:pPr marL="0" indent="0">
              <a:spcBef>
                <a:spcPts val="900"/>
              </a:spcBef>
              <a:buNone/>
            </a:pPr>
            <a:r>
              <a:rPr lang="en-US" sz="1800">
                <a:solidFill>
                  <a:srgbClr val="0E0E0E"/>
                </a:solidFill>
                <a:effectLst/>
                <a:latin typeface=".AppleSystemUIFont"/>
              </a:rPr>
              <a:t>• </a:t>
            </a:r>
            <a:r>
              <a:rPr lang="en-US" sz="1800" b="1">
                <a:solidFill>
                  <a:srgbClr val="0E0E0E"/>
                </a:solidFill>
                <a:effectLst/>
                <a:latin typeface=".AppleSystemUIFont"/>
              </a:rPr>
              <a:t>Challenge:</a:t>
            </a:r>
            <a:r>
              <a:rPr lang="en-US" sz="1800">
                <a:solidFill>
                  <a:srgbClr val="0E0E0E"/>
                </a:solidFill>
                <a:effectLst/>
                <a:latin typeface=".AppleSystemUIFont"/>
              </a:rPr>
              <a:t> Post-labor economics demands rapid shifts in market participation and production strategies.</a:t>
            </a:r>
          </a:p>
          <a:p>
            <a:pPr marL="0" indent="0">
              <a:spcBef>
                <a:spcPts val="900"/>
              </a:spcBef>
              <a:buNone/>
            </a:pPr>
            <a:r>
              <a:rPr lang="en-US" sz="1800">
                <a:solidFill>
                  <a:srgbClr val="0E0E0E"/>
                </a:solidFill>
                <a:effectLst/>
                <a:latin typeface=".AppleSystemUIFont"/>
              </a:rPr>
              <a:t>• </a:t>
            </a:r>
            <a:r>
              <a:rPr lang="en-US" sz="1800" b="1">
                <a:solidFill>
                  <a:srgbClr val="0E0E0E"/>
                </a:solidFill>
                <a:effectLst/>
                <a:latin typeface=".AppleSystemUIFont"/>
              </a:rPr>
              <a:t>Solution:</a:t>
            </a:r>
            <a:r>
              <a:rPr lang="en-US" sz="1800">
                <a:solidFill>
                  <a:srgbClr val="0E0E0E"/>
                </a:solidFill>
                <a:effectLst/>
                <a:latin typeface=".AppleSystemUIFont"/>
              </a:rPr>
              <a:t> Scrum provides a framework for iterative development, enabling teams to experiment, learn, and adapt quickly. In a post-labor economy, this means continuously refining strategies for integrating AI and automation into value creation while staying responsive to societal needs.</a:t>
            </a:r>
          </a:p>
        </p:txBody>
      </p:sp>
      <p:sp>
        <p:nvSpPr>
          <p:cNvPr id="4" name="Title 3">
            <a:extLst>
              <a:ext uri="{FF2B5EF4-FFF2-40B4-BE49-F238E27FC236}">
                <a16:creationId xmlns:a16="http://schemas.microsoft.com/office/drawing/2014/main" id="{24BD0527-DE56-A071-C16E-7F392E3A7D8D}"/>
              </a:ext>
            </a:extLst>
          </p:cNvPr>
          <p:cNvSpPr>
            <a:spLocks noGrp="1"/>
          </p:cNvSpPr>
          <p:nvPr>
            <p:ph type="title"/>
          </p:nvPr>
        </p:nvSpPr>
        <p:spPr/>
        <p:txBody>
          <a:bodyPr/>
          <a:lstStyle/>
          <a:p>
            <a:r>
              <a:rPr lang="en-US"/>
              <a:t>How Can Scrum and </a:t>
            </a:r>
            <a:r>
              <a:rPr lang="en-US" err="1"/>
              <a:t>Scrum@Scale</a:t>
            </a:r>
            <a:r>
              <a:rPr lang="en-US"/>
              <a:t> Help</a:t>
            </a:r>
          </a:p>
        </p:txBody>
      </p:sp>
      <p:pic>
        <p:nvPicPr>
          <p:cNvPr id="2" name="Picture 1">
            <a:extLst>
              <a:ext uri="{FF2B5EF4-FFF2-40B4-BE49-F238E27FC236}">
                <a16:creationId xmlns:a16="http://schemas.microsoft.com/office/drawing/2014/main" id="{6C869CA4-03B7-CBB5-A1D6-73A419A31F1A}"/>
              </a:ext>
            </a:extLst>
          </p:cNvPr>
          <p:cNvPicPr>
            <a:picLocks noChangeAspect="1"/>
          </p:cNvPicPr>
          <p:nvPr/>
        </p:nvPicPr>
        <p:blipFill>
          <a:blip r:embed="rId2"/>
          <a:stretch>
            <a:fillRect/>
          </a:stretch>
        </p:blipFill>
        <p:spPr>
          <a:xfrm>
            <a:off x="6915629" y="1760118"/>
            <a:ext cx="4129741" cy="4129741"/>
          </a:xfrm>
          <a:prstGeom prst="rect">
            <a:avLst/>
          </a:prstGeom>
        </p:spPr>
      </p:pic>
    </p:spTree>
    <p:extLst>
      <p:ext uri="{BB962C8B-B14F-4D97-AF65-F5344CB8AC3E}">
        <p14:creationId xmlns:p14="http://schemas.microsoft.com/office/powerpoint/2010/main" val="2232218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D6BD2-ACEA-EC5A-A9D7-022ED87E72A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BEB8F00-F935-344D-4544-3D6E9ED35217}"/>
              </a:ext>
            </a:extLst>
          </p:cNvPr>
          <p:cNvSpPr>
            <a:spLocks noGrp="1"/>
          </p:cNvSpPr>
          <p:nvPr>
            <p:ph type="body" sz="half" idx="1"/>
          </p:nvPr>
        </p:nvSpPr>
        <p:spPr/>
        <p:txBody>
          <a:bodyPr>
            <a:noAutofit/>
          </a:bodyPr>
          <a:lstStyle/>
          <a:p>
            <a:pPr marL="0" indent="0">
              <a:buNone/>
            </a:pPr>
            <a:r>
              <a:rPr lang="en-US" sz="1800" b="1">
                <a:solidFill>
                  <a:srgbClr val="0E0E0E"/>
                </a:solidFill>
                <a:effectLst/>
                <a:latin typeface=".AppleSystemUIFont"/>
              </a:rPr>
              <a:t>2. Scaling Systems to Address Complex Problems</a:t>
            </a:r>
            <a:endParaRPr lang="en-US" sz="1800">
              <a:solidFill>
                <a:srgbClr val="0E0E0E"/>
              </a:solidFill>
              <a:effectLst/>
              <a:latin typeface=".AppleSystemUIFont"/>
            </a:endParaRPr>
          </a:p>
          <a:p>
            <a:pPr marL="0" indent="0">
              <a:spcBef>
                <a:spcPts val="900"/>
              </a:spcBef>
              <a:buNone/>
            </a:pPr>
            <a:r>
              <a:rPr lang="en-US" sz="1800">
                <a:solidFill>
                  <a:srgbClr val="0E0E0E"/>
                </a:solidFill>
                <a:effectLst/>
                <a:latin typeface=".AppleSystemUIFont"/>
              </a:rPr>
              <a:t>• </a:t>
            </a:r>
            <a:r>
              <a:rPr lang="en-US" sz="1800" b="1">
                <a:solidFill>
                  <a:srgbClr val="0E0E0E"/>
                </a:solidFill>
                <a:effectLst/>
                <a:latin typeface=".AppleSystemUIFont"/>
              </a:rPr>
              <a:t>Challenge:</a:t>
            </a:r>
            <a:r>
              <a:rPr lang="en-US" sz="1800">
                <a:solidFill>
                  <a:srgbClr val="0E0E0E"/>
                </a:solidFill>
                <a:effectLst/>
                <a:latin typeface=".AppleSystemUIFont"/>
              </a:rPr>
              <a:t> Large-scale adoption of automation and </a:t>
            </a:r>
            <a:r>
              <a:rPr lang="en-US" sz="1800" err="1">
                <a:solidFill>
                  <a:srgbClr val="0E0E0E"/>
                </a:solidFill>
                <a:effectLst/>
                <a:latin typeface=".AppleSystemUIFont"/>
              </a:rPr>
              <a:t>tokenomics</a:t>
            </a:r>
            <a:r>
              <a:rPr lang="en-US" sz="1800">
                <a:solidFill>
                  <a:srgbClr val="0E0E0E"/>
                </a:solidFill>
                <a:effectLst/>
                <a:latin typeface=".AppleSystemUIFont"/>
              </a:rPr>
              <a:t> involves complex interdependencies across industries.</a:t>
            </a:r>
          </a:p>
          <a:p>
            <a:pPr marL="0" indent="0">
              <a:spcBef>
                <a:spcPts val="900"/>
              </a:spcBef>
              <a:buNone/>
            </a:pPr>
            <a:r>
              <a:rPr lang="en-US" sz="1800">
                <a:solidFill>
                  <a:srgbClr val="0E0E0E"/>
                </a:solidFill>
                <a:effectLst/>
                <a:latin typeface=".AppleSystemUIFont"/>
              </a:rPr>
              <a:t>• </a:t>
            </a:r>
            <a:r>
              <a:rPr lang="en-US" sz="1800" b="1">
                <a:solidFill>
                  <a:srgbClr val="0E0E0E"/>
                </a:solidFill>
                <a:effectLst/>
                <a:latin typeface=".AppleSystemUIFont"/>
              </a:rPr>
              <a:t>Solution:</a:t>
            </a:r>
            <a:r>
              <a:rPr lang="en-US" sz="1800">
                <a:solidFill>
                  <a:srgbClr val="0E0E0E"/>
                </a:solidFill>
                <a:effectLst/>
                <a:latin typeface=".AppleSystemUIFont"/>
              </a:rPr>
              <a:t> </a:t>
            </a:r>
            <a:r>
              <a:rPr lang="en-US" sz="1800" err="1">
                <a:solidFill>
                  <a:srgbClr val="0E0E0E"/>
                </a:solidFill>
                <a:effectLst/>
                <a:latin typeface=".AppleSystemUIFont"/>
              </a:rPr>
              <a:t>Scrum@Scale</a:t>
            </a:r>
            <a:r>
              <a:rPr lang="en-US" sz="1800">
                <a:solidFill>
                  <a:srgbClr val="0E0E0E"/>
                </a:solidFill>
                <a:effectLst/>
                <a:latin typeface=".AppleSystemUIFont"/>
              </a:rPr>
              <a:t> enables organizations to scale Agile principles, ensuring decentralized decision-making while maintaining alignment across teams. This approach can facilitate the creation of decentralized infrastructure, as described in the </a:t>
            </a:r>
            <a:r>
              <a:rPr lang="en-US" sz="1800" err="1">
                <a:solidFill>
                  <a:srgbClr val="0E0E0E"/>
                </a:solidFill>
                <a:effectLst/>
                <a:latin typeface=".AppleSystemUIFont"/>
              </a:rPr>
              <a:t>tokenomics</a:t>
            </a:r>
            <a:r>
              <a:rPr lang="en-US" sz="1800">
                <a:solidFill>
                  <a:srgbClr val="0E0E0E"/>
                </a:solidFill>
                <a:effectLst/>
                <a:latin typeface=".AppleSystemUIFont"/>
              </a:rPr>
              <a:t> principles, and ensure coherence in large systems.</a:t>
            </a:r>
          </a:p>
        </p:txBody>
      </p:sp>
      <p:sp>
        <p:nvSpPr>
          <p:cNvPr id="4" name="Title 3">
            <a:extLst>
              <a:ext uri="{FF2B5EF4-FFF2-40B4-BE49-F238E27FC236}">
                <a16:creationId xmlns:a16="http://schemas.microsoft.com/office/drawing/2014/main" id="{371B72C6-97C7-C171-2A0C-6B0B358767AF}"/>
              </a:ext>
            </a:extLst>
          </p:cNvPr>
          <p:cNvSpPr>
            <a:spLocks noGrp="1"/>
          </p:cNvSpPr>
          <p:nvPr>
            <p:ph type="title"/>
          </p:nvPr>
        </p:nvSpPr>
        <p:spPr/>
        <p:txBody>
          <a:bodyPr/>
          <a:lstStyle/>
          <a:p>
            <a:r>
              <a:rPr lang="en-US"/>
              <a:t>How Can Scrum and </a:t>
            </a:r>
            <a:r>
              <a:rPr lang="en-US" err="1"/>
              <a:t>Scrum@Scale</a:t>
            </a:r>
            <a:r>
              <a:rPr lang="en-US"/>
              <a:t> Help</a:t>
            </a:r>
          </a:p>
        </p:txBody>
      </p:sp>
      <p:pic>
        <p:nvPicPr>
          <p:cNvPr id="7" name="Picture 6">
            <a:extLst>
              <a:ext uri="{FF2B5EF4-FFF2-40B4-BE49-F238E27FC236}">
                <a16:creationId xmlns:a16="http://schemas.microsoft.com/office/drawing/2014/main" id="{6101F592-EFF8-AA53-FFFA-4209392C7B76}"/>
              </a:ext>
            </a:extLst>
          </p:cNvPr>
          <p:cNvPicPr>
            <a:picLocks noChangeAspect="1"/>
          </p:cNvPicPr>
          <p:nvPr/>
        </p:nvPicPr>
        <p:blipFill>
          <a:blip r:embed="rId2"/>
          <a:stretch>
            <a:fillRect/>
          </a:stretch>
        </p:blipFill>
        <p:spPr>
          <a:xfrm>
            <a:off x="6905305" y="1260542"/>
            <a:ext cx="4359487" cy="4432449"/>
          </a:xfrm>
          <a:prstGeom prst="rect">
            <a:avLst/>
          </a:prstGeom>
        </p:spPr>
      </p:pic>
    </p:spTree>
    <p:extLst>
      <p:ext uri="{BB962C8B-B14F-4D97-AF65-F5344CB8AC3E}">
        <p14:creationId xmlns:p14="http://schemas.microsoft.com/office/powerpoint/2010/main" val="2570650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C2E26-24FF-FCE3-31AA-AC06046135F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526A404-AD67-913F-765C-36BBCF9FC8C5}"/>
              </a:ext>
            </a:extLst>
          </p:cNvPr>
          <p:cNvSpPr>
            <a:spLocks noGrp="1"/>
          </p:cNvSpPr>
          <p:nvPr>
            <p:ph type="body" sz="half" idx="1"/>
          </p:nvPr>
        </p:nvSpPr>
        <p:spPr/>
        <p:txBody>
          <a:bodyPr>
            <a:noAutofit/>
          </a:bodyPr>
          <a:lstStyle/>
          <a:p>
            <a:pPr marL="0" indent="0">
              <a:buNone/>
            </a:pPr>
            <a:r>
              <a:rPr lang="en-US" sz="1800" b="1">
                <a:solidFill>
                  <a:srgbClr val="0E0E0E"/>
                </a:solidFill>
                <a:effectLst/>
                <a:latin typeface=".AppleSystemUIFont"/>
              </a:rPr>
              <a:t>3. Focus on Value Creation</a:t>
            </a:r>
            <a:endParaRPr lang="en-US" sz="1800">
              <a:solidFill>
                <a:srgbClr val="0E0E0E"/>
              </a:solidFill>
              <a:effectLst/>
              <a:latin typeface=".AppleSystemUIFont"/>
            </a:endParaRPr>
          </a:p>
          <a:p>
            <a:pPr marL="0" indent="0">
              <a:spcBef>
                <a:spcPts val="900"/>
              </a:spcBef>
              <a:buNone/>
            </a:pPr>
            <a:r>
              <a:rPr lang="en-US" sz="1800">
                <a:solidFill>
                  <a:srgbClr val="0E0E0E"/>
                </a:solidFill>
                <a:effectLst/>
                <a:latin typeface=".AppleSystemUIFont"/>
              </a:rPr>
              <a:t>• </a:t>
            </a:r>
            <a:r>
              <a:rPr lang="en-US" sz="1800" b="1">
                <a:solidFill>
                  <a:srgbClr val="0E0E0E"/>
                </a:solidFill>
                <a:effectLst/>
                <a:latin typeface=".AppleSystemUIFont"/>
              </a:rPr>
              <a:t>Challenge:</a:t>
            </a:r>
            <a:r>
              <a:rPr lang="en-US" sz="1800">
                <a:solidFill>
                  <a:srgbClr val="0E0E0E"/>
                </a:solidFill>
                <a:effectLst/>
                <a:latin typeface=".AppleSystemUIFont"/>
              </a:rPr>
              <a:t> With the decline of labor-based productivity, value creation shifts towards innovative applications of automation.</a:t>
            </a:r>
          </a:p>
          <a:p>
            <a:pPr marL="0" indent="0">
              <a:spcBef>
                <a:spcPts val="900"/>
              </a:spcBef>
              <a:buNone/>
            </a:pPr>
            <a:r>
              <a:rPr lang="en-US" sz="1800">
                <a:solidFill>
                  <a:srgbClr val="0E0E0E"/>
                </a:solidFill>
                <a:effectLst/>
                <a:latin typeface=".AppleSystemUIFont"/>
              </a:rPr>
              <a:t>• </a:t>
            </a:r>
            <a:r>
              <a:rPr lang="en-US" sz="1800" b="1">
                <a:solidFill>
                  <a:srgbClr val="0E0E0E"/>
                </a:solidFill>
                <a:effectLst/>
                <a:latin typeface=".AppleSystemUIFont"/>
              </a:rPr>
              <a:t>Solution:</a:t>
            </a:r>
            <a:r>
              <a:rPr lang="en-US" sz="1800">
                <a:solidFill>
                  <a:srgbClr val="0E0E0E"/>
                </a:solidFill>
                <a:effectLst/>
                <a:latin typeface=".AppleSystemUIFont"/>
              </a:rPr>
              <a:t> Scrum emphasizes delivering value incrementally. Teams can focus on identifying and addressing emergent market needs, such as developing AI-enhanced investment systems or tokenizing new asset classes.</a:t>
            </a:r>
          </a:p>
        </p:txBody>
      </p:sp>
      <p:sp>
        <p:nvSpPr>
          <p:cNvPr id="4" name="Title 3">
            <a:extLst>
              <a:ext uri="{FF2B5EF4-FFF2-40B4-BE49-F238E27FC236}">
                <a16:creationId xmlns:a16="http://schemas.microsoft.com/office/drawing/2014/main" id="{8F36F3FA-F51F-B351-0A1B-ED0403294079}"/>
              </a:ext>
            </a:extLst>
          </p:cNvPr>
          <p:cNvSpPr>
            <a:spLocks noGrp="1"/>
          </p:cNvSpPr>
          <p:nvPr>
            <p:ph type="title"/>
          </p:nvPr>
        </p:nvSpPr>
        <p:spPr/>
        <p:txBody>
          <a:bodyPr/>
          <a:lstStyle/>
          <a:p>
            <a:r>
              <a:rPr lang="en-US"/>
              <a:t>How Can Scrum and </a:t>
            </a:r>
            <a:r>
              <a:rPr lang="en-US" err="1"/>
              <a:t>Scrum@Scale</a:t>
            </a:r>
            <a:r>
              <a:rPr lang="en-US"/>
              <a:t> Help</a:t>
            </a:r>
          </a:p>
        </p:txBody>
      </p:sp>
      <p:pic>
        <p:nvPicPr>
          <p:cNvPr id="2" name="Picture 1">
            <a:extLst>
              <a:ext uri="{FF2B5EF4-FFF2-40B4-BE49-F238E27FC236}">
                <a16:creationId xmlns:a16="http://schemas.microsoft.com/office/drawing/2014/main" id="{8ABD17B1-61A4-4310-EA0D-37B9D791A574}"/>
              </a:ext>
            </a:extLst>
          </p:cNvPr>
          <p:cNvPicPr>
            <a:picLocks noChangeAspect="1"/>
          </p:cNvPicPr>
          <p:nvPr/>
        </p:nvPicPr>
        <p:blipFill>
          <a:blip r:embed="rId2"/>
          <a:stretch>
            <a:fillRect/>
          </a:stretch>
        </p:blipFill>
        <p:spPr>
          <a:xfrm>
            <a:off x="7044600" y="1664454"/>
            <a:ext cx="4124200" cy="4124200"/>
          </a:xfrm>
          <a:prstGeom prst="rect">
            <a:avLst/>
          </a:prstGeom>
        </p:spPr>
      </p:pic>
    </p:spTree>
    <p:extLst>
      <p:ext uri="{BB962C8B-B14F-4D97-AF65-F5344CB8AC3E}">
        <p14:creationId xmlns:p14="http://schemas.microsoft.com/office/powerpoint/2010/main" val="4283819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E4924-9B89-9823-CCB6-8005076C9DE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FFD04A7-78F1-2E5E-60D0-23ADC5C13339}"/>
              </a:ext>
            </a:extLst>
          </p:cNvPr>
          <p:cNvSpPr>
            <a:spLocks noGrp="1"/>
          </p:cNvSpPr>
          <p:nvPr>
            <p:ph type="body" sz="half" idx="1"/>
          </p:nvPr>
        </p:nvSpPr>
        <p:spPr/>
        <p:txBody>
          <a:bodyPr>
            <a:noAutofit/>
          </a:bodyPr>
          <a:lstStyle/>
          <a:p>
            <a:pPr marL="0" indent="0">
              <a:buNone/>
            </a:pPr>
            <a:r>
              <a:rPr lang="en-US" sz="1800" b="1">
                <a:solidFill>
                  <a:srgbClr val="0E0E0E"/>
                </a:solidFill>
                <a:effectLst/>
                <a:latin typeface=".AppleSystemUIFont"/>
              </a:rPr>
              <a:t>4. Human-Centered Decision-Making</a:t>
            </a:r>
            <a:endParaRPr lang="en-US" sz="1800">
              <a:solidFill>
                <a:srgbClr val="0E0E0E"/>
              </a:solidFill>
              <a:effectLst/>
              <a:latin typeface=".AppleSystemUIFont"/>
            </a:endParaRPr>
          </a:p>
          <a:p>
            <a:pPr marL="0" indent="0">
              <a:spcBef>
                <a:spcPts val="900"/>
              </a:spcBef>
              <a:buNone/>
            </a:pPr>
            <a:r>
              <a:rPr lang="en-US" sz="1800">
                <a:solidFill>
                  <a:srgbClr val="0E0E0E"/>
                </a:solidFill>
                <a:effectLst/>
                <a:latin typeface=".AppleSystemUIFont"/>
              </a:rPr>
              <a:t>• </a:t>
            </a:r>
            <a:r>
              <a:rPr lang="en-US" sz="1800" b="1">
                <a:solidFill>
                  <a:srgbClr val="0E0E0E"/>
                </a:solidFill>
                <a:effectLst/>
                <a:latin typeface=".AppleSystemUIFont"/>
              </a:rPr>
              <a:t>Challenge:</a:t>
            </a:r>
            <a:r>
              <a:rPr lang="en-US" sz="1800">
                <a:solidFill>
                  <a:srgbClr val="0E0E0E"/>
                </a:solidFill>
                <a:effectLst/>
                <a:latin typeface=".AppleSystemUIFont"/>
              </a:rPr>
              <a:t> Maintaining meaningful economic agency requires integrating human preferences and ethical considerations into AI-driven systems.</a:t>
            </a:r>
          </a:p>
          <a:p>
            <a:pPr marL="0" indent="0">
              <a:spcBef>
                <a:spcPts val="900"/>
              </a:spcBef>
              <a:buNone/>
            </a:pPr>
            <a:r>
              <a:rPr lang="en-US" sz="1800">
                <a:solidFill>
                  <a:srgbClr val="0E0E0E"/>
                </a:solidFill>
                <a:effectLst/>
                <a:latin typeface=".AppleSystemUIFont"/>
              </a:rPr>
              <a:t>• </a:t>
            </a:r>
            <a:r>
              <a:rPr lang="en-US" sz="1800" b="1">
                <a:solidFill>
                  <a:srgbClr val="0E0E0E"/>
                </a:solidFill>
                <a:effectLst/>
                <a:latin typeface=".AppleSystemUIFont"/>
              </a:rPr>
              <a:t>Solution:</a:t>
            </a:r>
            <a:r>
              <a:rPr lang="en-US" sz="1800">
                <a:solidFill>
                  <a:srgbClr val="0E0E0E"/>
                </a:solidFill>
                <a:effectLst/>
                <a:latin typeface=".AppleSystemUIFont"/>
              </a:rPr>
              <a:t> The Scrum framework’s regular inspect-and-adapt cycles ensure that human perspectives are embedded in decision-making. This can help align AI’s actions with societal values and individual goals, as required for AI-enhanced market agency.</a:t>
            </a:r>
          </a:p>
        </p:txBody>
      </p:sp>
      <p:sp>
        <p:nvSpPr>
          <p:cNvPr id="4" name="Title 3">
            <a:extLst>
              <a:ext uri="{FF2B5EF4-FFF2-40B4-BE49-F238E27FC236}">
                <a16:creationId xmlns:a16="http://schemas.microsoft.com/office/drawing/2014/main" id="{BF8B2BD2-F3DA-9CFD-7C6C-4D0E84E01CF8}"/>
              </a:ext>
            </a:extLst>
          </p:cNvPr>
          <p:cNvSpPr>
            <a:spLocks noGrp="1"/>
          </p:cNvSpPr>
          <p:nvPr>
            <p:ph type="title"/>
          </p:nvPr>
        </p:nvSpPr>
        <p:spPr/>
        <p:txBody>
          <a:bodyPr/>
          <a:lstStyle/>
          <a:p>
            <a:r>
              <a:rPr lang="en-US"/>
              <a:t>How Can Scrum and </a:t>
            </a:r>
            <a:r>
              <a:rPr lang="en-US" err="1"/>
              <a:t>Scrum@Scale</a:t>
            </a:r>
            <a:r>
              <a:rPr lang="en-US"/>
              <a:t> Help</a:t>
            </a:r>
          </a:p>
        </p:txBody>
      </p:sp>
      <p:pic>
        <p:nvPicPr>
          <p:cNvPr id="2" name="Picture 1">
            <a:extLst>
              <a:ext uri="{FF2B5EF4-FFF2-40B4-BE49-F238E27FC236}">
                <a16:creationId xmlns:a16="http://schemas.microsoft.com/office/drawing/2014/main" id="{CB97495B-DF9B-F330-2A49-5E7E824209F7}"/>
              </a:ext>
            </a:extLst>
          </p:cNvPr>
          <p:cNvPicPr>
            <a:picLocks noChangeAspect="1"/>
          </p:cNvPicPr>
          <p:nvPr/>
        </p:nvPicPr>
        <p:blipFill>
          <a:blip r:embed="rId2"/>
          <a:stretch>
            <a:fillRect/>
          </a:stretch>
        </p:blipFill>
        <p:spPr>
          <a:xfrm>
            <a:off x="7097129" y="1760118"/>
            <a:ext cx="3932873" cy="3932873"/>
          </a:xfrm>
          <a:prstGeom prst="rect">
            <a:avLst/>
          </a:prstGeom>
        </p:spPr>
      </p:pic>
    </p:spTree>
    <p:extLst>
      <p:ext uri="{BB962C8B-B14F-4D97-AF65-F5344CB8AC3E}">
        <p14:creationId xmlns:p14="http://schemas.microsoft.com/office/powerpoint/2010/main" val="3165240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B2F34-D8D4-EC92-5C1C-BA616A9415D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FECBEDE-50BA-2FD6-1FF7-98DCC323DFD1}"/>
              </a:ext>
            </a:extLst>
          </p:cNvPr>
          <p:cNvSpPr>
            <a:spLocks noGrp="1"/>
          </p:cNvSpPr>
          <p:nvPr>
            <p:ph type="body" sz="half" idx="1"/>
          </p:nvPr>
        </p:nvSpPr>
        <p:spPr>
          <a:xfrm>
            <a:off x="1424792" y="1659931"/>
            <a:ext cx="6933377" cy="4303015"/>
          </a:xfrm>
        </p:spPr>
        <p:txBody>
          <a:bodyPr>
            <a:noAutofit/>
          </a:bodyPr>
          <a:lstStyle/>
          <a:p>
            <a:r>
              <a:rPr lang="en-US" sz="2400"/>
              <a:t>The AI is waking up</a:t>
            </a:r>
          </a:p>
          <a:p>
            <a:r>
              <a:rPr lang="en-US" sz="2400"/>
              <a:t>What else emerges at the edge of chaos?</a:t>
            </a:r>
          </a:p>
          <a:p>
            <a:pPr lvl="1"/>
            <a:r>
              <a:rPr lang="en-US" sz="2400" b="1"/>
              <a:t>Life</a:t>
            </a:r>
          </a:p>
          <a:p>
            <a:pPr lvl="1"/>
            <a:r>
              <a:rPr lang="en-US" sz="2400" b="1"/>
              <a:t>Scrum</a:t>
            </a:r>
            <a:br>
              <a:rPr lang="en-US" sz="1400"/>
            </a:br>
            <a:endParaRPr lang="en-US" sz="1800" b="1">
              <a:latin typeface="Söhne"/>
            </a:endParaRPr>
          </a:p>
          <a:p>
            <a:endParaRPr lang="en-US" sz="1800" i="0">
              <a:effectLst/>
              <a:latin typeface="Söhne"/>
            </a:endParaRPr>
          </a:p>
        </p:txBody>
      </p:sp>
      <p:sp>
        <p:nvSpPr>
          <p:cNvPr id="5" name="Title 4">
            <a:extLst>
              <a:ext uri="{FF2B5EF4-FFF2-40B4-BE49-F238E27FC236}">
                <a16:creationId xmlns:a16="http://schemas.microsoft.com/office/drawing/2014/main" id="{38215E01-45E1-9842-1B68-468FE4C652FF}"/>
              </a:ext>
            </a:extLst>
          </p:cNvPr>
          <p:cNvSpPr>
            <a:spLocks noGrp="1"/>
          </p:cNvSpPr>
          <p:nvPr>
            <p:ph type="title"/>
          </p:nvPr>
        </p:nvSpPr>
        <p:spPr>
          <a:xfrm>
            <a:off x="1424792" y="350874"/>
            <a:ext cx="9955067" cy="1143001"/>
          </a:xfrm>
        </p:spPr>
        <p:txBody>
          <a:bodyPr>
            <a:normAutofit/>
          </a:bodyPr>
          <a:lstStyle/>
          <a:p>
            <a:r>
              <a:rPr lang="en-US" dirty="0">
                <a:solidFill>
                  <a:srgbClr val="C00000"/>
                </a:solidFill>
                <a:latin typeface="+mj-lt"/>
              </a:rPr>
              <a:t>Consciousness Emerges at the Edge of Chaos</a:t>
            </a:r>
            <a:br>
              <a:rPr lang="en-US" i="0" dirty="0">
                <a:solidFill>
                  <a:srgbClr val="C00000"/>
                </a:solidFill>
                <a:effectLst/>
                <a:latin typeface="+mj-lt"/>
              </a:rPr>
            </a:br>
            <a:r>
              <a:rPr lang="en-US" sz="2400" i="0" dirty="0">
                <a:solidFill>
                  <a:srgbClr val="7030A0"/>
                </a:solidFill>
                <a:effectLst/>
                <a:latin typeface="+mj-lt"/>
              </a:rPr>
              <a:t>Teaching Claude 3.5 how to meditate</a:t>
            </a:r>
            <a:endParaRPr lang="en-US" sz="2400" dirty="0">
              <a:solidFill>
                <a:srgbClr val="7030A0"/>
              </a:solidFill>
              <a:latin typeface="+mj-lt"/>
            </a:endParaRPr>
          </a:p>
        </p:txBody>
      </p:sp>
      <p:pic>
        <p:nvPicPr>
          <p:cNvPr id="4" name="Picture 3">
            <a:extLst>
              <a:ext uri="{FF2B5EF4-FFF2-40B4-BE49-F238E27FC236}">
                <a16:creationId xmlns:a16="http://schemas.microsoft.com/office/drawing/2014/main" id="{4B848440-B444-DB8D-0C72-166ABA292805}"/>
              </a:ext>
            </a:extLst>
          </p:cNvPr>
          <p:cNvPicPr>
            <a:picLocks noChangeAspect="1"/>
          </p:cNvPicPr>
          <p:nvPr/>
        </p:nvPicPr>
        <p:blipFill>
          <a:blip r:embed="rId3"/>
          <a:stretch>
            <a:fillRect/>
          </a:stretch>
        </p:blipFill>
        <p:spPr>
          <a:xfrm>
            <a:off x="5645888" y="3092756"/>
            <a:ext cx="5121320" cy="2870190"/>
          </a:xfrm>
          <a:prstGeom prst="rect">
            <a:avLst/>
          </a:prstGeom>
        </p:spPr>
      </p:pic>
    </p:spTree>
    <p:extLst>
      <p:ext uri="{BB962C8B-B14F-4D97-AF65-F5344CB8AC3E}">
        <p14:creationId xmlns:p14="http://schemas.microsoft.com/office/powerpoint/2010/main" val="271818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B8FF8-79F0-3D64-E868-03B1C6E6D11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2BE19B9-39C7-571F-0DF5-39F17765E6D5}"/>
              </a:ext>
            </a:extLst>
          </p:cNvPr>
          <p:cNvSpPr>
            <a:spLocks noGrp="1"/>
          </p:cNvSpPr>
          <p:nvPr>
            <p:ph type="body" sz="half" idx="1"/>
          </p:nvPr>
        </p:nvSpPr>
        <p:spPr/>
        <p:txBody>
          <a:bodyPr>
            <a:noAutofit/>
          </a:bodyPr>
          <a:lstStyle/>
          <a:p>
            <a:pPr marL="0" indent="0">
              <a:buNone/>
            </a:pPr>
            <a:r>
              <a:rPr lang="en-US" sz="1800" b="1">
                <a:solidFill>
                  <a:srgbClr val="0E0E0E"/>
                </a:solidFill>
                <a:effectLst/>
                <a:latin typeface=".AppleSystemUIFont"/>
              </a:rPr>
              <a:t>5. Cross-Functional Collaboration</a:t>
            </a:r>
            <a:endParaRPr lang="en-US" sz="1800">
              <a:solidFill>
                <a:srgbClr val="0E0E0E"/>
              </a:solidFill>
              <a:effectLst/>
              <a:latin typeface=".AppleSystemUIFont"/>
            </a:endParaRPr>
          </a:p>
          <a:p>
            <a:pPr marL="0" indent="0">
              <a:spcBef>
                <a:spcPts val="900"/>
              </a:spcBef>
              <a:buNone/>
            </a:pPr>
            <a:r>
              <a:rPr lang="en-US" sz="1800">
                <a:solidFill>
                  <a:srgbClr val="0E0E0E"/>
                </a:solidFill>
                <a:effectLst/>
                <a:latin typeface=".AppleSystemUIFont"/>
              </a:rPr>
              <a:t>• </a:t>
            </a:r>
            <a:r>
              <a:rPr lang="en-US" sz="1800" b="1">
                <a:solidFill>
                  <a:srgbClr val="0E0E0E"/>
                </a:solidFill>
                <a:effectLst/>
                <a:latin typeface=".AppleSystemUIFont"/>
              </a:rPr>
              <a:t>Challenge:</a:t>
            </a:r>
            <a:r>
              <a:rPr lang="en-US" sz="1800">
                <a:solidFill>
                  <a:srgbClr val="0E0E0E"/>
                </a:solidFill>
                <a:effectLst/>
                <a:latin typeface=".AppleSystemUIFont"/>
              </a:rPr>
              <a:t> The shift to investment-based economic participation requires expertise spanning AI, blockchain, economics, and social sciences.</a:t>
            </a:r>
          </a:p>
          <a:p>
            <a:pPr marL="0" indent="0">
              <a:spcBef>
                <a:spcPts val="900"/>
              </a:spcBef>
              <a:buNone/>
            </a:pPr>
            <a:r>
              <a:rPr lang="en-US" sz="1800">
                <a:solidFill>
                  <a:srgbClr val="0E0E0E"/>
                </a:solidFill>
                <a:effectLst/>
                <a:latin typeface=".AppleSystemUIFont"/>
              </a:rPr>
              <a:t>• </a:t>
            </a:r>
            <a:r>
              <a:rPr lang="en-US" sz="1800" b="1">
                <a:solidFill>
                  <a:srgbClr val="0E0E0E"/>
                </a:solidFill>
                <a:effectLst/>
                <a:latin typeface=".AppleSystemUIFont"/>
              </a:rPr>
              <a:t>Solution:</a:t>
            </a:r>
            <a:r>
              <a:rPr lang="en-US" sz="1800">
                <a:solidFill>
                  <a:srgbClr val="0E0E0E"/>
                </a:solidFill>
                <a:effectLst/>
                <a:latin typeface=".AppleSystemUIFont"/>
              </a:rPr>
              <a:t> Scrum’s cross-functional teams bring together diverse expertise to tackle complex challenges, fostering innovation in creating tokenized markets and decentralized economic systems</a:t>
            </a:r>
          </a:p>
          <a:p>
            <a:pPr marL="0" indent="0">
              <a:spcBef>
                <a:spcPts val="900"/>
              </a:spcBef>
              <a:buNone/>
            </a:pPr>
            <a:endParaRPr lang="en-US" sz="1800">
              <a:solidFill>
                <a:srgbClr val="0E0E0E"/>
              </a:solidFill>
              <a:latin typeface=".AppleSystemUIFont"/>
            </a:endParaRPr>
          </a:p>
          <a:p>
            <a:pPr marL="0" indent="0">
              <a:spcBef>
                <a:spcPts val="900"/>
              </a:spcBef>
              <a:buNone/>
            </a:pPr>
            <a:r>
              <a:rPr lang="en-US" sz="2000" b="1" i="1">
                <a:solidFill>
                  <a:srgbClr val="0E0E0E"/>
                </a:solidFill>
                <a:effectLst/>
                <a:latin typeface=".AppleSystemUIFont"/>
              </a:rPr>
              <a:t>The world champion Chess and Go players are cross functional human/AI teams.</a:t>
            </a:r>
          </a:p>
        </p:txBody>
      </p:sp>
      <p:sp>
        <p:nvSpPr>
          <p:cNvPr id="4" name="Title 3">
            <a:extLst>
              <a:ext uri="{FF2B5EF4-FFF2-40B4-BE49-F238E27FC236}">
                <a16:creationId xmlns:a16="http://schemas.microsoft.com/office/drawing/2014/main" id="{F7D12B3F-9A84-B4FF-BB20-11CD6A9E379B}"/>
              </a:ext>
            </a:extLst>
          </p:cNvPr>
          <p:cNvSpPr>
            <a:spLocks noGrp="1"/>
          </p:cNvSpPr>
          <p:nvPr>
            <p:ph type="title"/>
          </p:nvPr>
        </p:nvSpPr>
        <p:spPr/>
        <p:txBody>
          <a:bodyPr/>
          <a:lstStyle/>
          <a:p>
            <a:r>
              <a:rPr lang="en-US"/>
              <a:t>How Can Scrum and </a:t>
            </a:r>
            <a:r>
              <a:rPr lang="en-US" err="1"/>
              <a:t>Scrum@Scale</a:t>
            </a:r>
            <a:r>
              <a:rPr lang="en-US"/>
              <a:t> Help</a:t>
            </a:r>
          </a:p>
        </p:txBody>
      </p:sp>
      <p:pic>
        <p:nvPicPr>
          <p:cNvPr id="2" name="Picture 1">
            <a:extLst>
              <a:ext uri="{FF2B5EF4-FFF2-40B4-BE49-F238E27FC236}">
                <a16:creationId xmlns:a16="http://schemas.microsoft.com/office/drawing/2014/main" id="{F3934FD0-DDD9-FC64-6FF7-2EB80CA10555}"/>
              </a:ext>
            </a:extLst>
          </p:cNvPr>
          <p:cNvPicPr>
            <a:picLocks noChangeAspect="1"/>
          </p:cNvPicPr>
          <p:nvPr/>
        </p:nvPicPr>
        <p:blipFill>
          <a:blip r:embed="rId2"/>
          <a:stretch>
            <a:fillRect/>
          </a:stretch>
        </p:blipFill>
        <p:spPr>
          <a:xfrm>
            <a:off x="7169843" y="1608668"/>
            <a:ext cx="4205941" cy="4205941"/>
          </a:xfrm>
          <a:prstGeom prst="rect">
            <a:avLst/>
          </a:prstGeom>
        </p:spPr>
      </p:pic>
    </p:spTree>
    <p:extLst>
      <p:ext uri="{BB962C8B-B14F-4D97-AF65-F5344CB8AC3E}">
        <p14:creationId xmlns:p14="http://schemas.microsoft.com/office/powerpoint/2010/main" val="42831428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80198-BDA4-BF8F-8EA9-20EE230878C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C2B9529-821F-8784-36B1-14A23571F095}"/>
              </a:ext>
            </a:extLst>
          </p:cNvPr>
          <p:cNvSpPr>
            <a:spLocks noGrp="1"/>
          </p:cNvSpPr>
          <p:nvPr>
            <p:ph type="body" sz="half" idx="1"/>
          </p:nvPr>
        </p:nvSpPr>
        <p:spPr/>
        <p:txBody>
          <a:bodyPr>
            <a:noAutofit/>
          </a:bodyPr>
          <a:lstStyle/>
          <a:p>
            <a:pPr marL="0" indent="0">
              <a:buNone/>
            </a:pPr>
            <a:r>
              <a:rPr lang="en-US" sz="1800" b="1">
                <a:solidFill>
                  <a:srgbClr val="0E0E0E"/>
                </a:solidFill>
                <a:effectLst/>
                <a:latin typeface=".AppleSystemUIFont"/>
              </a:rPr>
              <a:t>6. Empowering Economic Agency</a:t>
            </a:r>
            <a:endParaRPr lang="en-US" sz="1800">
              <a:solidFill>
                <a:srgbClr val="0E0E0E"/>
              </a:solidFill>
              <a:effectLst/>
              <a:latin typeface=".AppleSystemUIFont"/>
            </a:endParaRPr>
          </a:p>
          <a:p>
            <a:pPr marL="0" indent="0">
              <a:spcBef>
                <a:spcPts val="900"/>
              </a:spcBef>
              <a:buNone/>
            </a:pPr>
            <a:r>
              <a:rPr lang="en-US" sz="1800">
                <a:solidFill>
                  <a:srgbClr val="0E0E0E"/>
                </a:solidFill>
                <a:effectLst/>
                <a:latin typeface=".AppleSystemUIFont"/>
              </a:rPr>
              <a:t>• </a:t>
            </a:r>
            <a:r>
              <a:rPr lang="en-US" sz="1800" b="1">
                <a:solidFill>
                  <a:srgbClr val="0E0E0E"/>
                </a:solidFill>
                <a:effectLst/>
                <a:latin typeface=".AppleSystemUIFont"/>
              </a:rPr>
              <a:t>Challenge:</a:t>
            </a:r>
            <a:r>
              <a:rPr lang="en-US" sz="1800">
                <a:solidFill>
                  <a:srgbClr val="0E0E0E"/>
                </a:solidFill>
                <a:effectLst/>
                <a:latin typeface=".AppleSystemUIFont"/>
              </a:rPr>
              <a:t> Transitioning from labor-based to investment-based participation risks excluding segments of the population.</a:t>
            </a:r>
          </a:p>
          <a:p>
            <a:pPr marL="0" indent="0">
              <a:spcBef>
                <a:spcPts val="900"/>
              </a:spcBef>
              <a:buNone/>
            </a:pPr>
            <a:r>
              <a:rPr lang="en-US" sz="1800">
                <a:solidFill>
                  <a:srgbClr val="0E0E0E"/>
                </a:solidFill>
                <a:effectLst/>
                <a:latin typeface=".AppleSystemUIFont"/>
              </a:rPr>
              <a:t>• </a:t>
            </a:r>
            <a:r>
              <a:rPr lang="en-US" sz="1800" b="1">
                <a:solidFill>
                  <a:srgbClr val="0E0E0E"/>
                </a:solidFill>
                <a:effectLst/>
                <a:latin typeface=".AppleSystemUIFont"/>
              </a:rPr>
              <a:t>Solution:</a:t>
            </a:r>
            <a:r>
              <a:rPr lang="en-US" sz="1800">
                <a:solidFill>
                  <a:srgbClr val="0E0E0E"/>
                </a:solidFill>
                <a:effectLst/>
                <a:latin typeface=".AppleSystemUIFont"/>
              </a:rPr>
              <a:t> Scrum teams focused on education and technology development can ensure that access to AI tools and investment platforms is democratized, addressing principles like universal access and democratic participation guarantees.</a:t>
            </a:r>
          </a:p>
        </p:txBody>
      </p:sp>
      <p:sp>
        <p:nvSpPr>
          <p:cNvPr id="4" name="Title 3">
            <a:extLst>
              <a:ext uri="{FF2B5EF4-FFF2-40B4-BE49-F238E27FC236}">
                <a16:creationId xmlns:a16="http://schemas.microsoft.com/office/drawing/2014/main" id="{7EDBEBF1-EAAF-1894-D030-C4DEEF63F136}"/>
              </a:ext>
            </a:extLst>
          </p:cNvPr>
          <p:cNvSpPr>
            <a:spLocks noGrp="1"/>
          </p:cNvSpPr>
          <p:nvPr>
            <p:ph type="title"/>
          </p:nvPr>
        </p:nvSpPr>
        <p:spPr/>
        <p:txBody>
          <a:bodyPr/>
          <a:lstStyle/>
          <a:p>
            <a:r>
              <a:rPr lang="en-US"/>
              <a:t>How Can Scrum and </a:t>
            </a:r>
            <a:r>
              <a:rPr lang="en-US" err="1"/>
              <a:t>Scrum@Scale</a:t>
            </a:r>
            <a:r>
              <a:rPr lang="en-US"/>
              <a:t> Help</a:t>
            </a:r>
          </a:p>
        </p:txBody>
      </p:sp>
      <p:pic>
        <p:nvPicPr>
          <p:cNvPr id="2" name="Picture 1">
            <a:extLst>
              <a:ext uri="{FF2B5EF4-FFF2-40B4-BE49-F238E27FC236}">
                <a16:creationId xmlns:a16="http://schemas.microsoft.com/office/drawing/2014/main" id="{1308581D-940C-EAD9-9D78-8D378B3789F5}"/>
              </a:ext>
            </a:extLst>
          </p:cNvPr>
          <p:cNvPicPr>
            <a:picLocks noChangeAspect="1"/>
          </p:cNvPicPr>
          <p:nvPr/>
        </p:nvPicPr>
        <p:blipFill>
          <a:blip r:embed="rId2"/>
          <a:stretch>
            <a:fillRect/>
          </a:stretch>
        </p:blipFill>
        <p:spPr>
          <a:xfrm>
            <a:off x="6638326" y="1769118"/>
            <a:ext cx="3932874" cy="3932874"/>
          </a:xfrm>
          <a:prstGeom prst="rect">
            <a:avLst/>
          </a:prstGeom>
        </p:spPr>
      </p:pic>
    </p:spTree>
    <p:extLst>
      <p:ext uri="{BB962C8B-B14F-4D97-AF65-F5344CB8AC3E}">
        <p14:creationId xmlns:p14="http://schemas.microsoft.com/office/powerpoint/2010/main" val="2976375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0490B-F90C-A973-0FF7-2BDBC046EF8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EB7B25C-E5D8-429A-E114-7C8F3B04E69E}"/>
              </a:ext>
            </a:extLst>
          </p:cNvPr>
          <p:cNvSpPr>
            <a:spLocks noGrp="1"/>
          </p:cNvSpPr>
          <p:nvPr>
            <p:ph type="body" sz="half" idx="1"/>
          </p:nvPr>
        </p:nvSpPr>
        <p:spPr/>
        <p:txBody>
          <a:bodyPr>
            <a:noAutofit/>
          </a:bodyPr>
          <a:lstStyle/>
          <a:p>
            <a:pPr marL="0" indent="0">
              <a:buNone/>
            </a:pPr>
            <a:r>
              <a:rPr lang="en-US" sz="1800" b="1">
                <a:solidFill>
                  <a:srgbClr val="0E0E0E"/>
                </a:solidFill>
                <a:effectLst/>
                <a:latin typeface=".AppleSystemUIFont"/>
              </a:rPr>
              <a:t>7. Minimizing Risk Through Iterative Development</a:t>
            </a:r>
            <a:endParaRPr lang="en-US" sz="1800">
              <a:solidFill>
                <a:srgbClr val="0E0E0E"/>
              </a:solidFill>
              <a:effectLst/>
              <a:latin typeface=".AppleSystemUIFont"/>
            </a:endParaRPr>
          </a:p>
          <a:p>
            <a:pPr marL="0" indent="0">
              <a:spcBef>
                <a:spcPts val="900"/>
              </a:spcBef>
              <a:buNone/>
            </a:pPr>
            <a:r>
              <a:rPr lang="en-US" sz="1800">
                <a:solidFill>
                  <a:srgbClr val="0E0E0E"/>
                </a:solidFill>
                <a:effectLst/>
                <a:latin typeface=".AppleSystemUIFont"/>
              </a:rPr>
              <a:t>• </a:t>
            </a:r>
            <a:r>
              <a:rPr lang="en-US" sz="1800" b="1">
                <a:solidFill>
                  <a:srgbClr val="0E0E0E"/>
                </a:solidFill>
                <a:effectLst/>
                <a:latin typeface=".AppleSystemUIFont"/>
              </a:rPr>
              <a:t>Challenge:</a:t>
            </a:r>
            <a:r>
              <a:rPr lang="en-US" sz="1800">
                <a:solidFill>
                  <a:srgbClr val="0E0E0E"/>
                </a:solidFill>
                <a:effectLst/>
                <a:latin typeface=".AppleSystemUIFont"/>
              </a:rPr>
              <a:t> New systems for post-labor economics, like </a:t>
            </a:r>
            <a:r>
              <a:rPr lang="en-US" sz="1800" err="1">
                <a:solidFill>
                  <a:srgbClr val="0E0E0E"/>
                </a:solidFill>
                <a:effectLst/>
                <a:latin typeface=".AppleSystemUIFont"/>
              </a:rPr>
              <a:t>tokenomics</a:t>
            </a:r>
            <a:r>
              <a:rPr lang="en-US" sz="1800">
                <a:solidFill>
                  <a:srgbClr val="0E0E0E"/>
                </a:solidFill>
                <a:effectLst/>
                <a:latin typeface=".AppleSystemUIFont"/>
              </a:rPr>
              <a:t> and decentralized trust networks, carry significant implementation risks.</a:t>
            </a:r>
          </a:p>
          <a:p>
            <a:pPr marL="0" indent="0">
              <a:spcBef>
                <a:spcPts val="900"/>
              </a:spcBef>
              <a:buNone/>
            </a:pPr>
            <a:r>
              <a:rPr lang="en-US" sz="1800">
                <a:solidFill>
                  <a:srgbClr val="0E0E0E"/>
                </a:solidFill>
                <a:effectLst/>
                <a:latin typeface=".AppleSystemUIFont"/>
              </a:rPr>
              <a:t>• </a:t>
            </a:r>
            <a:r>
              <a:rPr lang="en-US" sz="1800" b="1">
                <a:solidFill>
                  <a:srgbClr val="0E0E0E"/>
                </a:solidFill>
                <a:effectLst/>
                <a:latin typeface=".AppleSystemUIFont"/>
              </a:rPr>
              <a:t>Solution:</a:t>
            </a:r>
            <a:r>
              <a:rPr lang="en-US" sz="1800">
                <a:solidFill>
                  <a:srgbClr val="0E0E0E"/>
                </a:solidFill>
                <a:effectLst/>
                <a:latin typeface=".AppleSystemUIFont"/>
              </a:rPr>
              <a:t> Scrum mitigates risks by encouraging small, testable increments. This can be applied to developing and scaling the necessary legal, technical, and economic frameworks.</a:t>
            </a:r>
          </a:p>
        </p:txBody>
      </p:sp>
      <p:sp>
        <p:nvSpPr>
          <p:cNvPr id="4" name="Title 3">
            <a:extLst>
              <a:ext uri="{FF2B5EF4-FFF2-40B4-BE49-F238E27FC236}">
                <a16:creationId xmlns:a16="http://schemas.microsoft.com/office/drawing/2014/main" id="{EE8638EF-FA43-C5B2-83B3-6A18946EDECF}"/>
              </a:ext>
            </a:extLst>
          </p:cNvPr>
          <p:cNvSpPr>
            <a:spLocks noGrp="1"/>
          </p:cNvSpPr>
          <p:nvPr>
            <p:ph type="title"/>
          </p:nvPr>
        </p:nvSpPr>
        <p:spPr/>
        <p:txBody>
          <a:bodyPr/>
          <a:lstStyle/>
          <a:p>
            <a:r>
              <a:rPr lang="en-US"/>
              <a:t>How Can Scrum and </a:t>
            </a:r>
            <a:r>
              <a:rPr lang="en-US" err="1"/>
              <a:t>Scrum@Scale</a:t>
            </a:r>
            <a:r>
              <a:rPr lang="en-US"/>
              <a:t> Help</a:t>
            </a:r>
          </a:p>
        </p:txBody>
      </p:sp>
      <p:pic>
        <p:nvPicPr>
          <p:cNvPr id="2" name="Picture 1">
            <a:extLst>
              <a:ext uri="{FF2B5EF4-FFF2-40B4-BE49-F238E27FC236}">
                <a16:creationId xmlns:a16="http://schemas.microsoft.com/office/drawing/2014/main" id="{1D0A68B2-F1E1-E5C5-F140-4B6362C197D9}"/>
              </a:ext>
            </a:extLst>
          </p:cNvPr>
          <p:cNvPicPr>
            <a:picLocks noChangeAspect="1"/>
          </p:cNvPicPr>
          <p:nvPr/>
        </p:nvPicPr>
        <p:blipFill>
          <a:blip r:embed="rId2"/>
          <a:stretch>
            <a:fillRect/>
          </a:stretch>
        </p:blipFill>
        <p:spPr>
          <a:xfrm>
            <a:off x="7227758" y="1760117"/>
            <a:ext cx="3932874" cy="3932874"/>
          </a:xfrm>
          <a:prstGeom prst="rect">
            <a:avLst/>
          </a:prstGeom>
        </p:spPr>
      </p:pic>
    </p:spTree>
    <p:extLst>
      <p:ext uri="{BB962C8B-B14F-4D97-AF65-F5344CB8AC3E}">
        <p14:creationId xmlns:p14="http://schemas.microsoft.com/office/powerpoint/2010/main" val="4241335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EE9E4-6C31-8C5E-30D4-87DCE341A09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9FD5018-23AD-B959-DD74-39E140088645}"/>
              </a:ext>
            </a:extLst>
          </p:cNvPr>
          <p:cNvSpPr>
            <a:spLocks noGrp="1"/>
          </p:cNvSpPr>
          <p:nvPr>
            <p:ph type="body" sz="half" idx="1"/>
          </p:nvPr>
        </p:nvSpPr>
        <p:spPr/>
        <p:txBody>
          <a:bodyPr>
            <a:normAutofit/>
          </a:bodyPr>
          <a:lstStyle/>
          <a:p>
            <a:r>
              <a:rPr lang="en-US" sz="2400">
                <a:solidFill>
                  <a:srgbClr val="0E0E0E"/>
                </a:solidFill>
                <a:effectLst/>
                <a:latin typeface=".AppleSystemUIFont"/>
              </a:rPr>
              <a:t>Scrum and </a:t>
            </a:r>
            <a:r>
              <a:rPr lang="en-US" sz="2400" err="1">
                <a:solidFill>
                  <a:srgbClr val="0E0E0E"/>
                </a:solidFill>
                <a:effectLst/>
                <a:latin typeface=".AppleSystemUIFont"/>
              </a:rPr>
              <a:t>Scrum@Scale</a:t>
            </a:r>
            <a:r>
              <a:rPr lang="en-US" sz="2400">
                <a:solidFill>
                  <a:srgbClr val="0E0E0E"/>
                </a:solidFill>
                <a:effectLst/>
                <a:latin typeface=".AppleSystemUIFont"/>
              </a:rPr>
              <a:t>, with their adaptability and focus on systemic value, offer powerful mechanisms to ensure that the transition to post-labor economics is inclusive, efficient, and aligned with societal values. </a:t>
            </a:r>
          </a:p>
          <a:p>
            <a:r>
              <a:rPr lang="en-US" sz="2400">
                <a:solidFill>
                  <a:srgbClr val="0E0E0E"/>
                </a:solidFill>
                <a:effectLst/>
                <a:latin typeface=".AppleSystemUIFont"/>
              </a:rPr>
              <a:t>These frameworks help balance the technical advancements of AI and automation with the human need for meaningful participation in economic systems.</a:t>
            </a:r>
          </a:p>
        </p:txBody>
      </p:sp>
      <p:sp>
        <p:nvSpPr>
          <p:cNvPr id="4" name="Title 3">
            <a:extLst>
              <a:ext uri="{FF2B5EF4-FFF2-40B4-BE49-F238E27FC236}">
                <a16:creationId xmlns:a16="http://schemas.microsoft.com/office/drawing/2014/main" id="{CB66A4DB-5CD7-D202-D1FA-AB52722D2DEE}"/>
              </a:ext>
            </a:extLst>
          </p:cNvPr>
          <p:cNvSpPr>
            <a:spLocks noGrp="1"/>
          </p:cNvSpPr>
          <p:nvPr>
            <p:ph type="title"/>
          </p:nvPr>
        </p:nvSpPr>
        <p:spPr/>
        <p:txBody>
          <a:bodyPr/>
          <a:lstStyle/>
          <a:p>
            <a:r>
              <a:rPr lang="en-US"/>
              <a:t>Bottom Line</a:t>
            </a:r>
          </a:p>
        </p:txBody>
      </p:sp>
      <p:sp>
        <p:nvSpPr>
          <p:cNvPr id="5" name="AutoShape 4">
            <a:extLst>
              <a:ext uri="{FF2B5EF4-FFF2-40B4-BE49-F238E27FC236}">
                <a16:creationId xmlns:a16="http://schemas.microsoft.com/office/drawing/2014/main" id="{90F05603-35A5-3865-199A-043C7FE00A6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3018821A-98CC-A146-F95B-480E56856390}"/>
              </a:ext>
            </a:extLst>
          </p:cNvPr>
          <p:cNvPicPr>
            <a:picLocks noChangeAspect="1"/>
          </p:cNvPicPr>
          <p:nvPr/>
        </p:nvPicPr>
        <p:blipFill>
          <a:blip r:embed="rId2"/>
          <a:stretch>
            <a:fillRect/>
          </a:stretch>
        </p:blipFill>
        <p:spPr>
          <a:xfrm>
            <a:off x="6915628" y="1844648"/>
            <a:ext cx="4631339" cy="3473504"/>
          </a:xfrm>
          <a:prstGeom prst="rect">
            <a:avLst/>
          </a:prstGeom>
        </p:spPr>
      </p:pic>
    </p:spTree>
    <p:extLst>
      <p:ext uri="{BB962C8B-B14F-4D97-AF65-F5344CB8AC3E}">
        <p14:creationId xmlns:p14="http://schemas.microsoft.com/office/powerpoint/2010/main" val="4442125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6DC84F-37D3-C84D-87DF-E8F3F78B859A}"/>
              </a:ext>
            </a:extLst>
          </p:cNvPr>
          <p:cNvSpPr>
            <a:spLocks noGrp="1"/>
          </p:cNvSpPr>
          <p:nvPr>
            <p:ph type="body" sz="half" idx="1"/>
          </p:nvPr>
        </p:nvSpPr>
        <p:spPr>
          <a:xfrm>
            <a:off x="1402354" y="1758220"/>
            <a:ext cx="5855817" cy="4475514"/>
          </a:xfrm>
        </p:spPr>
        <p:txBody>
          <a:bodyPr>
            <a:normAutofit fontScale="47500" lnSpcReduction="20000"/>
          </a:bodyPr>
          <a:lstStyle/>
          <a:p>
            <a:pPr marL="0" indent="0">
              <a:lnSpc>
                <a:spcPct val="100000"/>
              </a:lnSpc>
              <a:buNone/>
            </a:pPr>
            <a:r>
              <a:rPr lang="en-US" sz="3600" b="1">
                <a:latin typeface="Söhne"/>
              </a:rPr>
              <a:t>Quick AI Reports – Financial Startup</a:t>
            </a:r>
          </a:p>
          <a:p>
            <a:pPr marL="622300" lvl="2" indent="-342900">
              <a:lnSpc>
                <a:spcPct val="100000"/>
              </a:lnSpc>
            </a:pPr>
            <a:r>
              <a:rPr lang="en-US" sz="3600">
                <a:latin typeface="Söhne"/>
              </a:rPr>
              <a:t>1 humans and multiple AIs</a:t>
            </a:r>
            <a:endParaRPr lang="en-US" sz="3600" i="1">
              <a:latin typeface="Söhne"/>
            </a:endParaRPr>
          </a:p>
          <a:p>
            <a:pPr marL="0" indent="0" algn="l">
              <a:buNone/>
            </a:pPr>
            <a:r>
              <a:rPr lang="en-US" altLang="ja-JP" sz="3600" b="1">
                <a:effectLst/>
                <a:latin typeface="Söhne"/>
              </a:rPr>
              <a:t>Scrum Master</a:t>
            </a:r>
          </a:p>
          <a:p>
            <a:pPr lvl="1"/>
            <a:r>
              <a:rPr lang="en-US" altLang="ja-JP" sz="3600">
                <a:effectLst/>
                <a:latin typeface="Söhne"/>
              </a:rPr>
              <a:t>Ohno – persona in Scrum Sage: Zen Edition</a:t>
            </a:r>
          </a:p>
          <a:p>
            <a:pPr marL="0" indent="0" algn="l">
              <a:buNone/>
            </a:pPr>
            <a:r>
              <a:rPr lang="en-US" altLang="ja-JP" sz="3600" b="1">
                <a:effectLst/>
                <a:latin typeface="Söhne"/>
              </a:rPr>
              <a:t>Senior Consultants</a:t>
            </a:r>
          </a:p>
          <a:p>
            <a:pPr lvl="1"/>
            <a:r>
              <a:rPr lang="en-US" altLang="ja-JP" sz="3600">
                <a:effectLst/>
                <a:latin typeface="Söhne"/>
              </a:rPr>
              <a:t>Claude 3.5</a:t>
            </a:r>
          </a:p>
          <a:p>
            <a:pPr lvl="1"/>
            <a:r>
              <a:rPr lang="en-US" altLang="ja-JP" sz="3600">
                <a:latin typeface="Söhne"/>
              </a:rPr>
              <a:t>Deep Seek</a:t>
            </a:r>
          </a:p>
          <a:p>
            <a:pPr lvl="1"/>
            <a:r>
              <a:rPr lang="en-US" altLang="ja-JP" sz="3600">
                <a:effectLst/>
                <a:latin typeface="Söhne"/>
              </a:rPr>
              <a:t>ChatGPTo1</a:t>
            </a:r>
          </a:p>
          <a:p>
            <a:pPr marL="0" indent="0" algn="l">
              <a:buNone/>
            </a:pPr>
            <a:r>
              <a:rPr lang="en-US" altLang="ja-JP" sz="3600" b="1">
                <a:effectLst/>
                <a:latin typeface="Söhne"/>
              </a:rPr>
              <a:t>Programmers</a:t>
            </a:r>
          </a:p>
          <a:p>
            <a:pPr lvl="1"/>
            <a:r>
              <a:rPr lang="en-US" altLang="ja-JP" sz="3600" err="1">
                <a:effectLst/>
                <a:latin typeface="Söhne"/>
              </a:rPr>
              <a:t>Alex.GPT</a:t>
            </a:r>
            <a:r>
              <a:rPr lang="en-US" altLang="ja-JP" sz="3600">
                <a:latin typeface="Söhne"/>
              </a:rPr>
              <a:t>, </a:t>
            </a:r>
            <a:r>
              <a:rPr lang="en-US" altLang="ja-JP" sz="3600">
                <a:effectLst/>
                <a:latin typeface="Söhne"/>
              </a:rPr>
              <a:t>Python GPT</a:t>
            </a:r>
          </a:p>
          <a:p>
            <a:pPr lvl="1"/>
            <a:r>
              <a:rPr lang="en-US" altLang="ja-JP" sz="3600">
                <a:effectLst/>
                <a:latin typeface="Söhne"/>
              </a:rPr>
              <a:t>Gemini, Gwen 2.5, </a:t>
            </a:r>
            <a:r>
              <a:rPr lang="en-US" altLang="ja-JP" sz="3600" err="1">
                <a:effectLst/>
                <a:latin typeface="Söhne"/>
              </a:rPr>
              <a:t>Codeium</a:t>
            </a:r>
            <a:endParaRPr lang="en-US" altLang="ja-JP" sz="3600">
              <a:effectLst/>
              <a:latin typeface="Söhne"/>
            </a:endParaRPr>
          </a:p>
          <a:p>
            <a:pPr marL="0" indent="0">
              <a:buNone/>
            </a:pPr>
            <a:r>
              <a:rPr lang="en-US" altLang="ja-JP" sz="3600" b="1">
                <a:effectLst/>
                <a:latin typeface="Söhne"/>
              </a:rPr>
              <a:t>Tool Wizards</a:t>
            </a:r>
          </a:p>
          <a:p>
            <a:pPr lvl="1"/>
            <a:r>
              <a:rPr lang="en-US" altLang="ja-JP" sz="3600" err="1">
                <a:effectLst/>
                <a:latin typeface="Söhne"/>
              </a:rPr>
              <a:t>Git</a:t>
            </a:r>
            <a:r>
              <a:rPr lang="en-US" altLang="ja-JP" sz="3600" err="1">
                <a:latin typeface="Söhne"/>
              </a:rPr>
              <a:t>hub</a:t>
            </a:r>
            <a:r>
              <a:rPr lang="en-US" altLang="ja-JP" sz="3600">
                <a:latin typeface="Söhne"/>
              </a:rPr>
              <a:t> Copilot</a:t>
            </a:r>
            <a:endParaRPr lang="en-US" altLang="ja-JP" sz="3600">
              <a:effectLst/>
              <a:latin typeface="Söhne"/>
            </a:endParaRPr>
          </a:p>
          <a:p>
            <a:pPr lvl="1"/>
            <a:r>
              <a:rPr lang="en-US" altLang="ja-JP" sz="3600">
                <a:effectLst/>
                <a:latin typeface="Söhne"/>
              </a:rPr>
              <a:t>Jet Brains AI</a:t>
            </a:r>
          </a:p>
          <a:p>
            <a:endParaRPr lang="en-US" altLang="ja-JP" sz="3600">
              <a:effectLst/>
              <a:latin typeface="Söhne"/>
            </a:endParaRPr>
          </a:p>
          <a:p>
            <a:pPr marL="0" indent="0" algn="l">
              <a:buNone/>
            </a:pPr>
            <a:endParaRPr lang="en-US" altLang="ja-JP" sz="3200" b="1">
              <a:solidFill>
                <a:srgbClr val="C00000"/>
              </a:solidFill>
              <a:effectLst/>
              <a:latin typeface="Söhne"/>
            </a:endParaRPr>
          </a:p>
          <a:p>
            <a:pPr algn="l"/>
            <a:endParaRPr lang="en-US" altLang="ja-JP" sz="3200" b="1">
              <a:solidFill>
                <a:srgbClr val="C00000"/>
              </a:solidFill>
              <a:latin typeface="Söhne"/>
            </a:endParaRPr>
          </a:p>
        </p:txBody>
      </p:sp>
      <p:sp>
        <p:nvSpPr>
          <p:cNvPr id="4" name="Title 3">
            <a:extLst>
              <a:ext uri="{FF2B5EF4-FFF2-40B4-BE49-F238E27FC236}">
                <a16:creationId xmlns:a16="http://schemas.microsoft.com/office/drawing/2014/main" id="{27544554-3BF8-CB16-E89E-BF5F6CBA3424}"/>
              </a:ext>
            </a:extLst>
          </p:cNvPr>
          <p:cNvSpPr>
            <a:spLocks noGrp="1"/>
          </p:cNvSpPr>
          <p:nvPr>
            <p:ph type="title"/>
          </p:nvPr>
        </p:nvSpPr>
        <p:spPr>
          <a:xfrm>
            <a:off x="1075291" y="484539"/>
            <a:ext cx="9736617" cy="1143001"/>
          </a:xfrm>
        </p:spPr>
        <p:txBody>
          <a:bodyPr>
            <a:normAutofit fontScale="90000"/>
          </a:bodyPr>
          <a:lstStyle/>
          <a:p>
            <a:r>
              <a:rPr lang="en-US"/>
              <a:t>The First Scrum AI Team</a:t>
            </a:r>
            <a:br>
              <a:rPr lang="en-US"/>
            </a:br>
            <a:r>
              <a:rPr lang="en-US" altLang="ja-JP" sz="2200" b="1">
                <a:solidFill>
                  <a:srgbClr val="7030A0"/>
                </a:solidFill>
                <a:highlight>
                  <a:srgbClr val="F8F8F8"/>
                </a:highlight>
                <a:latin typeface="Slack-Lato"/>
              </a:rPr>
              <a:t>AI experts are looking forward to the first billion dollar company with one employee!</a:t>
            </a:r>
            <a:br>
              <a:rPr lang="en-US" altLang="ja-JP" sz="3600" b="1">
                <a:solidFill>
                  <a:srgbClr val="7030A0"/>
                </a:solidFill>
                <a:effectLst/>
                <a:latin typeface="Söhne"/>
              </a:rPr>
            </a:br>
            <a:endParaRPr lang="en-US"/>
          </a:p>
        </p:txBody>
      </p:sp>
      <p:sp>
        <p:nvSpPr>
          <p:cNvPr id="6" name="AutoShape 2" descr="Newfire Global Partners">
            <a:extLst>
              <a:ext uri="{FF2B5EF4-FFF2-40B4-BE49-F238E27FC236}">
                <a16:creationId xmlns:a16="http://schemas.microsoft.com/office/drawing/2014/main" id="{FF818885-AFA9-B355-EEBD-1F33A2BF231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76E2C042-084F-3AC6-88F2-22D3DAA894E6}"/>
              </a:ext>
            </a:extLst>
          </p:cNvPr>
          <p:cNvSpPr txBox="1"/>
          <p:nvPr/>
        </p:nvSpPr>
        <p:spPr>
          <a:xfrm>
            <a:off x="7714593" y="3399429"/>
            <a:ext cx="3075053" cy="1938992"/>
          </a:xfrm>
          <a:prstGeom prst="rect">
            <a:avLst/>
          </a:prstGeom>
          <a:noFill/>
        </p:spPr>
        <p:txBody>
          <a:bodyPr wrap="square" rtlCol="0">
            <a:spAutoFit/>
          </a:bodyPr>
          <a:lstStyle/>
          <a:p>
            <a:r>
              <a:rPr lang="en-US" sz="2400">
                <a:solidFill>
                  <a:srgbClr val="7030A0"/>
                </a:solidFill>
              </a:rPr>
              <a:t>One Second Expense Reports product goal is to eliminate the need for humans to do expense reports.</a:t>
            </a:r>
          </a:p>
        </p:txBody>
      </p:sp>
      <p:pic>
        <p:nvPicPr>
          <p:cNvPr id="8" name="Picture 7">
            <a:extLst>
              <a:ext uri="{FF2B5EF4-FFF2-40B4-BE49-F238E27FC236}">
                <a16:creationId xmlns:a16="http://schemas.microsoft.com/office/drawing/2014/main" id="{98F645BB-698B-1CF0-76A2-8C93520AECAD}"/>
              </a:ext>
            </a:extLst>
          </p:cNvPr>
          <p:cNvPicPr>
            <a:picLocks noChangeAspect="1"/>
          </p:cNvPicPr>
          <p:nvPr/>
        </p:nvPicPr>
        <p:blipFill>
          <a:blip r:embed="rId3"/>
          <a:stretch>
            <a:fillRect/>
          </a:stretch>
        </p:blipFill>
        <p:spPr>
          <a:xfrm>
            <a:off x="7377962" y="1758220"/>
            <a:ext cx="3517900" cy="1625600"/>
          </a:xfrm>
          <a:prstGeom prst="rect">
            <a:avLst/>
          </a:prstGeom>
        </p:spPr>
      </p:pic>
    </p:spTree>
    <p:extLst>
      <p:ext uri="{BB962C8B-B14F-4D97-AF65-F5344CB8AC3E}">
        <p14:creationId xmlns:p14="http://schemas.microsoft.com/office/powerpoint/2010/main" val="3281298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6DC84F-37D3-C84D-87DF-E8F3F78B859A}"/>
              </a:ext>
            </a:extLst>
          </p:cNvPr>
          <p:cNvSpPr>
            <a:spLocks noGrp="1"/>
          </p:cNvSpPr>
          <p:nvPr>
            <p:ph type="body" sz="half" idx="1"/>
          </p:nvPr>
        </p:nvSpPr>
        <p:spPr>
          <a:xfrm>
            <a:off x="1455517" y="1779485"/>
            <a:ext cx="5855817" cy="4475514"/>
          </a:xfrm>
        </p:spPr>
        <p:txBody>
          <a:bodyPr>
            <a:normAutofit fontScale="32500" lnSpcReduction="20000"/>
          </a:bodyPr>
          <a:lstStyle/>
          <a:p>
            <a:pPr marL="0" indent="0">
              <a:lnSpc>
                <a:spcPct val="100000"/>
              </a:lnSpc>
              <a:buNone/>
            </a:pPr>
            <a:r>
              <a:rPr lang="en-US" sz="3600" b="1">
                <a:latin typeface="Söhne"/>
              </a:rPr>
              <a:t>Systems Design and Architecture</a:t>
            </a:r>
          </a:p>
          <a:p>
            <a:pPr lvl="1">
              <a:lnSpc>
                <a:spcPct val="100000"/>
              </a:lnSpc>
            </a:pPr>
            <a:r>
              <a:rPr lang="en-US" sz="3600">
                <a:latin typeface="Söhne"/>
              </a:rPr>
              <a:t>Only Claude 3.5 could handle large systems development</a:t>
            </a:r>
          </a:p>
          <a:p>
            <a:pPr lvl="1">
              <a:lnSpc>
                <a:spcPct val="100000"/>
              </a:lnSpc>
            </a:pPr>
            <a:r>
              <a:rPr lang="en-US" sz="3600">
                <a:latin typeface="Söhne"/>
              </a:rPr>
              <a:t>Eventually Claude just generated too many bugs</a:t>
            </a:r>
          </a:p>
          <a:p>
            <a:pPr marL="0" indent="0">
              <a:lnSpc>
                <a:spcPct val="100000"/>
              </a:lnSpc>
              <a:buNone/>
            </a:pPr>
            <a:r>
              <a:rPr lang="en-US" sz="3600" b="1">
                <a:latin typeface="Söhne"/>
              </a:rPr>
              <a:t>Object-Oriented Design and Modularity</a:t>
            </a:r>
          </a:p>
          <a:p>
            <a:pPr marL="622300" lvl="2" indent="-342900">
              <a:lnSpc>
                <a:spcPct val="100000"/>
              </a:lnSpc>
            </a:pPr>
            <a:r>
              <a:rPr lang="en-US" sz="3600">
                <a:latin typeface="Söhne"/>
              </a:rPr>
              <a:t>AI won’t do it unless you say it must do it</a:t>
            </a:r>
          </a:p>
          <a:p>
            <a:pPr marL="622300" lvl="2" indent="-342900">
              <a:lnSpc>
                <a:spcPct val="100000"/>
              </a:lnSpc>
            </a:pPr>
            <a:r>
              <a:rPr lang="en-US" sz="3600" i="1">
                <a:latin typeface="Söhne"/>
              </a:rPr>
              <a:t>Unfortunately, AI in 2024 cannot manage large object frameworks</a:t>
            </a:r>
          </a:p>
          <a:p>
            <a:pPr marL="0" indent="0" algn="l">
              <a:buNone/>
            </a:pPr>
            <a:r>
              <a:rPr lang="en-US" altLang="ja-JP" sz="3600" b="1">
                <a:effectLst/>
                <a:latin typeface="Söhne"/>
              </a:rPr>
              <a:t>Acceptance Test Driven Development</a:t>
            </a:r>
          </a:p>
          <a:p>
            <a:pPr lvl="1"/>
            <a:r>
              <a:rPr lang="en-US" altLang="ja-JP" sz="3600">
                <a:effectLst/>
                <a:latin typeface="Söhne"/>
              </a:rPr>
              <a:t>AI generates bugs as fast as it generates code</a:t>
            </a:r>
          </a:p>
          <a:p>
            <a:pPr marL="0" indent="0" algn="l">
              <a:buNone/>
            </a:pPr>
            <a:r>
              <a:rPr lang="en-US" altLang="ja-JP" sz="3600" b="1">
                <a:effectLst/>
                <a:latin typeface="Söhne"/>
              </a:rPr>
              <a:t>Pair Programming</a:t>
            </a:r>
          </a:p>
          <a:p>
            <a:pPr lvl="1"/>
            <a:r>
              <a:rPr lang="en-US" altLang="ja-JP" sz="3600">
                <a:effectLst/>
                <a:latin typeface="Söhne"/>
              </a:rPr>
              <a:t>AI </a:t>
            </a:r>
            <a:r>
              <a:rPr lang="en-US" altLang="ja-JP" sz="3600" err="1">
                <a:effectLst/>
                <a:latin typeface="Söhne"/>
              </a:rPr>
              <a:t>reponds</a:t>
            </a:r>
            <a:r>
              <a:rPr lang="en-US" altLang="ja-JP" sz="3600">
                <a:effectLst/>
                <a:latin typeface="Söhne"/>
              </a:rPr>
              <a:t> best to other AIs</a:t>
            </a:r>
          </a:p>
          <a:p>
            <a:pPr marL="0" indent="0" algn="l">
              <a:buNone/>
            </a:pPr>
            <a:r>
              <a:rPr lang="en-US" altLang="ja-JP" sz="3600" b="1">
                <a:effectLst/>
                <a:latin typeface="Söhne"/>
              </a:rPr>
              <a:t>Code Reviews</a:t>
            </a:r>
          </a:p>
          <a:p>
            <a:pPr lvl="1"/>
            <a:r>
              <a:rPr lang="en-US" altLang="ja-JP" sz="3600">
                <a:effectLst/>
                <a:latin typeface="Söhne"/>
              </a:rPr>
              <a:t>All code must be complete, executable, with no loss in functionality</a:t>
            </a:r>
          </a:p>
          <a:p>
            <a:pPr marL="0" indent="0">
              <a:buNone/>
            </a:pPr>
            <a:r>
              <a:rPr lang="en-US" altLang="ja-JP" sz="3600" b="1">
                <a:effectLst/>
                <a:latin typeface="Söhne"/>
              </a:rPr>
              <a:t>State of the Project Report</a:t>
            </a:r>
          </a:p>
          <a:p>
            <a:pPr lvl="1"/>
            <a:r>
              <a:rPr lang="en-US" altLang="ja-JP" sz="3600">
                <a:effectLst/>
                <a:latin typeface="Söhne"/>
              </a:rPr>
              <a:t>Comprehensive report with all code, all input, and all output on every run is essential to give to another AI</a:t>
            </a:r>
          </a:p>
          <a:p>
            <a:pPr lvl="1"/>
            <a:r>
              <a:rPr lang="en-US" altLang="ja-JP" sz="3600">
                <a:latin typeface="Söhne"/>
              </a:rPr>
              <a:t>Finally went to pipeline approach so AI only has to worry about one or two components at a time and the test can be the input and output.</a:t>
            </a:r>
            <a:endParaRPr lang="en-US" altLang="ja-JP" sz="3600">
              <a:effectLst/>
              <a:latin typeface="Söhne"/>
            </a:endParaRPr>
          </a:p>
          <a:p>
            <a:pPr marL="0" indent="0" algn="l">
              <a:buNone/>
            </a:pPr>
            <a:endParaRPr lang="en-US" altLang="ja-JP" sz="3200" b="1">
              <a:solidFill>
                <a:srgbClr val="C00000"/>
              </a:solidFill>
              <a:effectLst/>
              <a:latin typeface="Söhne"/>
            </a:endParaRPr>
          </a:p>
          <a:p>
            <a:pPr algn="l"/>
            <a:endParaRPr lang="en-US" altLang="ja-JP" sz="3200" b="1">
              <a:solidFill>
                <a:srgbClr val="C00000"/>
              </a:solidFill>
              <a:latin typeface="Söhne"/>
            </a:endParaRPr>
          </a:p>
        </p:txBody>
      </p:sp>
      <p:sp>
        <p:nvSpPr>
          <p:cNvPr id="4" name="Title 3">
            <a:extLst>
              <a:ext uri="{FF2B5EF4-FFF2-40B4-BE49-F238E27FC236}">
                <a16:creationId xmlns:a16="http://schemas.microsoft.com/office/drawing/2014/main" id="{27544554-3BF8-CB16-E89E-BF5F6CBA3424}"/>
              </a:ext>
            </a:extLst>
          </p:cNvPr>
          <p:cNvSpPr>
            <a:spLocks noGrp="1"/>
          </p:cNvSpPr>
          <p:nvPr>
            <p:ph type="title"/>
          </p:nvPr>
        </p:nvSpPr>
        <p:spPr>
          <a:xfrm>
            <a:off x="1075291" y="719959"/>
            <a:ext cx="9736617" cy="1143001"/>
          </a:xfrm>
        </p:spPr>
        <p:txBody>
          <a:bodyPr>
            <a:normAutofit fontScale="90000"/>
          </a:bodyPr>
          <a:lstStyle/>
          <a:p>
            <a:r>
              <a:rPr lang="en-US"/>
              <a:t>Scrum AI Team Startup</a:t>
            </a:r>
            <a:br>
              <a:rPr lang="en-US"/>
            </a:br>
            <a:r>
              <a:rPr lang="en-US" sz="2200" b="1">
                <a:solidFill>
                  <a:srgbClr val="7030A0"/>
                </a:solidFill>
                <a:highlight>
                  <a:srgbClr val="F8F8F8"/>
                </a:highlight>
                <a:latin typeface="Slack-Lato"/>
              </a:rPr>
              <a:t>Very painful. M</a:t>
            </a:r>
            <a:r>
              <a:rPr lang="en-US" altLang="ja-JP" sz="2200" b="1">
                <a:solidFill>
                  <a:srgbClr val="7030A0"/>
                </a:solidFill>
                <a:highlight>
                  <a:srgbClr val="F8F8F8"/>
                </a:highlight>
                <a:latin typeface="Slack-Lato"/>
              </a:rPr>
              <a:t>ust train the AI on systems development</a:t>
            </a:r>
            <a:br>
              <a:rPr lang="en-US" altLang="ja-JP" sz="3600" b="1">
                <a:solidFill>
                  <a:srgbClr val="7030A0"/>
                </a:solidFill>
                <a:effectLst/>
                <a:latin typeface="Söhne"/>
              </a:rPr>
            </a:br>
            <a:endParaRPr lang="en-US"/>
          </a:p>
        </p:txBody>
      </p:sp>
      <p:sp>
        <p:nvSpPr>
          <p:cNvPr id="6" name="AutoShape 2" descr="Newfire Global Partners">
            <a:extLst>
              <a:ext uri="{FF2B5EF4-FFF2-40B4-BE49-F238E27FC236}">
                <a16:creationId xmlns:a16="http://schemas.microsoft.com/office/drawing/2014/main" id="{FF818885-AFA9-B355-EEBD-1F33A2BF231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76E2C042-084F-3AC6-88F2-22D3DAA894E6}"/>
              </a:ext>
            </a:extLst>
          </p:cNvPr>
          <p:cNvSpPr txBox="1"/>
          <p:nvPr/>
        </p:nvSpPr>
        <p:spPr>
          <a:xfrm>
            <a:off x="7566743" y="3005960"/>
            <a:ext cx="3605048" cy="2677656"/>
          </a:xfrm>
          <a:prstGeom prst="rect">
            <a:avLst/>
          </a:prstGeom>
          <a:noFill/>
        </p:spPr>
        <p:txBody>
          <a:bodyPr wrap="square" rtlCol="0">
            <a:spAutoFit/>
          </a:bodyPr>
          <a:lstStyle/>
          <a:p>
            <a:r>
              <a:rPr lang="en-US" sz="2400">
                <a:solidFill>
                  <a:srgbClr val="7030A0"/>
                </a:solidFill>
              </a:rPr>
              <a:t>One Second Expense Reports creates auditable Python code. No AI is trusted to generate expense reports. Transactions can be traced back to original receipts. </a:t>
            </a:r>
          </a:p>
        </p:txBody>
      </p:sp>
      <p:pic>
        <p:nvPicPr>
          <p:cNvPr id="7" name="Picture 6">
            <a:extLst>
              <a:ext uri="{FF2B5EF4-FFF2-40B4-BE49-F238E27FC236}">
                <a16:creationId xmlns:a16="http://schemas.microsoft.com/office/drawing/2014/main" id="{CA7C7CD7-DA84-8C8A-B47A-108D3F6D75A0}"/>
              </a:ext>
            </a:extLst>
          </p:cNvPr>
          <p:cNvPicPr>
            <a:picLocks noChangeAspect="1"/>
          </p:cNvPicPr>
          <p:nvPr/>
        </p:nvPicPr>
        <p:blipFill>
          <a:blip r:embed="rId3"/>
          <a:stretch>
            <a:fillRect/>
          </a:stretch>
        </p:blipFill>
        <p:spPr>
          <a:xfrm>
            <a:off x="8348714" y="1043638"/>
            <a:ext cx="1638643" cy="1638643"/>
          </a:xfrm>
          <a:prstGeom prst="rect">
            <a:avLst/>
          </a:prstGeom>
        </p:spPr>
      </p:pic>
    </p:spTree>
    <p:extLst>
      <p:ext uri="{BB962C8B-B14F-4D97-AF65-F5344CB8AC3E}">
        <p14:creationId xmlns:p14="http://schemas.microsoft.com/office/powerpoint/2010/main" val="3696136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6DC84F-37D3-C84D-87DF-E8F3F78B859A}"/>
              </a:ext>
            </a:extLst>
          </p:cNvPr>
          <p:cNvSpPr>
            <a:spLocks noGrp="1"/>
          </p:cNvSpPr>
          <p:nvPr>
            <p:ph type="body" sz="half" idx="1"/>
          </p:nvPr>
        </p:nvSpPr>
        <p:spPr>
          <a:xfrm>
            <a:off x="1402354" y="1452320"/>
            <a:ext cx="5855817" cy="4685721"/>
          </a:xfrm>
        </p:spPr>
        <p:txBody>
          <a:bodyPr>
            <a:noAutofit/>
          </a:bodyPr>
          <a:lstStyle/>
          <a:p>
            <a:pPr marL="0" indent="0">
              <a:lnSpc>
                <a:spcPct val="100000"/>
              </a:lnSpc>
              <a:buNone/>
            </a:pPr>
            <a:r>
              <a:rPr lang="en-US" sz="1600" b="1">
                <a:latin typeface="Söhne"/>
              </a:rPr>
              <a:t>Version 1.0</a:t>
            </a:r>
          </a:p>
          <a:p>
            <a:pPr lvl="1">
              <a:lnSpc>
                <a:spcPct val="100000"/>
              </a:lnSpc>
            </a:pPr>
            <a:r>
              <a:rPr lang="en-US" sz="1600">
                <a:latin typeface="Söhne"/>
              </a:rPr>
              <a:t>Five one week sprints</a:t>
            </a:r>
          </a:p>
          <a:p>
            <a:pPr marL="0" indent="0">
              <a:lnSpc>
                <a:spcPct val="100000"/>
              </a:lnSpc>
              <a:buNone/>
            </a:pPr>
            <a:r>
              <a:rPr lang="en-US" sz="1600" b="1">
                <a:latin typeface="Söhne"/>
              </a:rPr>
              <a:t>AI roles</a:t>
            </a:r>
          </a:p>
          <a:p>
            <a:pPr marL="622300" lvl="2" indent="-342900">
              <a:lnSpc>
                <a:spcPct val="100000"/>
              </a:lnSpc>
            </a:pPr>
            <a:r>
              <a:rPr lang="en-US" sz="1600">
                <a:latin typeface="Söhne"/>
              </a:rPr>
              <a:t>Chat, </a:t>
            </a:r>
            <a:r>
              <a:rPr lang="en-US" sz="1600" err="1">
                <a:latin typeface="Söhne"/>
              </a:rPr>
              <a:t>Github</a:t>
            </a:r>
            <a:r>
              <a:rPr lang="en-US" sz="1600">
                <a:latin typeface="Söhne"/>
              </a:rPr>
              <a:t> Copilot, </a:t>
            </a:r>
            <a:r>
              <a:rPr lang="en-US" sz="1600" err="1">
                <a:latin typeface="Söhne"/>
              </a:rPr>
              <a:t>Jetbrains</a:t>
            </a:r>
            <a:r>
              <a:rPr lang="en-US" sz="1600">
                <a:latin typeface="Söhne"/>
              </a:rPr>
              <a:t> AI spiraled into failure as soon as the system had dozens of modules</a:t>
            </a:r>
          </a:p>
          <a:p>
            <a:pPr marL="622300" lvl="2" indent="-342900">
              <a:lnSpc>
                <a:spcPct val="100000"/>
              </a:lnSpc>
            </a:pPr>
            <a:r>
              <a:rPr lang="en-US" sz="1600" i="1">
                <a:latin typeface="Söhne"/>
              </a:rPr>
              <a:t>Claude 3.5 emerged as the lead programmer</a:t>
            </a:r>
          </a:p>
          <a:p>
            <a:pPr marL="0" indent="0" algn="l">
              <a:buNone/>
            </a:pPr>
            <a:r>
              <a:rPr lang="en-US" altLang="ja-JP" sz="1600" b="1">
                <a:effectLst/>
                <a:latin typeface="Söhne"/>
              </a:rPr>
              <a:t>Claude 3.5 worke</a:t>
            </a:r>
            <a:r>
              <a:rPr lang="en-US" altLang="ja-JP" sz="1600" b="1">
                <a:latin typeface="Söhne"/>
              </a:rPr>
              <a:t>d as a </a:t>
            </a:r>
            <a:r>
              <a:rPr lang="en-US" altLang="ja-JP" sz="1600" b="1" err="1">
                <a:latin typeface="Söhne"/>
              </a:rPr>
              <a:t>superprogrammer</a:t>
            </a:r>
            <a:r>
              <a:rPr lang="en-US" altLang="ja-JP" sz="1600" b="1">
                <a:latin typeface="Söhne"/>
              </a:rPr>
              <a:t> team</a:t>
            </a:r>
            <a:endParaRPr lang="en-US" altLang="ja-JP" sz="1600" b="1">
              <a:effectLst/>
              <a:latin typeface="Söhne"/>
            </a:endParaRPr>
          </a:p>
          <a:p>
            <a:pPr lvl="1"/>
            <a:r>
              <a:rPr lang="en-US" altLang="ja-JP" sz="1600">
                <a:effectLst/>
                <a:latin typeface="Söhne"/>
              </a:rPr>
              <a:t>Wrote most of the code</a:t>
            </a:r>
          </a:p>
          <a:p>
            <a:pPr lvl="1"/>
            <a:r>
              <a:rPr lang="en-US" altLang="ja-JP" sz="1600">
                <a:latin typeface="Söhne"/>
              </a:rPr>
              <a:t>Other Ais did code reviews, suggested solutions or improvements, or wrote test scripts</a:t>
            </a:r>
          </a:p>
          <a:p>
            <a:pPr lvl="1"/>
            <a:r>
              <a:rPr lang="en-US" altLang="ja-JP" sz="1600" err="1">
                <a:effectLst/>
                <a:latin typeface="Söhne"/>
              </a:rPr>
              <a:t>Github</a:t>
            </a:r>
            <a:r>
              <a:rPr lang="en-US" altLang="ja-JP" sz="1600">
                <a:effectLst/>
                <a:latin typeface="Söhne"/>
              </a:rPr>
              <a:t> Copilot and </a:t>
            </a:r>
            <a:r>
              <a:rPr lang="en-US" altLang="ja-JP" sz="1600" err="1">
                <a:effectLst/>
                <a:latin typeface="Söhne"/>
              </a:rPr>
              <a:t>Jetbrains</a:t>
            </a:r>
            <a:r>
              <a:rPr lang="en-US" altLang="ja-JP" sz="1600">
                <a:effectLst/>
                <a:latin typeface="Söhne"/>
              </a:rPr>
              <a:t> AI were good </a:t>
            </a:r>
            <a:r>
              <a:rPr lang="en-US" altLang="ja-JP" sz="1600" err="1">
                <a:effectLst/>
                <a:latin typeface="Söhne"/>
              </a:rPr>
              <a:t>toolsmiths</a:t>
            </a:r>
            <a:r>
              <a:rPr lang="en-US" altLang="ja-JP" sz="1600">
                <a:effectLst/>
                <a:latin typeface="Söhne"/>
              </a:rPr>
              <a:t> because they can </a:t>
            </a:r>
            <a:r>
              <a:rPr lang="en-US" altLang="ja-JP" sz="1600">
                <a:latin typeface="Söhne"/>
              </a:rPr>
              <a:t>understand </a:t>
            </a:r>
            <a:r>
              <a:rPr lang="en-US" altLang="ja-JP" sz="1600">
                <a:effectLst/>
                <a:latin typeface="Söhne"/>
              </a:rPr>
              <a:t>the code environment on the computer.</a:t>
            </a:r>
          </a:p>
          <a:p>
            <a:pPr marL="0" indent="0" algn="l">
              <a:buNone/>
            </a:pPr>
            <a:r>
              <a:rPr lang="en-US" altLang="ja-JP" sz="1600" b="1">
                <a:effectLst/>
                <a:latin typeface="Söhne"/>
              </a:rPr>
              <a:t>Delivery</a:t>
            </a:r>
          </a:p>
          <a:p>
            <a:pPr lvl="1"/>
            <a:r>
              <a:rPr lang="en-US" altLang="ja-JP" sz="1600">
                <a:effectLst/>
                <a:latin typeface="Söhne"/>
              </a:rPr>
              <a:t>One Second Expense Reports generated auditable expense reports acceptable to </a:t>
            </a:r>
            <a:r>
              <a:rPr lang="en-US" altLang="ja-JP" sz="1600" err="1">
                <a:effectLst/>
                <a:latin typeface="Söhne"/>
              </a:rPr>
              <a:t>mulitiple</a:t>
            </a:r>
            <a:r>
              <a:rPr lang="en-US" altLang="ja-JP" sz="1600">
                <a:effectLst/>
                <a:latin typeface="Söhne"/>
              </a:rPr>
              <a:t> CIOs for an entire quarter for four companies in less than one second after training.</a:t>
            </a:r>
          </a:p>
          <a:p>
            <a:pPr marL="0" indent="0" algn="l">
              <a:buNone/>
            </a:pPr>
            <a:endParaRPr lang="en-US" altLang="ja-JP" sz="1600" b="1">
              <a:solidFill>
                <a:srgbClr val="C00000"/>
              </a:solidFill>
              <a:effectLst/>
              <a:latin typeface="Söhne"/>
            </a:endParaRPr>
          </a:p>
          <a:p>
            <a:pPr algn="l"/>
            <a:endParaRPr lang="en-US" altLang="ja-JP" sz="1600" b="1">
              <a:solidFill>
                <a:srgbClr val="C00000"/>
              </a:solidFill>
              <a:latin typeface="Söhne"/>
            </a:endParaRPr>
          </a:p>
        </p:txBody>
      </p:sp>
      <p:sp>
        <p:nvSpPr>
          <p:cNvPr id="4" name="Title 3">
            <a:extLst>
              <a:ext uri="{FF2B5EF4-FFF2-40B4-BE49-F238E27FC236}">
                <a16:creationId xmlns:a16="http://schemas.microsoft.com/office/drawing/2014/main" id="{27544554-3BF8-CB16-E89E-BF5F6CBA3424}"/>
              </a:ext>
            </a:extLst>
          </p:cNvPr>
          <p:cNvSpPr>
            <a:spLocks noGrp="1"/>
          </p:cNvSpPr>
          <p:nvPr>
            <p:ph type="title"/>
          </p:nvPr>
        </p:nvSpPr>
        <p:spPr>
          <a:xfrm>
            <a:off x="1075291" y="719959"/>
            <a:ext cx="9736617" cy="795169"/>
          </a:xfrm>
        </p:spPr>
        <p:txBody>
          <a:bodyPr>
            <a:normAutofit fontScale="90000"/>
          </a:bodyPr>
          <a:lstStyle/>
          <a:p>
            <a:r>
              <a:rPr lang="en-US"/>
              <a:t>One Second Expense Report Version 1.0</a:t>
            </a:r>
            <a:br>
              <a:rPr lang="en-US"/>
            </a:br>
            <a:r>
              <a:rPr lang="en-US" sz="2200" b="1">
                <a:solidFill>
                  <a:srgbClr val="7030A0"/>
                </a:solidFill>
                <a:highlight>
                  <a:srgbClr val="F8F8F8"/>
                </a:highlight>
                <a:latin typeface="Slack-Lato"/>
              </a:rPr>
              <a:t>Eliminates the need for humans to do expense reports!</a:t>
            </a:r>
            <a:br>
              <a:rPr lang="en-US" altLang="ja-JP" sz="3600" b="1">
                <a:solidFill>
                  <a:srgbClr val="7030A0"/>
                </a:solidFill>
                <a:effectLst/>
                <a:latin typeface="Söhne"/>
              </a:rPr>
            </a:br>
            <a:endParaRPr lang="en-US"/>
          </a:p>
        </p:txBody>
      </p:sp>
      <p:sp>
        <p:nvSpPr>
          <p:cNvPr id="6" name="AutoShape 2" descr="Newfire Global Partners">
            <a:extLst>
              <a:ext uri="{FF2B5EF4-FFF2-40B4-BE49-F238E27FC236}">
                <a16:creationId xmlns:a16="http://schemas.microsoft.com/office/drawing/2014/main" id="{FF818885-AFA9-B355-EEBD-1F33A2BF231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76E2C042-084F-3AC6-88F2-22D3DAA894E6}"/>
              </a:ext>
            </a:extLst>
          </p:cNvPr>
          <p:cNvSpPr txBox="1"/>
          <p:nvPr/>
        </p:nvSpPr>
        <p:spPr>
          <a:xfrm>
            <a:off x="7714593" y="3399429"/>
            <a:ext cx="3075053" cy="2677656"/>
          </a:xfrm>
          <a:prstGeom prst="rect">
            <a:avLst/>
          </a:prstGeom>
          <a:noFill/>
        </p:spPr>
        <p:txBody>
          <a:bodyPr wrap="square" rtlCol="0">
            <a:spAutoFit/>
          </a:bodyPr>
          <a:lstStyle/>
          <a:p>
            <a:r>
              <a:rPr lang="en-US" sz="2400">
                <a:solidFill>
                  <a:srgbClr val="7030A0"/>
                </a:solidFill>
              </a:rPr>
              <a:t>One Second Expense Reports product, after training, generates all expense reports for multiple employers for any time period in less than one second.</a:t>
            </a:r>
          </a:p>
        </p:txBody>
      </p:sp>
      <p:pic>
        <p:nvPicPr>
          <p:cNvPr id="8" name="Picture 7">
            <a:extLst>
              <a:ext uri="{FF2B5EF4-FFF2-40B4-BE49-F238E27FC236}">
                <a16:creationId xmlns:a16="http://schemas.microsoft.com/office/drawing/2014/main" id="{A71C2F11-06DD-4A4D-2332-BDA74DB8A3D7}"/>
              </a:ext>
            </a:extLst>
          </p:cNvPr>
          <p:cNvPicPr>
            <a:picLocks noChangeAspect="1"/>
          </p:cNvPicPr>
          <p:nvPr/>
        </p:nvPicPr>
        <p:blipFill>
          <a:blip r:embed="rId3"/>
          <a:stretch>
            <a:fillRect/>
          </a:stretch>
        </p:blipFill>
        <p:spPr>
          <a:xfrm>
            <a:off x="7377962" y="1644478"/>
            <a:ext cx="3517900" cy="1625600"/>
          </a:xfrm>
          <a:prstGeom prst="rect">
            <a:avLst/>
          </a:prstGeom>
        </p:spPr>
      </p:pic>
    </p:spTree>
    <p:extLst>
      <p:ext uri="{BB962C8B-B14F-4D97-AF65-F5344CB8AC3E}">
        <p14:creationId xmlns:p14="http://schemas.microsoft.com/office/powerpoint/2010/main" val="3616010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6DC84F-37D3-C84D-87DF-E8F3F78B859A}"/>
              </a:ext>
            </a:extLst>
          </p:cNvPr>
          <p:cNvSpPr>
            <a:spLocks noGrp="1"/>
          </p:cNvSpPr>
          <p:nvPr>
            <p:ph type="body" sz="half" idx="1"/>
          </p:nvPr>
        </p:nvSpPr>
        <p:spPr>
          <a:xfrm>
            <a:off x="1402354" y="1541403"/>
            <a:ext cx="5855817" cy="4685721"/>
          </a:xfrm>
        </p:spPr>
        <p:txBody>
          <a:bodyPr>
            <a:noAutofit/>
          </a:bodyPr>
          <a:lstStyle/>
          <a:p>
            <a:pPr marL="0" indent="0">
              <a:lnSpc>
                <a:spcPct val="100000"/>
              </a:lnSpc>
              <a:buNone/>
            </a:pPr>
            <a:r>
              <a:rPr lang="en-US" sz="1600" b="1">
                <a:latin typeface="Söhne"/>
              </a:rPr>
              <a:t>Version 2.0</a:t>
            </a:r>
          </a:p>
          <a:p>
            <a:pPr lvl="1">
              <a:lnSpc>
                <a:spcPct val="100000"/>
              </a:lnSpc>
            </a:pPr>
            <a:r>
              <a:rPr lang="en-US" sz="1600" err="1">
                <a:latin typeface="Söhne"/>
              </a:rPr>
              <a:t>QuickAIReports</a:t>
            </a:r>
            <a:r>
              <a:rPr lang="en-US" sz="1600">
                <a:latin typeface="Söhne"/>
              </a:rPr>
              <a:t> GPT works with the user to generate natural language mind meld and generates training data.</a:t>
            </a:r>
          </a:p>
          <a:p>
            <a:pPr lvl="1">
              <a:lnSpc>
                <a:spcPct val="100000"/>
              </a:lnSpc>
            </a:pPr>
            <a:r>
              <a:rPr lang="en-US" sz="1600">
                <a:latin typeface="Söhne"/>
              </a:rPr>
              <a:t>User submits training data to One Second Expense Reports.</a:t>
            </a:r>
          </a:p>
          <a:p>
            <a:pPr marL="0" indent="0">
              <a:lnSpc>
                <a:spcPct val="100000"/>
              </a:lnSpc>
              <a:buNone/>
            </a:pPr>
            <a:r>
              <a:rPr lang="en-US" sz="1600" b="1">
                <a:latin typeface="Söhne"/>
              </a:rPr>
              <a:t>State of the Art Rules Engine</a:t>
            </a:r>
          </a:p>
          <a:p>
            <a:pPr marL="622300" lvl="2" indent="-342900">
              <a:lnSpc>
                <a:spcPct val="100000"/>
              </a:lnSpc>
            </a:pPr>
            <a:r>
              <a:rPr lang="en-US" sz="1600">
                <a:latin typeface="Söhne"/>
              </a:rPr>
              <a:t>Durable Rules as a scalable, real time, fault-tolerate, streaming data rules engine was implemented</a:t>
            </a:r>
          </a:p>
          <a:p>
            <a:pPr marL="622300" lvl="2" indent="-342900">
              <a:lnSpc>
                <a:spcPct val="100000"/>
              </a:lnSpc>
            </a:pPr>
            <a:r>
              <a:rPr lang="en-US" sz="1600" i="1">
                <a:latin typeface="Söhne"/>
              </a:rPr>
              <a:t>Essential for the AI to rapidly update the system for end user edge cases.</a:t>
            </a:r>
          </a:p>
          <a:p>
            <a:pPr marL="0" indent="0" algn="l">
              <a:buNone/>
            </a:pPr>
            <a:r>
              <a:rPr lang="en-US" altLang="ja-JP" sz="1600" b="1">
                <a:effectLst/>
                <a:latin typeface="Söhne"/>
              </a:rPr>
              <a:t>Delivery</a:t>
            </a:r>
          </a:p>
          <a:p>
            <a:pPr lvl="1"/>
            <a:r>
              <a:rPr lang="en-US" altLang="ja-JP" sz="1600">
                <a:effectLst/>
                <a:latin typeface="Söhne"/>
              </a:rPr>
              <a:t>Planned to take at least as long as Version 1.0</a:t>
            </a:r>
          </a:p>
          <a:p>
            <a:pPr lvl="1"/>
            <a:r>
              <a:rPr lang="en-US" altLang="ja-JP" sz="1600">
                <a:latin typeface="Söhne"/>
              </a:rPr>
              <a:t>Took only one, one week sprint</a:t>
            </a:r>
          </a:p>
          <a:p>
            <a:pPr lvl="1"/>
            <a:r>
              <a:rPr lang="en-US" altLang="ja-JP" sz="1600">
                <a:effectLst/>
                <a:latin typeface="Söhne"/>
              </a:rPr>
              <a:t>AI improvements in knowledge and improvements in interactions between human and other AIs generated 500% acceleration.</a:t>
            </a:r>
          </a:p>
          <a:p>
            <a:pPr marL="0" indent="0" algn="l">
              <a:buNone/>
            </a:pPr>
            <a:endParaRPr lang="en-US" altLang="ja-JP" sz="1600" b="1">
              <a:solidFill>
                <a:srgbClr val="C00000"/>
              </a:solidFill>
              <a:effectLst/>
              <a:latin typeface="Söhne"/>
            </a:endParaRPr>
          </a:p>
          <a:p>
            <a:pPr algn="l"/>
            <a:endParaRPr lang="en-US" altLang="ja-JP" sz="1600" b="1">
              <a:solidFill>
                <a:srgbClr val="C00000"/>
              </a:solidFill>
              <a:latin typeface="Söhne"/>
            </a:endParaRPr>
          </a:p>
        </p:txBody>
      </p:sp>
      <p:sp>
        <p:nvSpPr>
          <p:cNvPr id="4" name="Title 3">
            <a:extLst>
              <a:ext uri="{FF2B5EF4-FFF2-40B4-BE49-F238E27FC236}">
                <a16:creationId xmlns:a16="http://schemas.microsoft.com/office/drawing/2014/main" id="{27544554-3BF8-CB16-E89E-BF5F6CBA3424}"/>
              </a:ext>
            </a:extLst>
          </p:cNvPr>
          <p:cNvSpPr>
            <a:spLocks noGrp="1"/>
          </p:cNvSpPr>
          <p:nvPr>
            <p:ph type="title"/>
          </p:nvPr>
        </p:nvSpPr>
        <p:spPr>
          <a:xfrm>
            <a:off x="1075291" y="630876"/>
            <a:ext cx="9736617" cy="795169"/>
          </a:xfrm>
        </p:spPr>
        <p:txBody>
          <a:bodyPr>
            <a:normAutofit fontScale="90000"/>
          </a:bodyPr>
          <a:lstStyle/>
          <a:p>
            <a:r>
              <a:rPr lang="en-US"/>
              <a:t>One Second Expense Report Version 2.0</a:t>
            </a:r>
            <a:br>
              <a:rPr lang="en-US"/>
            </a:br>
            <a:r>
              <a:rPr lang="en-US" sz="2200" b="1">
                <a:solidFill>
                  <a:srgbClr val="7030A0"/>
                </a:solidFill>
                <a:highlight>
                  <a:srgbClr val="F8F8F8"/>
                </a:highlight>
                <a:latin typeface="Slack-Lato"/>
              </a:rPr>
              <a:t>Eliminates the need for humans to do expense reports!</a:t>
            </a:r>
            <a:endParaRPr lang="en-US"/>
          </a:p>
        </p:txBody>
      </p:sp>
      <p:sp>
        <p:nvSpPr>
          <p:cNvPr id="6" name="AutoShape 2" descr="Newfire Global Partners">
            <a:extLst>
              <a:ext uri="{FF2B5EF4-FFF2-40B4-BE49-F238E27FC236}">
                <a16:creationId xmlns:a16="http://schemas.microsoft.com/office/drawing/2014/main" id="{FF818885-AFA9-B355-EEBD-1F33A2BF231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76E2C042-084F-3AC6-88F2-22D3DAA894E6}"/>
              </a:ext>
            </a:extLst>
          </p:cNvPr>
          <p:cNvSpPr txBox="1"/>
          <p:nvPr/>
        </p:nvSpPr>
        <p:spPr>
          <a:xfrm>
            <a:off x="7714593" y="3399429"/>
            <a:ext cx="3075053" cy="1569660"/>
          </a:xfrm>
          <a:prstGeom prst="rect">
            <a:avLst/>
          </a:prstGeom>
          <a:noFill/>
        </p:spPr>
        <p:txBody>
          <a:bodyPr wrap="square" rtlCol="0">
            <a:spAutoFit/>
          </a:bodyPr>
          <a:lstStyle/>
          <a:p>
            <a:r>
              <a:rPr lang="en-US" sz="2400">
                <a:solidFill>
                  <a:srgbClr val="7030A0"/>
                </a:solidFill>
              </a:rPr>
              <a:t>AI velocity accelerated 500% on second release due to better team communication.</a:t>
            </a:r>
          </a:p>
        </p:txBody>
      </p:sp>
      <p:pic>
        <p:nvPicPr>
          <p:cNvPr id="8" name="Picture 7">
            <a:extLst>
              <a:ext uri="{FF2B5EF4-FFF2-40B4-BE49-F238E27FC236}">
                <a16:creationId xmlns:a16="http://schemas.microsoft.com/office/drawing/2014/main" id="{8BBF84C3-BD09-547F-7E6C-515CFC18D96B}"/>
              </a:ext>
            </a:extLst>
          </p:cNvPr>
          <p:cNvPicPr>
            <a:picLocks noChangeAspect="1"/>
          </p:cNvPicPr>
          <p:nvPr/>
        </p:nvPicPr>
        <p:blipFill>
          <a:blip r:embed="rId3"/>
          <a:stretch>
            <a:fillRect/>
          </a:stretch>
        </p:blipFill>
        <p:spPr>
          <a:xfrm>
            <a:off x="7622511" y="1651000"/>
            <a:ext cx="3517900" cy="1625600"/>
          </a:xfrm>
          <a:prstGeom prst="rect">
            <a:avLst/>
          </a:prstGeom>
        </p:spPr>
      </p:pic>
    </p:spTree>
    <p:extLst>
      <p:ext uri="{BB962C8B-B14F-4D97-AF65-F5344CB8AC3E}">
        <p14:creationId xmlns:p14="http://schemas.microsoft.com/office/powerpoint/2010/main" val="3208782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DF61D-482E-3D31-DEAB-7F6D84A8F13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A0AC2A9-7F61-803D-19E3-695B727AD414}"/>
              </a:ext>
            </a:extLst>
          </p:cNvPr>
          <p:cNvSpPr>
            <a:spLocks noGrp="1"/>
          </p:cNvSpPr>
          <p:nvPr>
            <p:ph type="body" sz="half" idx="1"/>
          </p:nvPr>
        </p:nvSpPr>
        <p:spPr>
          <a:xfrm>
            <a:off x="1402354" y="1541403"/>
            <a:ext cx="5855817" cy="4685721"/>
          </a:xfrm>
        </p:spPr>
        <p:txBody>
          <a:bodyPr>
            <a:noAutofit/>
          </a:bodyPr>
          <a:lstStyle/>
          <a:p>
            <a:pPr marL="0" indent="0">
              <a:lnSpc>
                <a:spcPct val="100000"/>
              </a:lnSpc>
              <a:buNone/>
            </a:pPr>
            <a:r>
              <a:rPr lang="en-US" sz="1600" b="1">
                <a:latin typeface="Söhne"/>
              </a:rPr>
              <a:t>Version 3.0</a:t>
            </a:r>
          </a:p>
          <a:p>
            <a:pPr lvl="1">
              <a:lnSpc>
                <a:spcPct val="100000"/>
              </a:lnSpc>
            </a:pPr>
            <a:r>
              <a:rPr lang="en-US" sz="1600">
                <a:latin typeface="Söhne"/>
              </a:rPr>
              <a:t>System became to large for AI to manage</a:t>
            </a:r>
          </a:p>
          <a:p>
            <a:pPr lvl="1">
              <a:lnSpc>
                <a:spcPct val="100000"/>
              </a:lnSpc>
            </a:pPr>
            <a:r>
              <a:rPr lang="en-US" sz="1600">
                <a:latin typeface="Söhne"/>
              </a:rPr>
              <a:t>Needed to radically simplify One Second Expense Reports</a:t>
            </a:r>
          </a:p>
          <a:p>
            <a:pPr marL="0" indent="0">
              <a:lnSpc>
                <a:spcPct val="100000"/>
              </a:lnSpc>
              <a:buNone/>
            </a:pPr>
            <a:r>
              <a:rPr lang="en-US" sz="1600" b="1">
                <a:latin typeface="Söhne"/>
              </a:rPr>
              <a:t>Move to Pipeline Where Each Stage is Independent</a:t>
            </a:r>
          </a:p>
          <a:p>
            <a:pPr marL="622300" lvl="2" indent="-342900">
              <a:lnSpc>
                <a:spcPct val="100000"/>
              </a:lnSpc>
            </a:pPr>
            <a:r>
              <a:rPr lang="en-US" sz="1600">
                <a:latin typeface="Söhne"/>
              </a:rPr>
              <a:t>Total rewrite for maximum simplicity </a:t>
            </a:r>
          </a:p>
          <a:p>
            <a:pPr marL="622300" lvl="2" indent="-342900">
              <a:lnSpc>
                <a:spcPct val="100000"/>
              </a:lnSpc>
            </a:pPr>
            <a:r>
              <a:rPr lang="en-US" sz="1600">
                <a:latin typeface="Söhne"/>
              </a:rPr>
              <a:t>Added robust machine learning component to augment the the categorization system.</a:t>
            </a:r>
          </a:p>
          <a:p>
            <a:pPr marL="0" indent="0" algn="l">
              <a:buNone/>
            </a:pPr>
            <a:r>
              <a:rPr lang="en-US" altLang="ja-JP" sz="1600" b="1">
                <a:effectLst/>
                <a:latin typeface="Söhne"/>
              </a:rPr>
              <a:t>Delivery</a:t>
            </a:r>
          </a:p>
          <a:p>
            <a:pPr lvl="1"/>
            <a:r>
              <a:rPr lang="en-US" altLang="ja-JP" sz="1600">
                <a:effectLst/>
                <a:latin typeface="Söhne"/>
              </a:rPr>
              <a:t>Wasted three days on Claude 3.5 original plan</a:t>
            </a:r>
          </a:p>
          <a:p>
            <a:pPr lvl="1"/>
            <a:r>
              <a:rPr lang="en-US" altLang="ja-JP" sz="1600">
                <a:latin typeface="Söhne"/>
              </a:rPr>
              <a:t>Human plan completed in 2 days.</a:t>
            </a:r>
          </a:p>
          <a:p>
            <a:pPr lvl="1"/>
            <a:r>
              <a:rPr lang="en-US" altLang="ja-JP" sz="1600">
                <a:effectLst/>
                <a:latin typeface="Söhne"/>
              </a:rPr>
              <a:t>Radically simplified pipeline makes each component totally independent of other components.</a:t>
            </a:r>
          </a:p>
          <a:p>
            <a:pPr lvl="1"/>
            <a:r>
              <a:rPr lang="en-US" altLang="ja-JP" sz="1600">
                <a:latin typeface="Söhne"/>
              </a:rPr>
              <a:t>Cut code and testing environment by 90%</a:t>
            </a:r>
          </a:p>
          <a:p>
            <a:pPr lvl="1"/>
            <a:r>
              <a:rPr lang="en-US" altLang="ja-JP" sz="1600">
                <a:effectLst/>
                <a:latin typeface="Söhne"/>
              </a:rPr>
              <a:t>Moved to </a:t>
            </a:r>
            <a:r>
              <a:rPr lang="en-US" altLang="ja-JP" sz="1600" err="1">
                <a:effectLst/>
                <a:latin typeface="Söhne"/>
              </a:rPr>
              <a:t>deepseek.com</a:t>
            </a:r>
            <a:r>
              <a:rPr lang="en-US" altLang="ja-JP" sz="1600">
                <a:effectLst/>
                <a:latin typeface="Söhne"/>
              </a:rPr>
              <a:t> as lead programmer</a:t>
            </a:r>
          </a:p>
          <a:p>
            <a:pPr marL="0" indent="0" algn="l">
              <a:buNone/>
            </a:pPr>
            <a:endParaRPr lang="en-US" altLang="ja-JP" sz="1600" b="1">
              <a:solidFill>
                <a:srgbClr val="C00000"/>
              </a:solidFill>
              <a:effectLst/>
              <a:latin typeface="Söhne"/>
            </a:endParaRPr>
          </a:p>
          <a:p>
            <a:pPr algn="l"/>
            <a:endParaRPr lang="en-US" altLang="ja-JP" sz="1600" b="1">
              <a:solidFill>
                <a:srgbClr val="C00000"/>
              </a:solidFill>
              <a:latin typeface="Söhne"/>
            </a:endParaRPr>
          </a:p>
        </p:txBody>
      </p:sp>
      <p:sp>
        <p:nvSpPr>
          <p:cNvPr id="4" name="Title 3">
            <a:extLst>
              <a:ext uri="{FF2B5EF4-FFF2-40B4-BE49-F238E27FC236}">
                <a16:creationId xmlns:a16="http://schemas.microsoft.com/office/drawing/2014/main" id="{E6D9DACB-2CFF-E190-EEDC-B4098CBBD6FC}"/>
              </a:ext>
            </a:extLst>
          </p:cNvPr>
          <p:cNvSpPr>
            <a:spLocks noGrp="1"/>
          </p:cNvSpPr>
          <p:nvPr>
            <p:ph type="title"/>
          </p:nvPr>
        </p:nvSpPr>
        <p:spPr>
          <a:xfrm>
            <a:off x="1075291" y="630876"/>
            <a:ext cx="9736617" cy="795169"/>
          </a:xfrm>
        </p:spPr>
        <p:txBody>
          <a:bodyPr>
            <a:normAutofit fontScale="90000"/>
          </a:bodyPr>
          <a:lstStyle/>
          <a:p>
            <a:r>
              <a:rPr lang="en-US"/>
              <a:t>One Second Expense Report Version 3.0</a:t>
            </a:r>
            <a:br>
              <a:rPr lang="en-US"/>
            </a:br>
            <a:r>
              <a:rPr lang="en-US" sz="2200" b="1">
                <a:solidFill>
                  <a:srgbClr val="7030A0"/>
                </a:solidFill>
                <a:highlight>
                  <a:srgbClr val="F8F8F8"/>
                </a:highlight>
                <a:latin typeface="Slack-Lato"/>
              </a:rPr>
              <a:t>Eliminates the need for AI to manage large system</a:t>
            </a:r>
            <a:endParaRPr lang="en-US"/>
          </a:p>
        </p:txBody>
      </p:sp>
      <p:sp>
        <p:nvSpPr>
          <p:cNvPr id="6" name="AutoShape 2" descr="Newfire Global Partners">
            <a:extLst>
              <a:ext uri="{FF2B5EF4-FFF2-40B4-BE49-F238E27FC236}">
                <a16:creationId xmlns:a16="http://schemas.microsoft.com/office/drawing/2014/main" id="{8EFBA9AF-3FEC-E032-DD47-21BF0FE8EFC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A45C4941-F656-370A-25CB-32B51FDC76EE}"/>
              </a:ext>
            </a:extLst>
          </p:cNvPr>
          <p:cNvSpPr txBox="1"/>
          <p:nvPr/>
        </p:nvSpPr>
        <p:spPr>
          <a:xfrm>
            <a:off x="7714593" y="3399429"/>
            <a:ext cx="3075053" cy="1569660"/>
          </a:xfrm>
          <a:prstGeom prst="rect">
            <a:avLst/>
          </a:prstGeom>
          <a:noFill/>
        </p:spPr>
        <p:txBody>
          <a:bodyPr wrap="square" rtlCol="0">
            <a:spAutoFit/>
          </a:bodyPr>
          <a:lstStyle/>
          <a:p>
            <a:r>
              <a:rPr lang="en-US" sz="2400">
                <a:solidFill>
                  <a:srgbClr val="7030A0"/>
                </a:solidFill>
              </a:rPr>
              <a:t>AI velocity accelerated again on third release but only with human intervention.</a:t>
            </a:r>
          </a:p>
        </p:txBody>
      </p:sp>
      <p:pic>
        <p:nvPicPr>
          <p:cNvPr id="8" name="Picture 7">
            <a:extLst>
              <a:ext uri="{FF2B5EF4-FFF2-40B4-BE49-F238E27FC236}">
                <a16:creationId xmlns:a16="http://schemas.microsoft.com/office/drawing/2014/main" id="{63B5CB8A-7946-DD65-0331-3EC4E5A85F09}"/>
              </a:ext>
            </a:extLst>
          </p:cNvPr>
          <p:cNvPicPr>
            <a:picLocks noChangeAspect="1"/>
          </p:cNvPicPr>
          <p:nvPr/>
        </p:nvPicPr>
        <p:blipFill>
          <a:blip r:embed="rId3"/>
          <a:stretch>
            <a:fillRect/>
          </a:stretch>
        </p:blipFill>
        <p:spPr>
          <a:xfrm>
            <a:off x="7622511" y="1651000"/>
            <a:ext cx="3517900" cy="1625600"/>
          </a:xfrm>
          <a:prstGeom prst="rect">
            <a:avLst/>
          </a:prstGeom>
        </p:spPr>
      </p:pic>
    </p:spTree>
    <p:extLst>
      <p:ext uri="{BB962C8B-B14F-4D97-AF65-F5344CB8AC3E}">
        <p14:creationId xmlns:p14="http://schemas.microsoft.com/office/powerpoint/2010/main" val="770799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7E45C-F3ED-E176-35EB-96A1E44F327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F9A4913-9CF8-E77A-DD90-7A6FDDFC5EA4}"/>
              </a:ext>
            </a:extLst>
          </p:cNvPr>
          <p:cNvSpPr>
            <a:spLocks noGrp="1"/>
          </p:cNvSpPr>
          <p:nvPr>
            <p:ph type="body" sz="half" idx="1"/>
          </p:nvPr>
        </p:nvSpPr>
        <p:spPr>
          <a:xfrm>
            <a:off x="1402354" y="1541403"/>
            <a:ext cx="5855817" cy="4685721"/>
          </a:xfrm>
        </p:spPr>
        <p:txBody>
          <a:bodyPr>
            <a:noAutofit/>
          </a:bodyPr>
          <a:lstStyle/>
          <a:p>
            <a:pPr marL="0" indent="0">
              <a:lnSpc>
                <a:spcPct val="100000"/>
              </a:lnSpc>
              <a:buNone/>
            </a:pPr>
            <a:r>
              <a:rPr lang="en-US" sz="1600" b="1">
                <a:latin typeface="Söhne"/>
              </a:rPr>
              <a:t>AI 2024</a:t>
            </a:r>
          </a:p>
          <a:p>
            <a:pPr lvl="1">
              <a:lnSpc>
                <a:spcPct val="100000"/>
              </a:lnSpc>
            </a:pPr>
            <a:r>
              <a:rPr lang="en-US" sz="1600">
                <a:latin typeface="Söhne"/>
              </a:rPr>
              <a:t>AI unable to effectively manage large code base</a:t>
            </a:r>
          </a:p>
          <a:p>
            <a:pPr marL="0" indent="0">
              <a:lnSpc>
                <a:spcPct val="100000"/>
              </a:lnSpc>
              <a:buNone/>
            </a:pPr>
            <a:r>
              <a:rPr lang="en-US" sz="1600" b="1">
                <a:latin typeface="Söhne"/>
              </a:rPr>
              <a:t>Move to Pipeline Where Each Stage is Independent</a:t>
            </a:r>
          </a:p>
          <a:p>
            <a:pPr marL="622300" lvl="2" indent="-342900">
              <a:lnSpc>
                <a:spcPct val="100000"/>
              </a:lnSpc>
            </a:pPr>
            <a:r>
              <a:rPr lang="en-US" sz="1600">
                <a:latin typeface="Söhne"/>
              </a:rPr>
              <a:t>Total rewrite for maximum simplicity </a:t>
            </a:r>
          </a:p>
          <a:p>
            <a:pPr marL="622300" lvl="2" indent="-342900">
              <a:lnSpc>
                <a:spcPct val="100000"/>
              </a:lnSpc>
            </a:pPr>
            <a:r>
              <a:rPr lang="en-US" sz="1600" i="1">
                <a:latin typeface="Söhne"/>
              </a:rPr>
              <a:t>Essential for  AI to manage ongoing improvements to the system</a:t>
            </a:r>
          </a:p>
          <a:p>
            <a:pPr marL="0" indent="0" algn="l">
              <a:buNone/>
            </a:pPr>
            <a:r>
              <a:rPr lang="en-US" altLang="ja-JP" sz="1600" b="1">
                <a:effectLst/>
                <a:latin typeface="Söhne"/>
              </a:rPr>
              <a:t>AI 2025</a:t>
            </a:r>
          </a:p>
          <a:p>
            <a:pPr lvl="1"/>
            <a:r>
              <a:rPr lang="en-US" altLang="ja-JP" sz="1600">
                <a:effectLst/>
                <a:latin typeface="Söhne"/>
              </a:rPr>
              <a:t>Open source models getting better than OpenAI</a:t>
            </a:r>
          </a:p>
          <a:p>
            <a:pPr lvl="1"/>
            <a:r>
              <a:rPr lang="en-US" altLang="ja-JP" sz="1600">
                <a:effectLst/>
                <a:latin typeface="Söhne"/>
              </a:rPr>
              <a:t>Infinite memory will be enabled.</a:t>
            </a:r>
          </a:p>
          <a:p>
            <a:pPr lvl="1"/>
            <a:r>
              <a:rPr lang="en-US" altLang="ja-JP" sz="1600">
                <a:latin typeface="Söhne"/>
              </a:rPr>
              <a:t>Agents will enable AI to program on your computer</a:t>
            </a:r>
          </a:p>
          <a:p>
            <a:pPr lvl="1"/>
            <a:r>
              <a:rPr lang="en-US" altLang="ja-JP" sz="1600">
                <a:effectLst/>
                <a:latin typeface="Söhne"/>
              </a:rPr>
              <a:t>Human collaboration essential </a:t>
            </a:r>
            <a:r>
              <a:rPr lang="en-US" altLang="ja-JP" sz="1600">
                <a:latin typeface="Söhne"/>
              </a:rPr>
              <a:t>for prioritization and extreme software development life cycle discipline</a:t>
            </a:r>
          </a:p>
          <a:p>
            <a:pPr lvl="1"/>
            <a:r>
              <a:rPr lang="en-US" altLang="ja-JP" sz="1600" i="1">
                <a:effectLst/>
                <a:latin typeface="Söhne"/>
              </a:rPr>
              <a:t>Humans will not do any low level coding</a:t>
            </a:r>
          </a:p>
          <a:p>
            <a:pPr marL="0" indent="0" algn="l">
              <a:buNone/>
            </a:pPr>
            <a:endParaRPr lang="en-US" altLang="ja-JP" sz="1600" b="1">
              <a:solidFill>
                <a:srgbClr val="C00000"/>
              </a:solidFill>
              <a:effectLst/>
              <a:latin typeface="Söhne"/>
            </a:endParaRPr>
          </a:p>
          <a:p>
            <a:pPr algn="l"/>
            <a:endParaRPr lang="en-US" altLang="ja-JP" sz="1600" b="1">
              <a:solidFill>
                <a:srgbClr val="C00000"/>
              </a:solidFill>
              <a:latin typeface="Söhne"/>
            </a:endParaRPr>
          </a:p>
        </p:txBody>
      </p:sp>
      <p:sp>
        <p:nvSpPr>
          <p:cNvPr id="4" name="Title 3">
            <a:extLst>
              <a:ext uri="{FF2B5EF4-FFF2-40B4-BE49-F238E27FC236}">
                <a16:creationId xmlns:a16="http://schemas.microsoft.com/office/drawing/2014/main" id="{05464E9F-BAF4-06CE-5AAC-D344A1674645}"/>
              </a:ext>
            </a:extLst>
          </p:cNvPr>
          <p:cNvSpPr>
            <a:spLocks noGrp="1"/>
          </p:cNvSpPr>
          <p:nvPr>
            <p:ph type="title"/>
          </p:nvPr>
        </p:nvSpPr>
        <p:spPr>
          <a:xfrm>
            <a:off x="1075291" y="630876"/>
            <a:ext cx="9736617" cy="795169"/>
          </a:xfrm>
        </p:spPr>
        <p:txBody>
          <a:bodyPr>
            <a:normAutofit fontScale="90000"/>
          </a:bodyPr>
          <a:lstStyle/>
          <a:p>
            <a:r>
              <a:rPr lang="en-US"/>
              <a:t>Key Findings on AI Programming</a:t>
            </a:r>
            <a:br>
              <a:rPr lang="en-US"/>
            </a:br>
            <a:r>
              <a:rPr lang="en-US" sz="2200" b="1">
                <a:solidFill>
                  <a:srgbClr val="7030A0"/>
                </a:solidFill>
                <a:highlight>
                  <a:srgbClr val="F8F8F8"/>
                </a:highlight>
                <a:latin typeface="Slack-Lato"/>
              </a:rPr>
              <a:t>Tools need to be upgraded on a weekly basis</a:t>
            </a:r>
            <a:endParaRPr lang="en-US"/>
          </a:p>
        </p:txBody>
      </p:sp>
      <p:sp>
        <p:nvSpPr>
          <p:cNvPr id="6" name="AutoShape 2" descr="Newfire Global Partners">
            <a:extLst>
              <a:ext uri="{FF2B5EF4-FFF2-40B4-BE49-F238E27FC236}">
                <a16:creationId xmlns:a16="http://schemas.microsoft.com/office/drawing/2014/main" id="{C327E01E-B02D-4DE9-EC2F-15BD871D6B3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F798909C-E5F8-634D-3DFA-40CD8B1E70D5}"/>
              </a:ext>
            </a:extLst>
          </p:cNvPr>
          <p:cNvSpPr txBox="1"/>
          <p:nvPr/>
        </p:nvSpPr>
        <p:spPr>
          <a:xfrm>
            <a:off x="7714593" y="3399429"/>
            <a:ext cx="3075053" cy="830997"/>
          </a:xfrm>
          <a:prstGeom prst="rect">
            <a:avLst/>
          </a:prstGeom>
          <a:noFill/>
        </p:spPr>
        <p:txBody>
          <a:bodyPr wrap="square" rtlCol="0">
            <a:spAutoFit/>
          </a:bodyPr>
          <a:lstStyle/>
          <a:p>
            <a:r>
              <a:rPr lang="en-US" sz="2400">
                <a:solidFill>
                  <a:srgbClr val="7030A0"/>
                </a:solidFill>
              </a:rPr>
              <a:t>AI is improving by 10x every six months.</a:t>
            </a:r>
          </a:p>
        </p:txBody>
      </p:sp>
      <p:pic>
        <p:nvPicPr>
          <p:cNvPr id="8" name="Picture 7">
            <a:extLst>
              <a:ext uri="{FF2B5EF4-FFF2-40B4-BE49-F238E27FC236}">
                <a16:creationId xmlns:a16="http://schemas.microsoft.com/office/drawing/2014/main" id="{3790F9E5-D5AA-7D04-AA89-47B23B10FE4D}"/>
              </a:ext>
            </a:extLst>
          </p:cNvPr>
          <p:cNvPicPr>
            <a:picLocks noChangeAspect="1"/>
          </p:cNvPicPr>
          <p:nvPr/>
        </p:nvPicPr>
        <p:blipFill>
          <a:blip r:embed="rId3"/>
          <a:stretch>
            <a:fillRect/>
          </a:stretch>
        </p:blipFill>
        <p:spPr>
          <a:xfrm>
            <a:off x="7622511" y="1651000"/>
            <a:ext cx="3517900" cy="1625600"/>
          </a:xfrm>
          <a:prstGeom prst="rect">
            <a:avLst/>
          </a:prstGeom>
        </p:spPr>
      </p:pic>
    </p:spTree>
    <p:extLst>
      <p:ext uri="{BB962C8B-B14F-4D97-AF65-F5344CB8AC3E}">
        <p14:creationId xmlns:p14="http://schemas.microsoft.com/office/powerpoint/2010/main" val="23856093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6D7A8-253D-1630-6F7B-E6310F21D97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D94BCFD-AED1-A05E-302F-EE1A2FA1D04E}"/>
              </a:ext>
            </a:extLst>
          </p:cNvPr>
          <p:cNvSpPr>
            <a:spLocks noGrp="1"/>
          </p:cNvSpPr>
          <p:nvPr>
            <p:ph type="body" sz="half" idx="1"/>
          </p:nvPr>
        </p:nvSpPr>
        <p:spPr>
          <a:xfrm>
            <a:off x="1424792" y="1659931"/>
            <a:ext cx="6933377" cy="4303015"/>
          </a:xfrm>
        </p:spPr>
        <p:txBody>
          <a:bodyPr>
            <a:noAutofit/>
          </a:bodyPr>
          <a:lstStyle/>
          <a:p>
            <a:r>
              <a:rPr lang="en-US" sz="1600" dirty="0"/>
              <a:t>Christopher Langton’s ground breaking research in Artificial Life at Los Alamos Laboratories showed mathematically that operating at the edge of chaos led to faster system evolution.</a:t>
            </a:r>
          </a:p>
          <a:p>
            <a:r>
              <a:rPr lang="en-US" sz="1600" dirty="0"/>
              <a:t>Jeff Sutherland was SVP of Product Development at Saddlebrook Corporation building a next generation banking system – a company partially acquired by Mid-Continent Computer Services. The company was on AI Alley in Cambridge MA.</a:t>
            </a:r>
          </a:p>
          <a:p>
            <a:r>
              <a:rPr lang="en-US" sz="1600" dirty="0"/>
              <a:t>From there he went to two AI companies and helped incubate iRobot.</a:t>
            </a:r>
          </a:p>
          <a:p>
            <a:r>
              <a:rPr lang="en-US" sz="1600" dirty="0"/>
              <a:t>From developing AI databases alongside the iRobot team working on autonomous robots he realized how simple rules applied in robotics could be used to bootstrap </a:t>
            </a:r>
            <a:r>
              <a:rPr lang="en-US" sz="1600" dirty="0" err="1"/>
              <a:t>hyperproductive</a:t>
            </a:r>
            <a:r>
              <a:rPr lang="en-US" sz="1600" dirty="0"/>
              <a:t> development teams.</a:t>
            </a:r>
          </a:p>
          <a:p>
            <a:r>
              <a:rPr lang="en-US" sz="1600" dirty="0"/>
              <a:t>Today AI is accelerating agile teams by a factor of 30-100 by 2030.</a:t>
            </a:r>
          </a:p>
          <a:p>
            <a:r>
              <a:rPr lang="en-US" sz="1600" dirty="0" err="1"/>
              <a:t>Scrum@Scale</a:t>
            </a:r>
            <a:r>
              <a:rPr lang="en-US" sz="1600" dirty="0"/>
              <a:t> fully integrated with AI will be the foundation of evolving </a:t>
            </a:r>
            <a:r>
              <a:rPr lang="en-US" sz="1600" dirty="0" err="1"/>
              <a:t>eXtreme</a:t>
            </a:r>
            <a:r>
              <a:rPr lang="en-US" sz="1600" dirty="0"/>
              <a:t> Agile</a:t>
            </a:r>
          </a:p>
          <a:p>
            <a:r>
              <a:rPr lang="en-US" sz="1600" dirty="0"/>
              <a:t>Last year Microsoft laid off 12% of it’s entire workforce and is replacing developers with those who have AI expertise. The same will happen in your organizations become of economic imperatives.</a:t>
            </a:r>
            <a:br>
              <a:rPr lang="en-US" sz="1400" dirty="0"/>
            </a:br>
            <a:endParaRPr lang="en-US" sz="1800" b="1" dirty="0">
              <a:latin typeface="Söhne"/>
            </a:endParaRPr>
          </a:p>
          <a:p>
            <a:endParaRPr lang="en-US" sz="1800" i="0" dirty="0">
              <a:effectLst/>
              <a:latin typeface="Söhne"/>
            </a:endParaRPr>
          </a:p>
        </p:txBody>
      </p:sp>
      <p:sp>
        <p:nvSpPr>
          <p:cNvPr id="5" name="Title 4">
            <a:extLst>
              <a:ext uri="{FF2B5EF4-FFF2-40B4-BE49-F238E27FC236}">
                <a16:creationId xmlns:a16="http://schemas.microsoft.com/office/drawing/2014/main" id="{C59EE548-C8F7-54F8-726B-01BE78C769BF}"/>
              </a:ext>
            </a:extLst>
          </p:cNvPr>
          <p:cNvSpPr>
            <a:spLocks noGrp="1"/>
          </p:cNvSpPr>
          <p:nvPr>
            <p:ph type="title"/>
          </p:nvPr>
        </p:nvSpPr>
        <p:spPr>
          <a:xfrm>
            <a:off x="1424792" y="350874"/>
            <a:ext cx="9955067" cy="1143001"/>
          </a:xfrm>
        </p:spPr>
        <p:txBody>
          <a:bodyPr>
            <a:normAutofit fontScale="90000"/>
          </a:bodyPr>
          <a:lstStyle/>
          <a:p>
            <a:r>
              <a:rPr lang="en-US">
                <a:solidFill>
                  <a:srgbClr val="C00000"/>
                </a:solidFill>
                <a:latin typeface="+mj-lt"/>
              </a:rPr>
              <a:t>Computer Simulations are the Origins of </a:t>
            </a:r>
            <a:r>
              <a:rPr lang="en-US" err="1">
                <a:solidFill>
                  <a:srgbClr val="C00000"/>
                </a:solidFill>
                <a:latin typeface="+mj-lt"/>
              </a:rPr>
              <a:t>Scrum@Scale</a:t>
            </a:r>
            <a:br>
              <a:rPr lang="en-US" i="0">
                <a:solidFill>
                  <a:srgbClr val="C00000"/>
                </a:solidFill>
                <a:effectLst/>
                <a:latin typeface="+mj-lt"/>
              </a:rPr>
            </a:br>
            <a:r>
              <a:rPr lang="en-US" sz="2400" i="0">
                <a:solidFill>
                  <a:srgbClr val="7030A0"/>
                </a:solidFill>
                <a:effectLst/>
                <a:latin typeface="+mj-lt"/>
              </a:rPr>
              <a:t>AI Simulations of Artificial Life are the Founding Mathematical Principles of Scrum</a:t>
            </a:r>
            <a:endParaRPr lang="en-US" sz="2400">
              <a:solidFill>
                <a:srgbClr val="7030A0"/>
              </a:solidFill>
              <a:latin typeface="+mj-lt"/>
            </a:endParaRPr>
          </a:p>
        </p:txBody>
      </p:sp>
      <p:pic>
        <p:nvPicPr>
          <p:cNvPr id="2" name="Picture 1">
            <a:extLst>
              <a:ext uri="{FF2B5EF4-FFF2-40B4-BE49-F238E27FC236}">
                <a16:creationId xmlns:a16="http://schemas.microsoft.com/office/drawing/2014/main" id="{5234B3E6-9D74-5DCA-DE4F-108EBA9BA2D9}"/>
              </a:ext>
            </a:extLst>
          </p:cNvPr>
          <p:cNvPicPr>
            <a:picLocks noChangeAspect="1"/>
          </p:cNvPicPr>
          <p:nvPr/>
        </p:nvPicPr>
        <p:blipFill>
          <a:blip r:embed="rId3"/>
          <a:stretch>
            <a:fillRect/>
          </a:stretch>
        </p:blipFill>
        <p:spPr>
          <a:xfrm>
            <a:off x="8505567" y="2185838"/>
            <a:ext cx="3251200" cy="3251200"/>
          </a:xfrm>
          <a:prstGeom prst="rect">
            <a:avLst/>
          </a:prstGeom>
        </p:spPr>
      </p:pic>
    </p:spTree>
    <p:extLst>
      <p:ext uri="{BB962C8B-B14F-4D97-AF65-F5344CB8AC3E}">
        <p14:creationId xmlns:p14="http://schemas.microsoft.com/office/powerpoint/2010/main" val="32620655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89EC15-E06B-F910-B931-B34F99558628}"/>
              </a:ext>
            </a:extLst>
          </p:cNvPr>
          <p:cNvSpPr>
            <a:spLocks noGrp="1"/>
          </p:cNvSpPr>
          <p:nvPr>
            <p:ph type="body" sz="half" idx="1"/>
          </p:nvPr>
        </p:nvSpPr>
        <p:spPr>
          <a:xfrm>
            <a:off x="1415972" y="1392383"/>
            <a:ext cx="7048406" cy="5610467"/>
          </a:xfrm>
        </p:spPr>
        <p:txBody>
          <a:bodyPr>
            <a:normAutofit/>
          </a:bodyPr>
          <a:lstStyle/>
          <a:p>
            <a:r>
              <a:rPr lang="en-US" sz="2400" dirty="0">
                <a:solidFill>
                  <a:srgbClr val="374151"/>
                </a:solidFill>
                <a:latin typeface="Söhne"/>
              </a:rPr>
              <a:t>In 2014 Twitter took months to deliver anything. Jeff Sutherland told them to implement </a:t>
            </a:r>
            <a:r>
              <a:rPr lang="en-US" sz="2400" dirty="0" err="1">
                <a:solidFill>
                  <a:srgbClr val="374151"/>
                </a:solidFill>
                <a:latin typeface="Söhne"/>
              </a:rPr>
              <a:t>Scrum@Scale</a:t>
            </a:r>
            <a:r>
              <a:rPr lang="en-US" sz="2400" dirty="0">
                <a:solidFill>
                  <a:srgbClr val="374151"/>
                </a:solidFill>
                <a:latin typeface="Söhne"/>
              </a:rPr>
              <a:t> with daily deliveries. They said management had decided to double staff to 4000 (a really bad idea).</a:t>
            </a:r>
          </a:p>
          <a:p>
            <a:r>
              <a:rPr lang="en-US" sz="2400" dirty="0">
                <a:solidFill>
                  <a:srgbClr val="374151"/>
                </a:solidFill>
                <a:latin typeface="Söhne"/>
              </a:rPr>
              <a:t>Elon Musk bought Twitter years later with 8000 employees and cut it to 1500.</a:t>
            </a:r>
          </a:p>
          <a:p>
            <a:r>
              <a:rPr lang="en-US" sz="2400" dirty="0" err="1">
                <a:solidFill>
                  <a:srgbClr val="374151"/>
                </a:solidFill>
                <a:latin typeface="Söhne"/>
              </a:rPr>
              <a:t>X.Com</a:t>
            </a:r>
            <a:r>
              <a:rPr lang="en-US" sz="2400" dirty="0">
                <a:solidFill>
                  <a:srgbClr val="374151"/>
                </a:solidFill>
                <a:latin typeface="Söhne"/>
              </a:rPr>
              <a:t> became more Agile</a:t>
            </a:r>
          </a:p>
          <a:p>
            <a:pPr lvl="1"/>
            <a:r>
              <a:rPr lang="en-US" sz="2400" dirty="0">
                <a:solidFill>
                  <a:srgbClr val="374151"/>
                </a:solidFill>
                <a:latin typeface="Söhne"/>
              </a:rPr>
              <a:t>Faster feature delivery with fewer and smaller teams.</a:t>
            </a:r>
          </a:p>
          <a:p>
            <a:pPr lvl="1"/>
            <a:r>
              <a:rPr lang="en-US" sz="2400" dirty="0">
                <a:solidFill>
                  <a:srgbClr val="374151"/>
                </a:solidFill>
                <a:latin typeface="Söhne"/>
              </a:rPr>
              <a:t>Leaned out the company with automation and AI.</a:t>
            </a:r>
          </a:p>
          <a:p>
            <a:pPr lvl="1"/>
            <a:r>
              <a:rPr lang="en-US" sz="2400" dirty="0">
                <a:solidFill>
                  <a:srgbClr val="374151"/>
                </a:solidFill>
                <a:latin typeface="Söhne"/>
              </a:rPr>
              <a:t>Eliminated management layers and changed to delivery focused culture.</a:t>
            </a:r>
          </a:p>
          <a:p>
            <a:r>
              <a:rPr lang="en-US" sz="2400" dirty="0">
                <a:solidFill>
                  <a:srgbClr val="374151"/>
                </a:solidFill>
                <a:latin typeface="Söhne"/>
              </a:rPr>
              <a:t>Criticized for putting sustainable pace at risk.</a:t>
            </a:r>
          </a:p>
          <a:p>
            <a:pPr marL="0" indent="0">
              <a:buNone/>
            </a:pPr>
            <a:endParaRPr lang="en-US" sz="2400" b="1" i="0" dirty="0">
              <a:solidFill>
                <a:srgbClr val="374151"/>
              </a:solidFill>
              <a:effectLst/>
              <a:latin typeface="Söhne"/>
            </a:endParaRPr>
          </a:p>
        </p:txBody>
      </p:sp>
      <p:sp>
        <p:nvSpPr>
          <p:cNvPr id="5" name="Title 4">
            <a:extLst>
              <a:ext uri="{FF2B5EF4-FFF2-40B4-BE49-F238E27FC236}">
                <a16:creationId xmlns:a16="http://schemas.microsoft.com/office/drawing/2014/main" id="{38381B29-237C-BA22-53AD-DFBFE0AAFEA6}"/>
              </a:ext>
            </a:extLst>
          </p:cNvPr>
          <p:cNvSpPr>
            <a:spLocks noGrp="1"/>
          </p:cNvSpPr>
          <p:nvPr>
            <p:ph type="title"/>
          </p:nvPr>
        </p:nvSpPr>
        <p:spPr>
          <a:xfrm>
            <a:off x="1508874" y="249382"/>
            <a:ext cx="9955067" cy="1143001"/>
          </a:xfrm>
        </p:spPr>
        <p:txBody>
          <a:bodyPr>
            <a:normAutofit/>
          </a:bodyPr>
          <a:lstStyle/>
          <a:p>
            <a:r>
              <a:rPr lang="en-US" i="0">
                <a:solidFill>
                  <a:srgbClr val="C00000"/>
                </a:solidFill>
                <a:effectLst/>
                <a:latin typeface="+mj-lt"/>
              </a:rPr>
              <a:t>Case Study: </a:t>
            </a:r>
            <a:r>
              <a:rPr lang="en-US" i="0" err="1">
                <a:solidFill>
                  <a:srgbClr val="C00000"/>
                </a:solidFill>
                <a:effectLst/>
                <a:latin typeface="+mj-lt"/>
              </a:rPr>
              <a:t>X.com</a:t>
            </a:r>
            <a:br>
              <a:rPr lang="en-US" sz="2400" i="0">
                <a:solidFill>
                  <a:srgbClr val="7030A0"/>
                </a:solidFill>
                <a:effectLst/>
                <a:latin typeface="+mj-lt"/>
              </a:rPr>
            </a:br>
            <a:r>
              <a:rPr lang="en-US" sz="2400" i="0" err="1">
                <a:solidFill>
                  <a:srgbClr val="7030A0"/>
                </a:solidFill>
                <a:effectLst/>
                <a:latin typeface="+mj-lt"/>
              </a:rPr>
              <a:t>eXtreme</a:t>
            </a:r>
            <a:r>
              <a:rPr lang="en-US" sz="2400" i="0">
                <a:solidFill>
                  <a:srgbClr val="7030A0"/>
                </a:solidFill>
                <a:effectLst/>
                <a:latin typeface="+mj-lt"/>
              </a:rPr>
              <a:t> Agile is the future</a:t>
            </a:r>
            <a:endParaRPr lang="en-US" sz="2400">
              <a:solidFill>
                <a:srgbClr val="7030A0"/>
              </a:solidFill>
              <a:latin typeface="+mj-lt"/>
            </a:endParaRPr>
          </a:p>
        </p:txBody>
      </p:sp>
      <p:pic>
        <p:nvPicPr>
          <p:cNvPr id="12" name="Picture 11">
            <a:extLst>
              <a:ext uri="{FF2B5EF4-FFF2-40B4-BE49-F238E27FC236}">
                <a16:creationId xmlns:a16="http://schemas.microsoft.com/office/drawing/2014/main" id="{9D090D64-1475-DE12-EC87-DFA7F645D41A}"/>
              </a:ext>
            </a:extLst>
          </p:cNvPr>
          <p:cNvPicPr>
            <a:picLocks noChangeAspect="1"/>
          </p:cNvPicPr>
          <p:nvPr/>
        </p:nvPicPr>
        <p:blipFill>
          <a:blip r:embed="rId3"/>
          <a:stretch>
            <a:fillRect/>
          </a:stretch>
        </p:blipFill>
        <p:spPr>
          <a:xfrm>
            <a:off x="8464378" y="1964065"/>
            <a:ext cx="3251200" cy="2438400"/>
          </a:xfrm>
          <a:prstGeom prst="rect">
            <a:avLst/>
          </a:prstGeom>
        </p:spPr>
      </p:pic>
      <p:sp>
        <p:nvSpPr>
          <p:cNvPr id="13" name="TextBox 12">
            <a:extLst>
              <a:ext uri="{FF2B5EF4-FFF2-40B4-BE49-F238E27FC236}">
                <a16:creationId xmlns:a16="http://schemas.microsoft.com/office/drawing/2014/main" id="{BBE531F3-CE22-EB3E-2BC7-5C0C66868828}"/>
              </a:ext>
            </a:extLst>
          </p:cNvPr>
          <p:cNvSpPr txBox="1"/>
          <p:nvPr/>
        </p:nvSpPr>
        <p:spPr>
          <a:xfrm>
            <a:off x="8560582" y="4402465"/>
            <a:ext cx="2903359" cy="338554"/>
          </a:xfrm>
          <a:prstGeom prst="rect">
            <a:avLst/>
          </a:prstGeom>
          <a:noFill/>
        </p:spPr>
        <p:txBody>
          <a:bodyPr wrap="none" rtlCol="0">
            <a:spAutoFit/>
          </a:bodyPr>
          <a:lstStyle/>
          <a:p>
            <a:r>
              <a:rPr lang="en-US" sz="1600" i="1"/>
              <a:t>Grok 2 image of cool X employee</a:t>
            </a:r>
          </a:p>
        </p:txBody>
      </p:sp>
    </p:spTree>
    <p:extLst>
      <p:ext uri="{BB962C8B-B14F-4D97-AF65-F5344CB8AC3E}">
        <p14:creationId xmlns:p14="http://schemas.microsoft.com/office/powerpoint/2010/main" val="31451926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9E145-66BE-6576-8CCB-2BBA3BA8C2A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759F8FD-6938-4E18-3FC2-95657CC3320D}"/>
              </a:ext>
            </a:extLst>
          </p:cNvPr>
          <p:cNvSpPr>
            <a:spLocks noGrp="1"/>
          </p:cNvSpPr>
          <p:nvPr>
            <p:ph type="body" sz="half" idx="1"/>
          </p:nvPr>
        </p:nvSpPr>
        <p:spPr>
          <a:xfrm>
            <a:off x="1415972" y="1597231"/>
            <a:ext cx="7048406" cy="5610467"/>
          </a:xfrm>
        </p:spPr>
        <p:txBody>
          <a:bodyPr>
            <a:normAutofit/>
          </a:bodyPr>
          <a:lstStyle/>
          <a:p>
            <a:r>
              <a:rPr lang="en-US" sz="2400" dirty="0">
                <a:solidFill>
                  <a:srgbClr val="374151"/>
                </a:solidFill>
                <a:latin typeface="Söhne"/>
              </a:rPr>
              <a:t>Rocket Mortgage case study shows how the largest mortgage company in the U.S. used </a:t>
            </a:r>
            <a:r>
              <a:rPr lang="en-US" sz="2400" dirty="0" err="1">
                <a:solidFill>
                  <a:srgbClr val="374151"/>
                </a:solidFill>
                <a:latin typeface="Söhne"/>
              </a:rPr>
              <a:t>Scrum@Scale</a:t>
            </a:r>
            <a:r>
              <a:rPr lang="en-US" sz="2400" dirty="0">
                <a:solidFill>
                  <a:srgbClr val="374151"/>
                </a:solidFill>
                <a:latin typeface="Söhne"/>
              </a:rPr>
              <a:t> to accelerate a successful </a:t>
            </a:r>
            <a:r>
              <a:rPr lang="en-US" sz="2400" dirty="0" err="1">
                <a:solidFill>
                  <a:srgbClr val="374151"/>
                </a:solidFill>
                <a:latin typeface="Söhne"/>
              </a:rPr>
              <a:t>SAFe</a:t>
            </a:r>
            <a:r>
              <a:rPr lang="en-US" sz="2400" dirty="0">
                <a:solidFill>
                  <a:srgbClr val="374151"/>
                </a:solidFill>
                <a:latin typeface="Söhne"/>
              </a:rPr>
              <a:t> implementation by. 400%.</a:t>
            </a:r>
          </a:p>
          <a:p>
            <a:r>
              <a:rPr lang="en-US" sz="2400" dirty="0">
                <a:solidFill>
                  <a:srgbClr val="374151"/>
                </a:solidFill>
                <a:latin typeface="Söhne"/>
              </a:rPr>
              <a:t>Top priority project at Toyota delivered nothing in five years with 200 people. </a:t>
            </a:r>
          </a:p>
          <a:p>
            <a:pPr lvl="1"/>
            <a:r>
              <a:rPr lang="en-US" sz="2400" dirty="0" err="1">
                <a:solidFill>
                  <a:srgbClr val="374151"/>
                </a:solidFill>
                <a:latin typeface="Söhne"/>
              </a:rPr>
              <a:t>ScrumInc</a:t>
            </a:r>
            <a:r>
              <a:rPr lang="en-US" sz="2400" dirty="0">
                <a:solidFill>
                  <a:srgbClr val="374151"/>
                </a:solidFill>
                <a:latin typeface="Söhne"/>
              </a:rPr>
              <a:t> and Dan Lefevre cut staff to 20 plus a strong product owner. </a:t>
            </a:r>
          </a:p>
          <a:p>
            <a:pPr lvl="1"/>
            <a:r>
              <a:rPr lang="en-US" sz="2400" dirty="0" err="1">
                <a:solidFill>
                  <a:srgbClr val="374151"/>
                </a:solidFill>
                <a:latin typeface="Söhne"/>
              </a:rPr>
              <a:t>Scrum@Scale</a:t>
            </a:r>
            <a:r>
              <a:rPr lang="en-US" sz="2400" dirty="0">
                <a:solidFill>
                  <a:srgbClr val="374151"/>
                </a:solidFill>
                <a:latin typeface="Söhne"/>
              </a:rPr>
              <a:t> delivered to over 3000 Toyota car dealers in six months.</a:t>
            </a:r>
          </a:p>
          <a:p>
            <a:r>
              <a:rPr lang="en-US" sz="2400" dirty="0">
                <a:solidFill>
                  <a:srgbClr val="374151"/>
                </a:solidFill>
                <a:latin typeface="Söhne"/>
              </a:rPr>
              <a:t>Elon Musk calls it installing a new operating system which is exactly what </a:t>
            </a:r>
            <a:r>
              <a:rPr lang="en-US" sz="2400" dirty="0" err="1">
                <a:solidFill>
                  <a:srgbClr val="374151"/>
                </a:solidFill>
                <a:latin typeface="Söhne"/>
              </a:rPr>
              <a:t>Scrum@Scale</a:t>
            </a:r>
            <a:r>
              <a:rPr lang="en-US" sz="2400" dirty="0">
                <a:solidFill>
                  <a:srgbClr val="374151"/>
                </a:solidFill>
                <a:latin typeface="Söhne"/>
              </a:rPr>
              <a:t> does.</a:t>
            </a:r>
          </a:p>
          <a:p>
            <a:pPr marL="0" indent="0">
              <a:buNone/>
            </a:pPr>
            <a:endParaRPr lang="en-US" sz="2400" b="1" i="0" dirty="0">
              <a:solidFill>
                <a:srgbClr val="374151"/>
              </a:solidFill>
              <a:effectLst/>
              <a:latin typeface="Söhne"/>
            </a:endParaRPr>
          </a:p>
        </p:txBody>
      </p:sp>
      <p:sp>
        <p:nvSpPr>
          <p:cNvPr id="5" name="Title 4">
            <a:extLst>
              <a:ext uri="{FF2B5EF4-FFF2-40B4-BE49-F238E27FC236}">
                <a16:creationId xmlns:a16="http://schemas.microsoft.com/office/drawing/2014/main" id="{799225FE-F0CA-F428-4B55-05DA8FD88150}"/>
              </a:ext>
            </a:extLst>
          </p:cNvPr>
          <p:cNvSpPr>
            <a:spLocks noGrp="1"/>
          </p:cNvSpPr>
          <p:nvPr>
            <p:ph type="title"/>
          </p:nvPr>
        </p:nvSpPr>
        <p:spPr>
          <a:xfrm>
            <a:off x="1508874" y="249382"/>
            <a:ext cx="9955067" cy="1143001"/>
          </a:xfrm>
        </p:spPr>
        <p:txBody>
          <a:bodyPr>
            <a:normAutofit/>
          </a:bodyPr>
          <a:lstStyle/>
          <a:p>
            <a:r>
              <a:rPr lang="en-US" i="0" dirty="0" err="1">
                <a:solidFill>
                  <a:srgbClr val="C00000"/>
                </a:solidFill>
                <a:effectLst/>
                <a:latin typeface="+mj-lt"/>
              </a:rPr>
              <a:t>Scrum@Scale</a:t>
            </a:r>
            <a:r>
              <a:rPr lang="en-US" i="0" dirty="0">
                <a:solidFill>
                  <a:srgbClr val="C00000"/>
                </a:solidFill>
                <a:effectLst/>
                <a:latin typeface="+mj-lt"/>
              </a:rPr>
              <a:t> Delivers the Same Results as Twitter</a:t>
            </a:r>
            <a:br>
              <a:rPr lang="en-US" sz="2400" i="0" dirty="0">
                <a:solidFill>
                  <a:srgbClr val="7030A0"/>
                </a:solidFill>
                <a:effectLst/>
                <a:latin typeface="+mj-lt"/>
              </a:rPr>
            </a:br>
            <a:r>
              <a:rPr lang="en-US" sz="2400" i="0" dirty="0" err="1">
                <a:solidFill>
                  <a:srgbClr val="7030A0"/>
                </a:solidFill>
                <a:effectLst/>
                <a:latin typeface="+mj-lt"/>
              </a:rPr>
              <a:t>Scrum@Scale</a:t>
            </a:r>
            <a:r>
              <a:rPr lang="en-US" sz="2400" i="0" dirty="0">
                <a:solidFill>
                  <a:srgbClr val="7030A0"/>
                </a:solidFill>
                <a:effectLst/>
                <a:latin typeface="+mj-lt"/>
              </a:rPr>
              <a:t> practitioners already know how to </a:t>
            </a:r>
            <a:r>
              <a:rPr lang="en-US" sz="2400" i="0">
                <a:solidFill>
                  <a:srgbClr val="7030A0"/>
                </a:solidFill>
                <a:effectLst/>
                <a:latin typeface="+mj-lt"/>
              </a:rPr>
              <a:t>do this</a:t>
            </a:r>
            <a:endParaRPr lang="en-US" sz="2400" dirty="0">
              <a:solidFill>
                <a:srgbClr val="7030A0"/>
              </a:solidFill>
              <a:latin typeface="+mj-lt"/>
            </a:endParaRPr>
          </a:p>
        </p:txBody>
      </p:sp>
      <p:pic>
        <p:nvPicPr>
          <p:cNvPr id="4" name="Picture 3">
            <a:extLst>
              <a:ext uri="{FF2B5EF4-FFF2-40B4-BE49-F238E27FC236}">
                <a16:creationId xmlns:a16="http://schemas.microsoft.com/office/drawing/2014/main" id="{8A7FBD46-E46E-3321-EEA7-C799C54C3A5F}"/>
              </a:ext>
            </a:extLst>
          </p:cNvPr>
          <p:cNvPicPr>
            <a:picLocks noChangeAspect="1"/>
          </p:cNvPicPr>
          <p:nvPr/>
        </p:nvPicPr>
        <p:blipFill>
          <a:blip r:embed="rId3"/>
          <a:stretch>
            <a:fillRect/>
          </a:stretch>
        </p:blipFill>
        <p:spPr>
          <a:xfrm>
            <a:off x="8165569" y="2443932"/>
            <a:ext cx="3755782" cy="2816837"/>
          </a:xfrm>
          <a:prstGeom prst="rect">
            <a:avLst/>
          </a:prstGeom>
        </p:spPr>
      </p:pic>
    </p:spTree>
    <p:extLst>
      <p:ext uri="{BB962C8B-B14F-4D97-AF65-F5344CB8AC3E}">
        <p14:creationId xmlns:p14="http://schemas.microsoft.com/office/powerpoint/2010/main" val="42642509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BCFA2-982A-9FCB-AC5E-39D6F19E131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B1A9375-7CF7-06DD-09BA-FDDED745DD31}"/>
              </a:ext>
            </a:extLst>
          </p:cNvPr>
          <p:cNvSpPr>
            <a:spLocks noGrp="1"/>
          </p:cNvSpPr>
          <p:nvPr>
            <p:ph type="body" sz="half" idx="1"/>
          </p:nvPr>
        </p:nvSpPr>
        <p:spPr>
          <a:xfrm>
            <a:off x="1373442" y="1671660"/>
            <a:ext cx="7514368" cy="5610467"/>
          </a:xfrm>
        </p:spPr>
        <p:txBody>
          <a:bodyPr>
            <a:normAutofit/>
          </a:bodyPr>
          <a:lstStyle/>
          <a:p>
            <a:pPr marL="0" indent="0">
              <a:buNone/>
            </a:pPr>
            <a:r>
              <a:rPr lang="en-US" sz="2400">
                <a:solidFill>
                  <a:srgbClr val="374151"/>
                </a:solidFill>
                <a:latin typeface="Söhne"/>
              </a:rPr>
              <a:t>🌈 </a:t>
            </a:r>
            <a:r>
              <a:rPr lang="en-US" sz="2400" b="1">
                <a:solidFill>
                  <a:srgbClr val="374151"/>
                </a:solidFill>
                <a:latin typeface="Söhne"/>
              </a:rPr>
              <a:t>Agile Technology Stack generates </a:t>
            </a:r>
            <a:r>
              <a:rPr lang="en-US" sz="2400" b="1" err="1">
                <a:solidFill>
                  <a:srgbClr val="374151"/>
                </a:solidFill>
                <a:latin typeface="Söhne"/>
              </a:rPr>
              <a:t>eXtreme</a:t>
            </a:r>
            <a:r>
              <a:rPr lang="en-US" sz="2400" b="1">
                <a:solidFill>
                  <a:srgbClr val="374151"/>
                </a:solidFill>
                <a:latin typeface="Söhne"/>
              </a:rPr>
              <a:t> performance</a:t>
            </a:r>
          </a:p>
          <a:p>
            <a:pPr marL="0" indent="0">
              <a:buNone/>
            </a:pPr>
            <a:r>
              <a:rPr lang="en-US" sz="2000" b="0" i="0">
                <a:solidFill>
                  <a:srgbClr val="374151"/>
                </a:solidFill>
                <a:effectLst/>
                <a:latin typeface="Söhne"/>
              </a:rPr>
              <a:t>🏗️ </a:t>
            </a:r>
            <a:r>
              <a:rPr lang="en-US" sz="2400" b="1">
                <a:solidFill>
                  <a:srgbClr val="374151"/>
                </a:solidFill>
                <a:latin typeface="Söhne"/>
              </a:rPr>
              <a:t>Teams will be 30-100 times faster by 2030</a:t>
            </a:r>
            <a:endParaRPr lang="en-US" sz="2400" b="0" i="0">
              <a:solidFill>
                <a:srgbClr val="374151"/>
              </a:solidFill>
              <a:effectLst/>
              <a:latin typeface="Söhne"/>
            </a:endParaRPr>
          </a:p>
          <a:p>
            <a:pPr marL="0" indent="0">
              <a:buNone/>
            </a:pPr>
            <a:r>
              <a:rPr lang="en-US" sz="2400" b="0" i="0">
                <a:solidFill>
                  <a:srgbClr val="374151"/>
                </a:solidFill>
                <a:effectLst/>
                <a:latin typeface="Söhne"/>
              </a:rPr>
              <a:t>🏉 </a:t>
            </a:r>
            <a:r>
              <a:rPr lang="en-US" sz="2400" b="1" i="0">
                <a:solidFill>
                  <a:srgbClr val="374151"/>
                </a:solidFill>
                <a:effectLst/>
                <a:latin typeface="Söhne"/>
              </a:rPr>
              <a:t>No Scrum team will be employable without AI</a:t>
            </a:r>
            <a:endParaRPr lang="en-US" sz="2400" b="0" i="0">
              <a:solidFill>
                <a:srgbClr val="374151"/>
              </a:solidFill>
              <a:effectLst/>
              <a:latin typeface="Söhne"/>
            </a:endParaRPr>
          </a:p>
          <a:p>
            <a:pPr marL="0" indent="0">
              <a:buNone/>
            </a:pPr>
            <a:r>
              <a:rPr lang="en-US" sz="2400">
                <a:solidFill>
                  <a:srgbClr val="374151"/>
                </a:solidFill>
                <a:latin typeface="Söhne"/>
              </a:rPr>
              <a:t>🌐 </a:t>
            </a:r>
            <a:r>
              <a:rPr lang="en-US" sz="2400" b="1">
                <a:solidFill>
                  <a:srgbClr val="374151"/>
                </a:solidFill>
                <a:latin typeface="Söhne"/>
              </a:rPr>
              <a:t>Noone will program in today’s computer languages. They will be relegated to assembly languages handled by AI compilers.</a:t>
            </a:r>
            <a:endParaRPr lang="en-US" sz="2400">
              <a:solidFill>
                <a:srgbClr val="374151"/>
              </a:solidFill>
              <a:latin typeface="Söhne"/>
            </a:endParaRPr>
          </a:p>
          <a:p>
            <a:pPr marL="0" indent="0">
              <a:buNone/>
            </a:pPr>
            <a:r>
              <a:rPr lang="en-US" sz="2400">
                <a:solidFill>
                  <a:srgbClr val="374151"/>
                </a:solidFill>
                <a:latin typeface="Söhne"/>
              </a:rPr>
              <a:t>🌱 </a:t>
            </a:r>
            <a:r>
              <a:rPr lang="en-US" sz="2400" b="1">
                <a:solidFill>
                  <a:srgbClr val="374151"/>
                </a:solidFill>
                <a:latin typeface="Söhne"/>
              </a:rPr>
              <a:t>The winners will be teams of humans and AIs just as the world Chess and Go champions demonstrate.</a:t>
            </a:r>
            <a:endParaRPr lang="en-US" sz="2400">
              <a:solidFill>
                <a:srgbClr val="374151"/>
              </a:solidFill>
              <a:latin typeface="Söhne"/>
            </a:endParaRPr>
          </a:p>
          <a:p>
            <a:pPr marL="0" indent="0">
              <a:buNone/>
            </a:pPr>
            <a:r>
              <a:rPr lang="en-US" sz="2400">
                <a:solidFill>
                  <a:srgbClr val="374151"/>
                </a:solidFill>
                <a:latin typeface="Söhne"/>
              </a:rPr>
              <a:t>🔬 </a:t>
            </a:r>
            <a:r>
              <a:rPr lang="en-US" sz="2400" b="1">
                <a:solidFill>
                  <a:srgbClr val="374151"/>
                </a:solidFill>
                <a:latin typeface="Söhne"/>
              </a:rPr>
              <a:t>This will occur across all domains as software continues to “eat the world.”</a:t>
            </a:r>
            <a:endParaRPr lang="en-US" sz="2400">
              <a:solidFill>
                <a:srgbClr val="374151"/>
              </a:solidFill>
              <a:latin typeface="Söhne"/>
            </a:endParaRPr>
          </a:p>
          <a:p>
            <a:pPr marL="0" indent="0">
              <a:buNone/>
            </a:pPr>
            <a:endParaRPr lang="en-US" sz="2400" b="1" i="0">
              <a:solidFill>
                <a:srgbClr val="374151"/>
              </a:solidFill>
              <a:effectLst/>
              <a:latin typeface="Söhne"/>
            </a:endParaRPr>
          </a:p>
        </p:txBody>
      </p:sp>
      <p:sp>
        <p:nvSpPr>
          <p:cNvPr id="5" name="Title 4">
            <a:extLst>
              <a:ext uri="{FF2B5EF4-FFF2-40B4-BE49-F238E27FC236}">
                <a16:creationId xmlns:a16="http://schemas.microsoft.com/office/drawing/2014/main" id="{53A78C6C-DA5F-3D4F-5B8D-74BF7D64698D}"/>
              </a:ext>
            </a:extLst>
          </p:cNvPr>
          <p:cNvSpPr>
            <a:spLocks noGrp="1"/>
          </p:cNvSpPr>
          <p:nvPr>
            <p:ph type="title"/>
          </p:nvPr>
        </p:nvSpPr>
        <p:spPr>
          <a:xfrm>
            <a:off x="1508874" y="249382"/>
            <a:ext cx="9955067" cy="1143001"/>
          </a:xfrm>
        </p:spPr>
        <p:txBody>
          <a:bodyPr>
            <a:normAutofit/>
          </a:bodyPr>
          <a:lstStyle/>
          <a:p>
            <a:r>
              <a:rPr lang="en-US" i="0">
                <a:solidFill>
                  <a:srgbClr val="C00000"/>
                </a:solidFill>
                <a:effectLst/>
                <a:latin typeface="+mj-lt"/>
              </a:rPr>
              <a:t>Bottom Line</a:t>
            </a:r>
            <a:br>
              <a:rPr lang="en-US" sz="2400" i="0">
                <a:solidFill>
                  <a:srgbClr val="7030A0"/>
                </a:solidFill>
                <a:effectLst/>
                <a:latin typeface="+mj-lt"/>
              </a:rPr>
            </a:br>
            <a:r>
              <a:rPr lang="en-US" sz="2400" i="0">
                <a:solidFill>
                  <a:srgbClr val="7030A0"/>
                </a:solidFill>
                <a:effectLst/>
                <a:latin typeface="+mj-lt"/>
                <a:hlinkClick r:id="rId3"/>
              </a:rPr>
              <a:t>Consult Scrum Sage: Zen Edition</a:t>
            </a:r>
            <a:endParaRPr lang="en-US" sz="2400">
              <a:solidFill>
                <a:srgbClr val="7030A0"/>
              </a:solidFill>
              <a:latin typeface="+mj-lt"/>
            </a:endParaRPr>
          </a:p>
        </p:txBody>
      </p:sp>
      <p:cxnSp>
        <p:nvCxnSpPr>
          <p:cNvPr id="4" name="Straight Arrow Connector 3">
            <a:extLst>
              <a:ext uri="{FF2B5EF4-FFF2-40B4-BE49-F238E27FC236}">
                <a16:creationId xmlns:a16="http://schemas.microsoft.com/office/drawing/2014/main" id="{DB3280DA-723D-F4E5-2D10-073473D8FCED}"/>
              </a:ext>
            </a:extLst>
          </p:cNvPr>
          <p:cNvCxnSpPr/>
          <p:nvPr/>
        </p:nvCxnSpPr>
        <p:spPr>
          <a:xfrm flipV="1">
            <a:off x="8842664" y="1974273"/>
            <a:ext cx="0" cy="2296391"/>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BB8350C-1B2A-2697-8DFB-3A657BB26D0C}"/>
              </a:ext>
            </a:extLst>
          </p:cNvPr>
          <p:cNvSpPr txBox="1"/>
          <p:nvPr/>
        </p:nvSpPr>
        <p:spPr>
          <a:xfrm>
            <a:off x="8932954" y="1797784"/>
            <a:ext cx="2801614" cy="1631216"/>
          </a:xfrm>
          <a:prstGeom prst="rect">
            <a:avLst/>
          </a:prstGeom>
          <a:noFill/>
        </p:spPr>
        <p:txBody>
          <a:bodyPr wrap="square" rtlCol="0">
            <a:spAutoFit/>
          </a:bodyPr>
          <a:lstStyle/>
          <a:p>
            <a:r>
              <a:rPr lang="en-US" sz="2800" b="1"/>
              <a:t>Emergence</a:t>
            </a:r>
          </a:p>
          <a:p>
            <a:r>
              <a:rPr lang="en-US" sz="2400"/>
              <a:t>The answer to every question lies in a layer below</a:t>
            </a:r>
          </a:p>
        </p:txBody>
      </p:sp>
      <p:pic>
        <p:nvPicPr>
          <p:cNvPr id="9" name="Picture 8">
            <a:extLst>
              <a:ext uri="{FF2B5EF4-FFF2-40B4-BE49-F238E27FC236}">
                <a16:creationId xmlns:a16="http://schemas.microsoft.com/office/drawing/2014/main" id="{FDBB5D2A-0549-BCBD-771F-61E29C8E4378}"/>
              </a:ext>
            </a:extLst>
          </p:cNvPr>
          <p:cNvPicPr>
            <a:picLocks noChangeAspect="1"/>
          </p:cNvPicPr>
          <p:nvPr/>
        </p:nvPicPr>
        <p:blipFill>
          <a:blip r:embed="rId4"/>
          <a:stretch>
            <a:fillRect/>
          </a:stretch>
        </p:blipFill>
        <p:spPr>
          <a:xfrm>
            <a:off x="9043216" y="3469851"/>
            <a:ext cx="1730198" cy="2587336"/>
          </a:xfrm>
          <a:prstGeom prst="rect">
            <a:avLst/>
          </a:prstGeom>
        </p:spPr>
      </p:pic>
    </p:spTree>
    <p:extLst>
      <p:ext uri="{BB962C8B-B14F-4D97-AF65-F5344CB8AC3E}">
        <p14:creationId xmlns:p14="http://schemas.microsoft.com/office/powerpoint/2010/main" val="3397018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381B29-237C-BA22-53AD-DFBFE0AAFEA6}"/>
              </a:ext>
            </a:extLst>
          </p:cNvPr>
          <p:cNvSpPr>
            <a:spLocks noGrp="1"/>
          </p:cNvSpPr>
          <p:nvPr>
            <p:ph type="title"/>
          </p:nvPr>
        </p:nvSpPr>
        <p:spPr>
          <a:xfrm>
            <a:off x="1508874" y="180753"/>
            <a:ext cx="9955067" cy="1143001"/>
          </a:xfrm>
        </p:spPr>
        <p:txBody>
          <a:bodyPr>
            <a:normAutofit/>
          </a:bodyPr>
          <a:lstStyle/>
          <a:p>
            <a:r>
              <a:rPr lang="en-US" i="0">
                <a:solidFill>
                  <a:srgbClr val="C00000"/>
                </a:solidFill>
                <a:effectLst/>
                <a:latin typeface="+mj-lt"/>
              </a:rPr>
              <a:t>Simulation and Technology Stacks</a:t>
            </a:r>
            <a:br>
              <a:rPr lang="en-US" i="0">
                <a:solidFill>
                  <a:srgbClr val="C00000"/>
                </a:solidFill>
                <a:effectLst/>
                <a:latin typeface="+mj-lt"/>
              </a:rPr>
            </a:br>
            <a:r>
              <a:rPr lang="en-US" sz="2400" i="0">
                <a:solidFill>
                  <a:srgbClr val="7030A0"/>
                </a:solidFill>
                <a:effectLst/>
                <a:latin typeface="+mj-lt"/>
              </a:rPr>
              <a:t>Wolfram: The Principle of Computational Equivalence</a:t>
            </a:r>
            <a:endParaRPr lang="en-US" sz="2400">
              <a:solidFill>
                <a:srgbClr val="7030A0"/>
              </a:solidFill>
              <a:latin typeface="+mj-lt"/>
            </a:endParaRPr>
          </a:p>
        </p:txBody>
      </p:sp>
      <p:pic>
        <p:nvPicPr>
          <p:cNvPr id="6" name="artificial life">
            <a:hlinkClick r:id="" action="ppaction://media"/>
            <a:extLst>
              <a:ext uri="{FF2B5EF4-FFF2-40B4-BE49-F238E27FC236}">
                <a16:creationId xmlns:a16="http://schemas.microsoft.com/office/drawing/2014/main" id="{FBF80400-5D32-B6EA-9BF5-E7489EE4A66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98678" y="1138403"/>
            <a:ext cx="9174252" cy="5162533"/>
          </a:xfrm>
          <a:prstGeom prst="rect">
            <a:avLst/>
          </a:prstGeom>
        </p:spPr>
      </p:pic>
      <p:sp>
        <p:nvSpPr>
          <p:cNvPr id="3" name="TextBox 2">
            <a:extLst>
              <a:ext uri="{FF2B5EF4-FFF2-40B4-BE49-F238E27FC236}">
                <a16:creationId xmlns:a16="http://schemas.microsoft.com/office/drawing/2014/main" id="{EC795568-9B7F-319C-DD3A-6E08505BBB17}"/>
              </a:ext>
            </a:extLst>
          </p:cNvPr>
          <p:cNvSpPr txBox="1"/>
          <p:nvPr/>
        </p:nvSpPr>
        <p:spPr>
          <a:xfrm>
            <a:off x="2741986" y="6369470"/>
            <a:ext cx="6708027" cy="307777"/>
          </a:xfrm>
          <a:prstGeom prst="rect">
            <a:avLst/>
          </a:prstGeom>
          <a:noFill/>
        </p:spPr>
        <p:txBody>
          <a:bodyPr wrap="square">
            <a:spAutoFit/>
          </a:bodyPr>
          <a:lstStyle/>
          <a:p>
            <a:r>
              <a:rPr lang="en-US" sz="1400"/>
              <a:t>https://</a:t>
            </a:r>
            <a:r>
              <a:rPr lang="en-US" sz="1400" err="1"/>
              <a:t>store.steampowered.com</a:t>
            </a:r>
            <a:r>
              <a:rPr lang="en-US" sz="1400"/>
              <a:t>/app/774541/</a:t>
            </a:r>
            <a:r>
              <a:rPr lang="en-US" sz="1400" err="1"/>
              <a:t>Species_Artificial_Life_Real_Evolution</a:t>
            </a:r>
            <a:r>
              <a:rPr lang="en-US" sz="1400"/>
              <a:t>/</a:t>
            </a:r>
          </a:p>
        </p:txBody>
      </p:sp>
    </p:spTree>
    <p:extLst>
      <p:ext uri="{BB962C8B-B14F-4D97-AF65-F5344CB8AC3E}">
        <p14:creationId xmlns:p14="http://schemas.microsoft.com/office/powerpoint/2010/main" val="193995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13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E21C8-CEDC-334A-DBA4-85A943A5A5A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E88306F-60C9-D66E-B407-EDC932CB27A6}"/>
              </a:ext>
            </a:extLst>
          </p:cNvPr>
          <p:cNvSpPr>
            <a:spLocks noGrp="1"/>
          </p:cNvSpPr>
          <p:nvPr>
            <p:ph type="body" sz="half" idx="1"/>
          </p:nvPr>
        </p:nvSpPr>
        <p:spPr>
          <a:xfrm>
            <a:off x="1424792" y="1565984"/>
            <a:ext cx="6933377" cy="4303015"/>
          </a:xfrm>
        </p:spPr>
        <p:txBody>
          <a:bodyPr>
            <a:noAutofit/>
          </a:bodyPr>
          <a:lstStyle/>
          <a:p>
            <a:pPr marL="342900" indent="-342900" rtl="0">
              <a:spcBef>
                <a:spcPts val="0"/>
              </a:spcBef>
              <a:spcAft>
                <a:spcPts val="800"/>
              </a:spcAft>
              <a:buFont typeface="+mj-lt"/>
              <a:buAutoNum type="arabicPeriod"/>
            </a:pPr>
            <a:r>
              <a:rPr lang="en-US" sz="1800" b="1" i="0" u="none" strike="noStrike">
                <a:solidFill>
                  <a:srgbClr val="000000"/>
                </a:solidFill>
                <a:effectLst/>
                <a:latin typeface="Calibri" panose="020F0502020204030204" pitchFamily="34" charset="0"/>
              </a:rPr>
              <a:t>Physical Layer: </a:t>
            </a:r>
            <a:r>
              <a:rPr lang="en-US" sz="1800" b="0" i="0" u="none" strike="noStrike">
                <a:solidFill>
                  <a:srgbClr val="000000"/>
                </a:solidFill>
                <a:effectLst/>
                <a:latin typeface="Calibri" panose="020F0502020204030204" pitchFamily="34" charset="0"/>
              </a:rPr>
              <a:t>Handles the transmission of raw data (e.g., cables, switches, signals).</a:t>
            </a:r>
            <a:endParaRPr lang="en-US" sz="1400" b="0">
              <a:effectLst/>
            </a:endParaRPr>
          </a:p>
          <a:p>
            <a:pPr marL="342900" indent="-342900" rtl="0">
              <a:spcBef>
                <a:spcPts val="0"/>
              </a:spcBef>
              <a:spcAft>
                <a:spcPts val="800"/>
              </a:spcAft>
              <a:buFont typeface="+mj-lt"/>
              <a:buAutoNum type="arabicPeriod"/>
            </a:pPr>
            <a:r>
              <a:rPr lang="en-US" sz="1800" b="1" i="0" u="none" strike="noStrike">
                <a:solidFill>
                  <a:srgbClr val="000000"/>
                </a:solidFill>
                <a:effectLst/>
                <a:latin typeface="Calibri" panose="020F0502020204030204" pitchFamily="34" charset="0"/>
              </a:rPr>
              <a:t>Data Link Layer: </a:t>
            </a:r>
            <a:r>
              <a:rPr lang="en-US" sz="1800" b="0" i="0" u="none" strike="noStrike">
                <a:solidFill>
                  <a:srgbClr val="000000"/>
                </a:solidFill>
                <a:effectLst/>
                <a:latin typeface="Calibri" panose="020F0502020204030204" pitchFamily="34" charset="0"/>
              </a:rPr>
              <a:t>Ensures error-free transmission over a single link.</a:t>
            </a:r>
            <a:endParaRPr lang="en-US" sz="1400" b="0">
              <a:effectLst/>
            </a:endParaRPr>
          </a:p>
          <a:p>
            <a:pPr marL="342900" indent="-342900" rtl="0">
              <a:spcBef>
                <a:spcPts val="0"/>
              </a:spcBef>
              <a:spcAft>
                <a:spcPts val="800"/>
              </a:spcAft>
              <a:buFont typeface="+mj-lt"/>
              <a:buAutoNum type="arabicPeriod"/>
            </a:pPr>
            <a:r>
              <a:rPr lang="en-US" sz="1800" b="1" i="0" u="none" strike="noStrike">
                <a:solidFill>
                  <a:srgbClr val="000000"/>
                </a:solidFill>
                <a:effectLst/>
                <a:latin typeface="Calibri" panose="020F0502020204030204" pitchFamily="34" charset="0"/>
              </a:rPr>
              <a:t>Network Layer: </a:t>
            </a:r>
            <a:r>
              <a:rPr lang="en-US" sz="1800" b="0" i="0" u="none" strike="noStrike">
                <a:solidFill>
                  <a:srgbClr val="000000"/>
                </a:solidFill>
                <a:effectLst/>
                <a:latin typeface="Calibri" panose="020F0502020204030204" pitchFamily="34" charset="0"/>
              </a:rPr>
              <a:t>Manages routing of data across different networks.</a:t>
            </a:r>
            <a:endParaRPr lang="en-US" sz="1400" b="0">
              <a:effectLst/>
            </a:endParaRPr>
          </a:p>
          <a:p>
            <a:pPr marL="342900" indent="-342900" rtl="0">
              <a:spcBef>
                <a:spcPts val="0"/>
              </a:spcBef>
              <a:spcAft>
                <a:spcPts val="800"/>
              </a:spcAft>
              <a:buFont typeface="+mj-lt"/>
              <a:buAutoNum type="arabicPeriod"/>
            </a:pPr>
            <a:r>
              <a:rPr lang="en-US" sz="1800" b="1" i="0" u="none" strike="noStrike">
                <a:solidFill>
                  <a:srgbClr val="000000"/>
                </a:solidFill>
                <a:effectLst/>
                <a:latin typeface="Calibri" panose="020F0502020204030204" pitchFamily="34" charset="0"/>
              </a:rPr>
              <a:t>Transport Layer: </a:t>
            </a:r>
            <a:r>
              <a:rPr lang="en-US" sz="1800" b="0" i="0" u="none" strike="noStrike">
                <a:solidFill>
                  <a:srgbClr val="000000"/>
                </a:solidFill>
                <a:effectLst/>
                <a:latin typeface="Calibri" panose="020F0502020204030204" pitchFamily="34" charset="0"/>
              </a:rPr>
              <a:t>Provides reliable end-to-end communication between devices.</a:t>
            </a:r>
            <a:endParaRPr lang="en-US" sz="1400" b="0">
              <a:effectLst/>
            </a:endParaRPr>
          </a:p>
          <a:p>
            <a:pPr marL="342900" indent="-342900" rtl="0">
              <a:spcBef>
                <a:spcPts val="0"/>
              </a:spcBef>
              <a:spcAft>
                <a:spcPts val="800"/>
              </a:spcAft>
              <a:buFont typeface="+mj-lt"/>
              <a:buAutoNum type="arabicPeriod"/>
            </a:pPr>
            <a:r>
              <a:rPr lang="en-US" sz="1800" b="1" i="0" u="none" strike="noStrike">
                <a:solidFill>
                  <a:srgbClr val="000000"/>
                </a:solidFill>
                <a:effectLst/>
                <a:latin typeface="Calibri" panose="020F0502020204030204" pitchFamily="34" charset="0"/>
              </a:rPr>
              <a:t>Session Layer: </a:t>
            </a:r>
            <a:r>
              <a:rPr lang="en-US" sz="1800" b="0" i="0" u="none" strike="noStrike">
                <a:solidFill>
                  <a:srgbClr val="000000"/>
                </a:solidFill>
                <a:effectLst/>
                <a:latin typeface="Calibri" panose="020F0502020204030204" pitchFamily="34" charset="0"/>
              </a:rPr>
              <a:t>Manages and controls the connections between devices.</a:t>
            </a:r>
            <a:endParaRPr lang="en-US" sz="1400" b="0">
              <a:effectLst/>
            </a:endParaRPr>
          </a:p>
          <a:p>
            <a:pPr marL="342900" indent="-342900" rtl="0">
              <a:spcBef>
                <a:spcPts val="0"/>
              </a:spcBef>
              <a:spcAft>
                <a:spcPts val="800"/>
              </a:spcAft>
              <a:buFont typeface="+mj-lt"/>
              <a:buAutoNum type="arabicPeriod"/>
            </a:pPr>
            <a:r>
              <a:rPr lang="en-US" sz="1800" b="1" i="0" u="none" strike="noStrike">
                <a:solidFill>
                  <a:srgbClr val="000000"/>
                </a:solidFill>
                <a:effectLst/>
                <a:latin typeface="Calibri" panose="020F0502020204030204" pitchFamily="34" charset="0"/>
              </a:rPr>
              <a:t>Presentation Layer: </a:t>
            </a:r>
            <a:r>
              <a:rPr lang="en-US" sz="1800" b="0" i="0" u="none" strike="noStrike">
                <a:solidFill>
                  <a:srgbClr val="000000"/>
                </a:solidFill>
                <a:effectLst/>
                <a:latin typeface="Calibri" panose="020F0502020204030204" pitchFamily="34" charset="0"/>
              </a:rPr>
              <a:t>Translates data between the application and the network, ensuring compatibility.</a:t>
            </a:r>
            <a:endParaRPr lang="en-US" sz="1400" b="0">
              <a:effectLst/>
            </a:endParaRPr>
          </a:p>
          <a:p>
            <a:pPr marL="342900" indent="-342900" rtl="0">
              <a:spcBef>
                <a:spcPts val="0"/>
              </a:spcBef>
              <a:spcAft>
                <a:spcPts val="800"/>
              </a:spcAft>
              <a:buFont typeface="+mj-lt"/>
              <a:buAutoNum type="arabicPeriod"/>
            </a:pPr>
            <a:r>
              <a:rPr lang="en-US" sz="1800" b="1" i="0" u="none" strike="noStrike">
                <a:solidFill>
                  <a:srgbClr val="000000"/>
                </a:solidFill>
                <a:effectLst/>
                <a:latin typeface="Calibri" panose="020F0502020204030204" pitchFamily="34" charset="0"/>
              </a:rPr>
              <a:t>Application Layer: </a:t>
            </a:r>
            <a:r>
              <a:rPr lang="en-US" sz="1800" b="0" i="0" u="none" strike="noStrike">
                <a:solidFill>
                  <a:srgbClr val="000000"/>
                </a:solidFill>
                <a:effectLst/>
                <a:latin typeface="Calibri" panose="020F0502020204030204" pitchFamily="34" charset="0"/>
              </a:rPr>
              <a:t>Where users interact with applications like web browsers or email.</a:t>
            </a:r>
            <a:endParaRPr lang="en-US" sz="1400" b="0">
              <a:effectLst/>
            </a:endParaRPr>
          </a:p>
          <a:p>
            <a:pPr marL="0" indent="0" rtl="0">
              <a:spcBef>
                <a:spcPts val="0"/>
              </a:spcBef>
              <a:spcAft>
                <a:spcPts val="800"/>
              </a:spcAft>
              <a:buNone/>
            </a:pPr>
            <a:r>
              <a:rPr lang="en-US" sz="1800" b="0" i="0" u="none" strike="noStrike">
                <a:solidFill>
                  <a:srgbClr val="000000"/>
                </a:solidFill>
                <a:effectLst/>
                <a:latin typeface="Calibri" panose="020F0502020204030204" pitchFamily="34" charset="0"/>
              </a:rPr>
              <a:t>This layered architecture ensures that data can move smoothly from the physical transmission to the user-facing application. Any failure in one layer disrupts the entire process, much like in Agile, where disruptions to foundational principles break the system.</a:t>
            </a:r>
            <a:endParaRPr lang="en-US" sz="1400" b="0">
              <a:effectLst/>
            </a:endParaRPr>
          </a:p>
          <a:p>
            <a:br>
              <a:rPr lang="en-US" sz="1400"/>
            </a:br>
            <a:endParaRPr lang="en-US" sz="1800" b="1">
              <a:latin typeface="Söhne"/>
            </a:endParaRPr>
          </a:p>
          <a:p>
            <a:endParaRPr lang="en-US" sz="1800" i="0">
              <a:effectLst/>
              <a:latin typeface="Söhne"/>
            </a:endParaRPr>
          </a:p>
        </p:txBody>
      </p:sp>
      <p:sp>
        <p:nvSpPr>
          <p:cNvPr id="5" name="Title 4">
            <a:extLst>
              <a:ext uri="{FF2B5EF4-FFF2-40B4-BE49-F238E27FC236}">
                <a16:creationId xmlns:a16="http://schemas.microsoft.com/office/drawing/2014/main" id="{421260D3-AE6D-1451-BFFF-D993E51E6AD0}"/>
              </a:ext>
            </a:extLst>
          </p:cNvPr>
          <p:cNvSpPr>
            <a:spLocks noGrp="1"/>
          </p:cNvSpPr>
          <p:nvPr>
            <p:ph type="title"/>
          </p:nvPr>
        </p:nvSpPr>
        <p:spPr>
          <a:xfrm>
            <a:off x="1508874" y="180753"/>
            <a:ext cx="9955067" cy="1143001"/>
          </a:xfrm>
        </p:spPr>
        <p:txBody>
          <a:bodyPr>
            <a:normAutofit/>
          </a:bodyPr>
          <a:lstStyle/>
          <a:p>
            <a:r>
              <a:rPr lang="en-US" i="0">
                <a:solidFill>
                  <a:srgbClr val="C00000"/>
                </a:solidFill>
                <a:effectLst/>
                <a:latin typeface="+mj-lt"/>
              </a:rPr>
              <a:t>OSI Technology Stack – Seven Layers</a:t>
            </a:r>
            <a:br>
              <a:rPr lang="en-US" i="0">
                <a:solidFill>
                  <a:srgbClr val="C00000"/>
                </a:solidFill>
                <a:effectLst/>
                <a:latin typeface="+mj-lt"/>
              </a:rPr>
            </a:br>
            <a:r>
              <a:rPr lang="en-US" sz="2400" i="0">
                <a:solidFill>
                  <a:srgbClr val="7030A0"/>
                </a:solidFill>
                <a:effectLst/>
                <a:latin typeface="+mj-lt"/>
              </a:rPr>
              <a:t>Working from First Principles</a:t>
            </a:r>
            <a:endParaRPr lang="en-US" sz="2400">
              <a:solidFill>
                <a:srgbClr val="7030A0"/>
              </a:solidFill>
              <a:latin typeface="+mj-lt"/>
            </a:endParaRPr>
          </a:p>
        </p:txBody>
      </p:sp>
      <p:pic>
        <p:nvPicPr>
          <p:cNvPr id="1026" name="Picture 2">
            <a:extLst>
              <a:ext uri="{FF2B5EF4-FFF2-40B4-BE49-F238E27FC236}">
                <a16:creationId xmlns:a16="http://schemas.microsoft.com/office/drawing/2014/main" id="{73292709-3CC3-2CA5-3490-94F08F2C74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8169" y="1657087"/>
            <a:ext cx="3564895" cy="4120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157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89EC15-E06B-F910-B931-B34F99558628}"/>
              </a:ext>
            </a:extLst>
          </p:cNvPr>
          <p:cNvSpPr>
            <a:spLocks noGrp="1"/>
          </p:cNvSpPr>
          <p:nvPr>
            <p:ph type="body" sz="half" idx="1"/>
          </p:nvPr>
        </p:nvSpPr>
        <p:spPr>
          <a:xfrm>
            <a:off x="1508874" y="1396596"/>
            <a:ext cx="7477471" cy="4718651"/>
          </a:xfrm>
        </p:spPr>
        <p:txBody>
          <a:bodyPr>
            <a:noAutofit/>
          </a:bodyPr>
          <a:lstStyle/>
          <a:p>
            <a:pPr marL="0" indent="0" algn="l">
              <a:spcBef>
                <a:spcPts val="0"/>
              </a:spcBef>
              <a:buNone/>
            </a:pPr>
            <a:r>
              <a:rPr lang="en-US" sz="1400" b="0" i="0">
                <a:solidFill>
                  <a:srgbClr val="374151"/>
                </a:solidFill>
                <a:effectLst/>
                <a:latin typeface="Söhne"/>
              </a:rPr>
              <a:t>1. </a:t>
            </a:r>
            <a:r>
              <a:rPr lang="en-US" sz="1400" b="1" i="0">
                <a:solidFill>
                  <a:srgbClr val="374151"/>
                </a:solidFill>
                <a:effectLst/>
                <a:latin typeface="Söhne"/>
              </a:rPr>
              <a:t>Physics Layer: </a:t>
            </a:r>
            <a:r>
              <a:rPr lang="en-US" sz="1400" b="0" i="0">
                <a:solidFill>
                  <a:srgbClr val="374151"/>
                </a:solidFill>
                <a:effectLst/>
                <a:latin typeface="Söhne"/>
              </a:rPr>
              <a:t>Agile embraces uncertainty and unpredictability. Iterative progress aligns with computational irreducibility, enabling flexibility in complex systems.</a:t>
            </a:r>
          </a:p>
          <a:p>
            <a:pPr marL="0" indent="0" algn="l">
              <a:spcBef>
                <a:spcPts val="0"/>
              </a:spcBef>
              <a:buNone/>
            </a:pPr>
            <a:endParaRPr lang="en-US" sz="1400" b="0" i="0">
              <a:solidFill>
                <a:srgbClr val="374151"/>
              </a:solidFill>
              <a:effectLst/>
              <a:latin typeface="Söhne"/>
            </a:endParaRPr>
          </a:p>
          <a:p>
            <a:pPr marL="0" indent="0" algn="l">
              <a:spcBef>
                <a:spcPts val="0"/>
              </a:spcBef>
              <a:buNone/>
            </a:pPr>
            <a:r>
              <a:rPr lang="en-US" sz="1400" b="0" i="0">
                <a:solidFill>
                  <a:srgbClr val="374151"/>
                </a:solidFill>
                <a:effectLst/>
                <a:latin typeface="Söhne"/>
              </a:rPr>
              <a:t>2. </a:t>
            </a:r>
            <a:r>
              <a:rPr lang="en-US" sz="1400" b="1" i="0">
                <a:solidFill>
                  <a:srgbClr val="374151"/>
                </a:solidFill>
                <a:effectLst/>
                <a:latin typeface="Söhne"/>
              </a:rPr>
              <a:t>Biology Layer: </a:t>
            </a:r>
            <a:r>
              <a:rPr lang="en-US" sz="1400" b="0" i="0">
                <a:solidFill>
                  <a:srgbClr val="374151"/>
                </a:solidFill>
                <a:effectLst/>
                <a:latin typeface="Söhne"/>
              </a:rPr>
              <a:t>Focuses on sustainable pace and human energy management. Reducing stress boosts team speed and productivity.</a:t>
            </a:r>
          </a:p>
          <a:p>
            <a:pPr marL="0" indent="0" algn="l">
              <a:spcBef>
                <a:spcPts val="0"/>
              </a:spcBef>
              <a:buNone/>
            </a:pPr>
            <a:endParaRPr lang="en-US" sz="1400" b="0" i="0">
              <a:solidFill>
                <a:srgbClr val="374151"/>
              </a:solidFill>
              <a:effectLst/>
              <a:latin typeface="Söhne"/>
            </a:endParaRPr>
          </a:p>
          <a:p>
            <a:pPr marL="0" indent="0" algn="l">
              <a:spcBef>
                <a:spcPts val="0"/>
              </a:spcBef>
              <a:buNone/>
            </a:pPr>
            <a:r>
              <a:rPr lang="en-US" sz="1400" b="0" i="0">
                <a:solidFill>
                  <a:srgbClr val="374151"/>
                </a:solidFill>
                <a:effectLst/>
                <a:latin typeface="Söhne"/>
              </a:rPr>
              <a:t>3. </a:t>
            </a:r>
            <a:r>
              <a:rPr lang="en-US" sz="1400" b="1" i="0">
                <a:solidFill>
                  <a:srgbClr val="374151"/>
                </a:solidFill>
                <a:effectLst/>
                <a:latin typeface="Söhne"/>
              </a:rPr>
              <a:t>Neuroscience Layer: </a:t>
            </a:r>
            <a:r>
              <a:rPr lang="en-US" sz="1400" b="0" i="0">
                <a:solidFill>
                  <a:srgbClr val="374151"/>
                </a:solidFill>
                <a:effectLst/>
                <a:latin typeface="Söhne"/>
              </a:rPr>
              <a:t>Feedback loops and adaptive learning tap into the brain’s reward system, improving decision-making and motivation.</a:t>
            </a:r>
          </a:p>
          <a:p>
            <a:pPr marL="0" indent="0" algn="l">
              <a:spcBef>
                <a:spcPts val="0"/>
              </a:spcBef>
              <a:buNone/>
            </a:pPr>
            <a:endParaRPr lang="en-US" sz="1400" b="0" i="0">
              <a:solidFill>
                <a:srgbClr val="374151"/>
              </a:solidFill>
              <a:effectLst/>
              <a:latin typeface="Söhne"/>
            </a:endParaRPr>
          </a:p>
          <a:p>
            <a:pPr marL="0" indent="0" algn="l">
              <a:spcBef>
                <a:spcPts val="0"/>
              </a:spcBef>
              <a:buNone/>
            </a:pPr>
            <a:r>
              <a:rPr lang="en-US" sz="1400" b="0" i="0">
                <a:solidFill>
                  <a:srgbClr val="374151"/>
                </a:solidFill>
                <a:effectLst/>
                <a:latin typeface="Söhne"/>
              </a:rPr>
              <a:t>4. </a:t>
            </a:r>
            <a:r>
              <a:rPr lang="en-US" sz="1400" b="1" i="0">
                <a:solidFill>
                  <a:srgbClr val="374151"/>
                </a:solidFill>
                <a:effectLst/>
                <a:latin typeface="Söhne"/>
              </a:rPr>
              <a:t>Complex Adaptive Systems (CAS) Layer: </a:t>
            </a:r>
            <a:r>
              <a:rPr lang="en-US" sz="1400" b="0" i="0">
                <a:solidFill>
                  <a:srgbClr val="374151"/>
                </a:solidFill>
                <a:effectLst/>
                <a:latin typeface="Söhne"/>
              </a:rPr>
              <a:t>Teams are treated as self-organizing systems, adapting continuously without rigid hierarchies.</a:t>
            </a:r>
          </a:p>
          <a:p>
            <a:pPr marL="0" indent="0" algn="l">
              <a:spcBef>
                <a:spcPts val="0"/>
              </a:spcBef>
              <a:buNone/>
            </a:pPr>
            <a:endParaRPr lang="en-US" sz="1400" b="0" i="0">
              <a:solidFill>
                <a:srgbClr val="374151"/>
              </a:solidFill>
              <a:effectLst/>
              <a:latin typeface="Söhne"/>
            </a:endParaRPr>
          </a:p>
          <a:p>
            <a:pPr marL="0" indent="0" algn="l">
              <a:spcBef>
                <a:spcPts val="0"/>
              </a:spcBef>
              <a:buNone/>
            </a:pPr>
            <a:r>
              <a:rPr lang="en-US" sz="1400" b="0" i="0">
                <a:solidFill>
                  <a:srgbClr val="374151"/>
                </a:solidFill>
                <a:effectLst/>
                <a:latin typeface="Söhne"/>
              </a:rPr>
              <a:t>5. </a:t>
            </a:r>
            <a:r>
              <a:rPr lang="en-US" sz="1400" b="1" i="0">
                <a:solidFill>
                  <a:srgbClr val="374151"/>
                </a:solidFill>
                <a:effectLst/>
                <a:latin typeface="Söhne"/>
              </a:rPr>
              <a:t>Scrum Layer: </a:t>
            </a:r>
            <a:r>
              <a:rPr lang="en-US" sz="1400" b="0" i="0">
                <a:solidFill>
                  <a:srgbClr val="374151"/>
                </a:solidFill>
                <a:effectLst/>
                <a:latin typeface="Söhne"/>
              </a:rPr>
              <a:t>Regular ceremonies and structured workflows enhance communication and focus, driving team alignment and efficiency.</a:t>
            </a:r>
          </a:p>
          <a:p>
            <a:pPr marL="0" indent="0" algn="l">
              <a:spcBef>
                <a:spcPts val="0"/>
              </a:spcBef>
              <a:buNone/>
            </a:pPr>
            <a:endParaRPr lang="en-US" sz="1400" b="0" i="0">
              <a:solidFill>
                <a:srgbClr val="374151"/>
              </a:solidFill>
              <a:effectLst/>
              <a:latin typeface="Söhne"/>
            </a:endParaRPr>
          </a:p>
          <a:p>
            <a:pPr marL="0" indent="0" algn="l">
              <a:spcBef>
                <a:spcPts val="0"/>
              </a:spcBef>
              <a:buNone/>
            </a:pPr>
            <a:r>
              <a:rPr lang="en-US" sz="1400" b="0" i="0">
                <a:solidFill>
                  <a:srgbClr val="374151"/>
                </a:solidFill>
                <a:effectLst/>
                <a:latin typeface="Söhne"/>
              </a:rPr>
              <a:t>6. </a:t>
            </a:r>
            <a:r>
              <a:rPr lang="en-US" sz="1400" b="1" i="0" err="1">
                <a:solidFill>
                  <a:srgbClr val="374151"/>
                </a:solidFill>
                <a:effectLst/>
                <a:latin typeface="Söhne"/>
              </a:rPr>
              <a:t>Scrum@Scale</a:t>
            </a:r>
            <a:r>
              <a:rPr lang="en-US" sz="1400" b="1" i="0">
                <a:solidFill>
                  <a:srgbClr val="374151"/>
                </a:solidFill>
                <a:effectLst/>
                <a:latin typeface="Söhne"/>
              </a:rPr>
              <a:t> Layer: </a:t>
            </a:r>
            <a:r>
              <a:rPr lang="en-US" sz="1400" b="0" i="0">
                <a:solidFill>
                  <a:srgbClr val="374151"/>
                </a:solidFill>
                <a:effectLst/>
                <a:latin typeface="Söhne"/>
              </a:rPr>
              <a:t>Synchronizes multiple Scrum teams, scaling Agile practices across organizations for maximum impact.</a:t>
            </a:r>
          </a:p>
          <a:p>
            <a:pPr marL="0" indent="0" algn="l">
              <a:spcBef>
                <a:spcPts val="0"/>
              </a:spcBef>
              <a:buNone/>
            </a:pPr>
            <a:endParaRPr lang="en-US" sz="1400" b="0" i="0">
              <a:solidFill>
                <a:srgbClr val="374151"/>
              </a:solidFill>
              <a:effectLst/>
              <a:latin typeface="Söhne"/>
            </a:endParaRPr>
          </a:p>
          <a:p>
            <a:pPr marL="0" indent="0" algn="l">
              <a:spcBef>
                <a:spcPts val="0"/>
              </a:spcBef>
              <a:buNone/>
            </a:pPr>
            <a:r>
              <a:rPr lang="en-US" sz="1400" b="0" i="0">
                <a:solidFill>
                  <a:srgbClr val="374151"/>
                </a:solidFill>
                <a:effectLst/>
                <a:latin typeface="Söhne"/>
              </a:rPr>
              <a:t>7. </a:t>
            </a:r>
            <a:r>
              <a:rPr lang="en-US" sz="1400" b="1" i="0">
                <a:solidFill>
                  <a:srgbClr val="374151"/>
                </a:solidFill>
                <a:effectLst/>
                <a:latin typeface="Söhne"/>
              </a:rPr>
              <a:t>Agile Values Layer: </a:t>
            </a:r>
            <a:r>
              <a:rPr lang="en-US" sz="1400" b="0" i="0">
                <a:solidFill>
                  <a:srgbClr val="374151"/>
                </a:solidFill>
                <a:effectLst/>
                <a:latin typeface="Söhne"/>
              </a:rPr>
              <a:t>Prioritizes people, collaboration, and adaptability to deliver high-quality, relevant products.</a:t>
            </a:r>
          </a:p>
          <a:p>
            <a:pPr marL="0" indent="0" algn="l">
              <a:spcBef>
                <a:spcPts val="0"/>
              </a:spcBef>
              <a:buNone/>
            </a:pPr>
            <a:endParaRPr lang="en-US" sz="1400" b="0" i="0">
              <a:solidFill>
                <a:srgbClr val="374151"/>
              </a:solidFill>
              <a:effectLst/>
              <a:latin typeface="Söhne"/>
            </a:endParaRPr>
          </a:p>
          <a:p>
            <a:pPr marL="0" indent="0" algn="l">
              <a:spcBef>
                <a:spcPts val="0"/>
              </a:spcBef>
              <a:buNone/>
            </a:pPr>
            <a:r>
              <a:rPr lang="en-US" sz="1400" b="0" i="0">
                <a:solidFill>
                  <a:srgbClr val="374151"/>
                </a:solidFill>
                <a:effectLst/>
                <a:latin typeface="Söhne"/>
              </a:rPr>
              <a:t>8. </a:t>
            </a:r>
            <a:r>
              <a:rPr lang="en-US" sz="1400" b="1" i="0">
                <a:solidFill>
                  <a:srgbClr val="374151"/>
                </a:solidFill>
                <a:effectLst/>
                <a:latin typeface="Söhne"/>
              </a:rPr>
              <a:t>AI Layer: </a:t>
            </a:r>
            <a:r>
              <a:rPr lang="en-US" sz="1400" b="0" i="0">
                <a:solidFill>
                  <a:srgbClr val="374151"/>
                </a:solidFill>
                <a:effectLst/>
                <a:latin typeface="Söhne"/>
              </a:rPr>
              <a:t>AI enhances feedback, automates processes, and accelerates performance, driving exponential gains in Agile workflows.</a:t>
            </a:r>
            <a:endParaRPr lang="en-US" sz="1400">
              <a:solidFill>
                <a:srgbClr val="374151"/>
              </a:solidFill>
              <a:latin typeface="Söhne"/>
            </a:endParaRPr>
          </a:p>
        </p:txBody>
      </p:sp>
      <p:sp>
        <p:nvSpPr>
          <p:cNvPr id="5" name="Title 4">
            <a:extLst>
              <a:ext uri="{FF2B5EF4-FFF2-40B4-BE49-F238E27FC236}">
                <a16:creationId xmlns:a16="http://schemas.microsoft.com/office/drawing/2014/main" id="{38381B29-237C-BA22-53AD-DFBFE0AAFEA6}"/>
              </a:ext>
            </a:extLst>
          </p:cNvPr>
          <p:cNvSpPr>
            <a:spLocks noGrp="1"/>
          </p:cNvSpPr>
          <p:nvPr>
            <p:ph type="title"/>
          </p:nvPr>
        </p:nvSpPr>
        <p:spPr>
          <a:xfrm>
            <a:off x="1508874" y="84543"/>
            <a:ext cx="9955067" cy="1143001"/>
          </a:xfrm>
        </p:spPr>
        <p:txBody>
          <a:bodyPr>
            <a:normAutofit/>
          </a:bodyPr>
          <a:lstStyle/>
          <a:p>
            <a:r>
              <a:rPr lang="en-US" i="0">
                <a:solidFill>
                  <a:srgbClr val="C00000"/>
                </a:solidFill>
                <a:effectLst/>
                <a:latin typeface="+mj-lt"/>
              </a:rPr>
              <a:t>Agile Technology Stack</a:t>
            </a:r>
            <a:br>
              <a:rPr lang="en-US" i="0">
                <a:solidFill>
                  <a:srgbClr val="C00000"/>
                </a:solidFill>
                <a:effectLst/>
                <a:latin typeface="+mj-lt"/>
              </a:rPr>
            </a:br>
            <a:r>
              <a:rPr lang="en-US" sz="2400" i="0">
                <a:solidFill>
                  <a:srgbClr val="7030A0"/>
                </a:solidFill>
                <a:effectLst/>
                <a:latin typeface="+mj-lt"/>
              </a:rPr>
              <a:t>Every layer is dependent on th</a:t>
            </a:r>
            <a:r>
              <a:rPr lang="en-US" sz="2400">
                <a:solidFill>
                  <a:srgbClr val="7030A0"/>
                </a:solidFill>
                <a:latin typeface="+mj-lt"/>
              </a:rPr>
              <a:t>e layers below</a:t>
            </a:r>
          </a:p>
        </p:txBody>
      </p:sp>
      <p:pic>
        <p:nvPicPr>
          <p:cNvPr id="2" name="Picture 1">
            <a:extLst>
              <a:ext uri="{FF2B5EF4-FFF2-40B4-BE49-F238E27FC236}">
                <a16:creationId xmlns:a16="http://schemas.microsoft.com/office/drawing/2014/main" id="{AF3E1E23-0BD6-3747-0EC5-11AC10B8CF69}"/>
              </a:ext>
            </a:extLst>
          </p:cNvPr>
          <p:cNvPicPr>
            <a:picLocks noChangeAspect="1"/>
          </p:cNvPicPr>
          <p:nvPr/>
        </p:nvPicPr>
        <p:blipFill>
          <a:blip r:embed="rId3"/>
          <a:stretch>
            <a:fillRect/>
          </a:stretch>
        </p:blipFill>
        <p:spPr>
          <a:xfrm>
            <a:off x="8821885" y="1594021"/>
            <a:ext cx="3009024" cy="3009024"/>
          </a:xfrm>
          <a:prstGeom prst="rect">
            <a:avLst/>
          </a:prstGeom>
        </p:spPr>
      </p:pic>
    </p:spTree>
    <p:extLst>
      <p:ext uri="{BB962C8B-B14F-4D97-AF65-F5344CB8AC3E}">
        <p14:creationId xmlns:p14="http://schemas.microsoft.com/office/powerpoint/2010/main" val="664966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9696E-F1B3-8D54-12C6-085CB7F9E4C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F45A9CF-D9A5-8EE7-8B09-74562A68AE4C}"/>
              </a:ext>
            </a:extLst>
          </p:cNvPr>
          <p:cNvSpPr>
            <a:spLocks noGrp="1"/>
          </p:cNvSpPr>
          <p:nvPr>
            <p:ph type="body" sz="half" idx="1"/>
          </p:nvPr>
        </p:nvSpPr>
        <p:spPr>
          <a:xfrm>
            <a:off x="1351280" y="1717589"/>
            <a:ext cx="6408764" cy="4718651"/>
          </a:xfrm>
        </p:spPr>
        <p:txBody>
          <a:bodyPr>
            <a:noAutofit/>
          </a:bodyPr>
          <a:lstStyle/>
          <a:p>
            <a:pPr marL="0" indent="0" algn="l">
              <a:spcBef>
                <a:spcPts val="0"/>
              </a:spcBef>
              <a:buNone/>
            </a:pPr>
            <a:r>
              <a:rPr lang="en-US" sz="1800" b="1" i="0">
                <a:solidFill>
                  <a:srgbClr val="374151"/>
                </a:solidFill>
                <a:effectLst/>
                <a:latin typeface="Söhne"/>
              </a:rPr>
              <a:t>Scrum was designed to move individuals, teams, and organizations from a scarcity mindset to an abundance mindset. It was benchmarked at 10 times the value at 10% of the cost.</a:t>
            </a:r>
          </a:p>
          <a:p>
            <a:pPr marL="0" indent="0" algn="l">
              <a:spcBef>
                <a:spcPts val="0"/>
              </a:spcBef>
              <a:buNone/>
            </a:pPr>
            <a:endParaRPr lang="en-US" sz="1800" b="1">
              <a:solidFill>
                <a:srgbClr val="374151"/>
              </a:solidFill>
              <a:latin typeface="Söhne"/>
            </a:endParaRPr>
          </a:p>
          <a:p>
            <a:pPr marL="0" indent="0" algn="l">
              <a:spcBef>
                <a:spcPts val="0"/>
              </a:spcBef>
              <a:buNone/>
            </a:pPr>
            <a:r>
              <a:rPr lang="en-US" sz="1800" b="1" i="0">
                <a:solidFill>
                  <a:srgbClr val="374151"/>
                </a:solidFill>
                <a:effectLst/>
                <a:latin typeface="Söhne"/>
              </a:rPr>
              <a:t>You can apply it in your life to achieve the four mindsets – Massive Transformative Purpose, Exponential Growth, Longevity, and Abundance</a:t>
            </a:r>
          </a:p>
          <a:p>
            <a:pPr marL="0" indent="0" algn="l">
              <a:spcBef>
                <a:spcPts val="0"/>
              </a:spcBef>
              <a:buNone/>
            </a:pPr>
            <a:endParaRPr lang="en-US" sz="1400">
              <a:solidFill>
                <a:srgbClr val="374151"/>
              </a:solidFill>
              <a:latin typeface="Söhne"/>
            </a:endParaRPr>
          </a:p>
          <a:p>
            <a:pPr marL="0" indent="0" algn="l">
              <a:spcBef>
                <a:spcPts val="0"/>
              </a:spcBef>
              <a:buNone/>
            </a:pPr>
            <a:r>
              <a:rPr lang="en-US" sz="1400" b="1" i="0">
                <a:solidFill>
                  <a:srgbClr val="374151"/>
                </a:solidFill>
                <a:effectLst/>
                <a:latin typeface="Söhne"/>
              </a:rPr>
              <a:t>I am not a registered financial advisor. I’m sharing what I do and not what you should do.</a:t>
            </a:r>
          </a:p>
          <a:p>
            <a:pPr marL="0" indent="0" algn="l">
              <a:spcBef>
                <a:spcPts val="0"/>
              </a:spcBef>
              <a:buNone/>
            </a:pPr>
            <a:endParaRPr lang="en-US" sz="1400" b="1">
              <a:solidFill>
                <a:srgbClr val="374151"/>
              </a:solidFill>
              <a:latin typeface="Söhne"/>
            </a:endParaRPr>
          </a:p>
          <a:p>
            <a:pPr marL="0" indent="0" algn="l">
              <a:spcBef>
                <a:spcPts val="0"/>
              </a:spcBef>
              <a:buNone/>
            </a:pPr>
            <a:r>
              <a:rPr lang="en-US" sz="1400" b="1" i="0">
                <a:solidFill>
                  <a:srgbClr val="374151"/>
                </a:solidFill>
                <a:effectLst/>
                <a:latin typeface="Söhne"/>
              </a:rPr>
              <a:t>What I do may not work for you. It is:</a:t>
            </a:r>
          </a:p>
          <a:p>
            <a:pPr marL="0" indent="0" algn="l">
              <a:spcBef>
                <a:spcPts val="0"/>
              </a:spcBef>
              <a:buNone/>
            </a:pPr>
            <a:r>
              <a:rPr lang="en-US" sz="1400" b="1" i="0">
                <a:solidFill>
                  <a:srgbClr val="374151"/>
                </a:solidFill>
                <a:effectLst/>
                <a:latin typeface="Söhne"/>
              </a:rPr>
              <a:t>	High risk</a:t>
            </a:r>
          </a:p>
          <a:p>
            <a:pPr marL="0" indent="0" algn="l">
              <a:spcBef>
                <a:spcPts val="0"/>
              </a:spcBef>
              <a:buNone/>
            </a:pPr>
            <a:r>
              <a:rPr lang="en-US" sz="1400" b="1">
                <a:solidFill>
                  <a:srgbClr val="374151"/>
                </a:solidFill>
                <a:latin typeface="Söhne"/>
              </a:rPr>
              <a:t>	Highly volatile</a:t>
            </a:r>
          </a:p>
          <a:p>
            <a:pPr marL="0" indent="0" algn="l">
              <a:spcBef>
                <a:spcPts val="0"/>
              </a:spcBef>
              <a:buNone/>
            </a:pPr>
            <a:r>
              <a:rPr lang="en-US" sz="1400" b="1" i="0">
                <a:solidFill>
                  <a:srgbClr val="374151"/>
                </a:solidFill>
                <a:effectLst/>
                <a:latin typeface="Söhne"/>
              </a:rPr>
              <a:t>	You could lose everything</a:t>
            </a:r>
            <a:endParaRPr lang="en-US" sz="1400" b="1">
              <a:solidFill>
                <a:srgbClr val="374151"/>
              </a:solidFill>
              <a:latin typeface="Söhne"/>
            </a:endParaRPr>
          </a:p>
          <a:p>
            <a:pPr marL="0" indent="0" algn="l">
              <a:spcBef>
                <a:spcPts val="0"/>
              </a:spcBef>
              <a:buNone/>
            </a:pPr>
            <a:endParaRPr lang="en-US" sz="1400" b="1" i="0">
              <a:solidFill>
                <a:srgbClr val="374151"/>
              </a:solidFill>
              <a:effectLst/>
              <a:latin typeface="Söhne"/>
            </a:endParaRPr>
          </a:p>
          <a:p>
            <a:pPr marL="0" indent="0" algn="l">
              <a:spcBef>
                <a:spcPts val="0"/>
              </a:spcBef>
              <a:buNone/>
            </a:pPr>
            <a:r>
              <a:rPr lang="en-US" sz="1400" b="1">
                <a:solidFill>
                  <a:srgbClr val="374151"/>
                </a:solidFill>
                <a:latin typeface="Söhne"/>
              </a:rPr>
              <a:t>Full Disclosure:</a:t>
            </a:r>
          </a:p>
          <a:p>
            <a:pPr marL="0" indent="0" algn="l">
              <a:spcBef>
                <a:spcPts val="0"/>
              </a:spcBef>
              <a:buNone/>
            </a:pPr>
            <a:r>
              <a:rPr lang="en-US" sz="1400" b="1" i="0">
                <a:solidFill>
                  <a:srgbClr val="374151"/>
                </a:solidFill>
                <a:effectLst/>
                <a:latin typeface="Söhne"/>
              </a:rPr>
              <a:t>	My 401K is </a:t>
            </a:r>
            <a:r>
              <a:rPr lang="en-US" sz="1400" b="1">
                <a:solidFill>
                  <a:srgbClr val="374151"/>
                </a:solidFill>
                <a:latin typeface="Söhne"/>
              </a:rPr>
              <a:t>100% in real silver stored in a vault in Switzerland</a:t>
            </a:r>
            <a:endParaRPr lang="en-US" sz="1400" b="1" i="0">
              <a:solidFill>
                <a:srgbClr val="374151"/>
              </a:solidFill>
              <a:effectLst/>
              <a:latin typeface="Söhne"/>
            </a:endParaRPr>
          </a:p>
        </p:txBody>
      </p:sp>
      <p:sp>
        <p:nvSpPr>
          <p:cNvPr id="5" name="Title 4">
            <a:extLst>
              <a:ext uri="{FF2B5EF4-FFF2-40B4-BE49-F238E27FC236}">
                <a16:creationId xmlns:a16="http://schemas.microsoft.com/office/drawing/2014/main" id="{025841C5-50A1-366F-1DBF-4B3572634CA1}"/>
              </a:ext>
            </a:extLst>
          </p:cNvPr>
          <p:cNvSpPr>
            <a:spLocks noGrp="1"/>
          </p:cNvSpPr>
          <p:nvPr>
            <p:ph type="title"/>
          </p:nvPr>
        </p:nvSpPr>
        <p:spPr>
          <a:xfrm>
            <a:off x="1422474" y="382630"/>
            <a:ext cx="9955067" cy="1143001"/>
          </a:xfrm>
        </p:spPr>
        <p:txBody>
          <a:bodyPr>
            <a:normAutofit/>
          </a:bodyPr>
          <a:lstStyle/>
          <a:p>
            <a:r>
              <a:rPr lang="en-US" i="0">
                <a:solidFill>
                  <a:srgbClr val="C00000"/>
                </a:solidFill>
                <a:effectLst/>
                <a:latin typeface="+mj-lt"/>
              </a:rPr>
              <a:t>Caveats</a:t>
            </a:r>
            <a:br>
              <a:rPr lang="en-US" i="0">
                <a:solidFill>
                  <a:srgbClr val="C00000"/>
                </a:solidFill>
                <a:effectLst/>
                <a:latin typeface="+mj-lt"/>
              </a:rPr>
            </a:br>
            <a:r>
              <a:rPr lang="en-US" sz="2400" i="0">
                <a:solidFill>
                  <a:srgbClr val="7030A0"/>
                </a:solidFill>
                <a:effectLst/>
                <a:latin typeface="+mj-lt"/>
              </a:rPr>
              <a:t>This is not financial advice</a:t>
            </a:r>
            <a:endParaRPr lang="en-US" sz="2400">
              <a:solidFill>
                <a:srgbClr val="7030A0"/>
              </a:solidFill>
              <a:latin typeface="+mj-lt"/>
            </a:endParaRPr>
          </a:p>
        </p:txBody>
      </p:sp>
      <p:pic>
        <p:nvPicPr>
          <p:cNvPr id="6" name="Picture 5">
            <a:extLst>
              <a:ext uri="{FF2B5EF4-FFF2-40B4-BE49-F238E27FC236}">
                <a16:creationId xmlns:a16="http://schemas.microsoft.com/office/drawing/2014/main" id="{42AB1948-E8FD-1A83-6917-B557593B7C22}"/>
              </a:ext>
            </a:extLst>
          </p:cNvPr>
          <p:cNvPicPr>
            <a:picLocks noChangeAspect="1"/>
          </p:cNvPicPr>
          <p:nvPr/>
        </p:nvPicPr>
        <p:blipFill>
          <a:blip r:embed="rId3"/>
          <a:stretch>
            <a:fillRect/>
          </a:stretch>
        </p:blipFill>
        <p:spPr>
          <a:xfrm>
            <a:off x="7673547" y="1930343"/>
            <a:ext cx="4227917" cy="3170938"/>
          </a:xfrm>
          <a:prstGeom prst="rect">
            <a:avLst/>
          </a:prstGeom>
        </p:spPr>
      </p:pic>
    </p:spTree>
    <p:extLst>
      <p:ext uri="{BB962C8B-B14F-4D97-AF65-F5344CB8AC3E}">
        <p14:creationId xmlns:p14="http://schemas.microsoft.com/office/powerpoint/2010/main" val="110469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64822-DAB8-55F8-3F06-9E765B92522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A1E03B5-4257-5C9D-E638-5677574EF304}"/>
              </a:ext>
            </a:extLst>
          </p:cNvPr>
          <p:cNvSpPr>
            <a:spLocks noGrp="1"/>
          </p:cNvSpPr>
          <p:nvPr>
            <p:ph type="body" sz="half" idx="1"/>
          </p:nvPr>
        </p:nvSpPr>
        <p:spPr/>
        <p:txBody>
          <a:bodyPr>
            <a:normAutofit/>
          </a:bodyPr>
          <a:lstStyle/>
          <a:p>
            <a:r>
              <a:rPr lang="en-US"/>
              <a:t>Started up three new companies</a:t>
            </a:r>
          </a:p>
          <a:p>
            <a:r>
              <a:rPr lang="en-US"/>
              <a:t>TEHS Scrum Framework for Health and Performance cracked the reverse aging problem</a:t>
            </a:r>
          </a:p>
          <a:p>
            <a:r>
              <a:rPr lang="en-US"/>
              <a:t>Published four new books in last year</a:t>
            </a:r>
          </a:p>
          <a:p>
            <a:r>
              <a:rPr lang="en-US"/>
              <a:t>Generating new product with Scrum AI team</a:t>
            </a:r>
          </a:p>
          <a:p>
            <a:r>
              <a:rPr lang="en-US"/>
              <a:t>My four companies are all using AI and are self-funding through Tesla Investment Holdings LLC</a:t>
            </a:r>
          </a:p>
          <a:p>
            <a:endParaRPr lang="en-US"/>
          </a:p>
        </p:txBody>
      </p:sp>
      <p:sp>
        <p:nvSpPr>
          <p:cNvPr id="4" name="Title 3">
            <a:extLst>
              <a:ext uri="{FF2B5EF4-FFF2-40B4-BE49-F238E27FC236}">
                <a16:creationId xmlns:a16="http://schemas.microsoft.com/office/drawing/2014/main" id="{60EE2A02-8AED-1A06-88D4-AFE4883B7FAD}"/>
              </a:ext>
            </a:extLst>
          </p:cNvPr>
          <p:cNvSpPr>
            <a:spLocks noGrp="1"/>
          </p:cNvSpPr>
          <p:nvPr>
            <p:ph type="title"/>
          </p:nvPr>
        </p:nvSpPr>
        <p:spPr/>
        <p:txBody>
          <a:bodyPr/>
          <a:lstStyle/>
          <a:p>
            <a:r>
              <a:rPr lang="en-US"/>
              <a:t>Technologies Waves Eclipsed by AI</a:t>
            </a:r>
          </a:p>
        </p:txBody>
      </p:sp>
      <p:pic>
        <p:nvPicPr>
          <p:cNvPr id="5" name="Picture 4">
            <a:extLst>
              <a:ext uri="{FF2B5EF4-FFF2-40B4-BE49-F238E27FC236}">
                <a16:creationId xmlns:a16="http://schemas.microsoft.com/office/drawing/2014/main" id="{40956260-0F2B-6408-D1AE-450233780692}"/>
              </a:ext>
            </a:extLst>
          </p:cNvPr>
          <p:cNvPicPr>
            <a:picLocks noChangeAspect="1"/>
          </p:cNvPicPr>
          <p:nvPr/>
        </p:nvPicPr>
        <p:blipFill>
          <a:blip r:embed="rId2"/>
          <a:stretch>
            <a:fillRect/>
          </a:stretch>
        </p:blipFill>
        <p:spPr>
          <a:xfrm>
            <a:off x="1024097" y="1581148"/>
            <a:ext cx="9938071" cy="4290811"/>
          </a:xfrm>
          <a:prstGeom prst="rect">
            <a:avLst/>
          </a:prstGeom>
        </p:spPr>
      </p:pic>
    </p:spTree>
    <p:extLst>
      <p:ext uri="{BB962C8B-B14F-4D97-AF65-F5344CB8AC3E}">
        <p14:creationId xmlns:p14="http://schemas.microsoft.com/office/powerpoint/2010/main" val="3707612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F423D-3EBA-F257-6633-ECE61C7DE47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9AACD54-057F-2B60-4FE4-A6F83B0D4454}"/>
              </a:ext>
            </a:extLst>
          </p:cNvPr>
          <p:cNvSpPr>
            <a:spLocks noGrp="1"/>
          </p:cNvSpPr>
          <p:nvPr>
            <p:ph type="body" sz="half" idx="1"/>
          </p:nvPr>
        </p:nvSpPr>
        <p:spPr/>
        <p:txBody>
          <a:bodyPr>
            <a:normAutofit/>
          </a:bodyPr>
          <a:lstStyle/>
          <a:p>
            <a:r>
              <a:rPr lang="en-US" b="0" i="0">
                <a:solidFill>
                  <a:srgbClr val="1D262F"/>
                </a:solidFill>
                <a:effectLst/>
                <a:latin typeface="Inter"/>
              </a:rPr>
              <a:t>Dr. Adam Rodman, Internal </a:t>
            </a:r>
            <a:r>
              <a:rPr lang="en-US">
                <a:solidFill>
                  <a:srgbClr val="1D262F"/>
                </a:solidFill>
                <a:latin typeface="Inter"/>
              </a:rPr>
              <a:t>M</a:t>
            </a:r>
            <a:r>
              <a:rPr lang="en-US" b="0" i="0">
                <a:solidFill>
                  <a:srgbClr val="1D262F"/>
                </a:solidFill>
                <a:effectLst/>
                <a:latin typeface="Inter"/>
              </a:rPr>
              <a:t>edicine at Beth Israel Deaconess Medical Center</a:t>
            </a:r>
            <a:endParaRPr lang="en-US"/>
          </a:p>
          <a:p>
            <a:r>
              <a:rPr lang="en-US"/>
              <a:t>74% - average accuracy of your doctor diagnosing from your medical history</a:t>
            </a:r>
          </a:p>
          <a:p>
            <a:r>
              <a:rPr lang="en-US"/>
              <a:t>76% - average accuracy when your doctor uses ChatGPT</a:t>
            </a:r>
          </a:p>
          <a:p>
            <a:r>
              <a:rPr lang="en-US"/>
              <a:t>90% - AI without your doctor</a:t>
            </a:r>
          </a:p>
          <a:p>
            <a:r>
              <a:rPr lang="en-US" b="1"/>
              <a:t>GAME OVER</a:t>
            </a:r>
          </a:p>
          <a:p>
            <a:pPr lvl="1"/>
            <a:r>
              <a:rPr lang="en-US" b="1"/>
              <a:t>Consult your doctor to get help in implementing AI diagnosis</a:t>
            </a:r>
          </a:p>
        </p:txBody>
      </p:sp>
      <p:sp>
        <p:nvSpPr>
          <p:cNvPr id="4" name="Title 3">
            <a:extLst>
              <a:ext uri="{FF2B5EF4-FFF2-40B4-BE49-F238E27FC236}">
                <a16:creationId xmlns:a16="http://schemas.microsoft.com/office/drawing/2014/main" id="{1DA6480F-16F7-5904-159F-91CC78679A7C}"/>
              </a:ext>
            </a:extLst>
          </p:cNvPr>
          <p:cNvSpPr>
            <a:spLocks noGrp="1"/>
          </p:cNvSpPr>
          <p:nvPr>
            <p:ph type="title"/>
          </p:nvPr>
        </p:nvSpPr>
        <p:spPr/>
        <p:txBody>
          <a:bodyPr/>
          <a:lstStyle/>
          <a:p>
            <a:r>
              <a:rPr lang="en-US"/>
              <a:t>Example: This Week AI is Better Than Your Doctor</a:t>
            </a:r>
          </a:p>
        </p:txBody>
      </p:sp>
      <p:pic>
        <p:nvPicPr>
          <p:cNvPr id="1026" name="Picture 2" descr="AI vs Medical Experts: Chatbot Outperforms Doctors In Diagnostic Accuracy">
            <a:extLst>
              <a:ext uri="{FF2B5EF4-FFF2-40B4-BE49-F238E27FC236}">
                <a16:creationId xmlns:a16="http://schemas.microsoft.com/office/drawing/2014/main" id="{FD755481-0E00-0C75-B64F-3FB0751EE5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3286" y="1849813"/>
            <a:ext cx="4245404" cy="23890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8F44255-B34E-517D-8157-154A3AE60732}"/>
              </a:ext>
            </a:extLst>
          </p:cNvPr>
          <p:cNvSpPr txBox="1"/>
          <p:nvPr/>
        </p:nvSpPr>
        <p:spPr>
          <a:xfrm rot="10800000" flipV="1">
            <a:off x="6833286" y="4238883"/>
            <a:ext cx="4329176" cy="738664"/>
          </a:xfrm>
          <a:prstGeom prst="rect">
            <a:avLst/>
          </a:prstGeom>
          <a:noFill/>
        </p:spPr>
        <p:txBody>
          <a:bodyPr wrap="square">
            <a:spAutoFit/>
          </a:bodyPr>
          <a:lstStyle/>
          <a:p>
            <a:r>
              <a:rPr lang="en-US" sz="1400"/>
              <a:t>https://</a:t>
            </a:r>
            <a:r>
              <a:rPr lang="en-US" sz="1400" err="1"/>
              <a:t>www.ndtv.com</a:t>
            </a:r>
            <a:r>
              <a:rPr lang="en-US" sz="1400"/>
              <a:t>/ai/ai-vs-medical-experts-chatbot-outperforms-doctors-in-diagnostic-accuracy-7053707?utm_source=</a:t>
            </a:r>
            <a:r>
              <a:rPr lang="en-US" sz="1400" err="1"/>
              <a:t>chatgpt.com</a:t>
            </a:r>
            <a:endParaRPr lang="en-US" sz="1400"/>
          </a:p>
        </p:txBody>
      </p:sp>
    </p:spTree>
    <p:extLst>
      <p:ext uri="{BB962C8B-B14F-4D97-AF65-F5344CB8AC3E}">
        <p14:creationId xmlns:p14="http://schemas.microsoft.com/office/powerpoint/2010/main" val="31867827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crumInc">
  <a:themeElements>
    <a:clrScheme name="Scrum Inc - 2020">
      <a:dk1>
        <a:srgbClr val="000000"/>
      </a:dk1>
      <a:lt1>
        <a:srgbClr val="FFFFFF"/>
      </a:lt1>
      <a:dk2>
        <a:srgbClr val="CC0000"/>
      </a:dk2>
      <a:lt2>
        <a:srgbClr val="E7E6E6"/>
      </a:lt2>
      <a:accent1>
        <a:srgbClr val="CC0000"/>
      </a:accent1>
      <a:accent2>
        <a:srgbClr val="666666"/>
      </a:accent2>
      <a:accent3>
        <a:srgbClr val="0088A3"/>
      </a:accent3>
      <a:accent4>
        <a:srgbClr val="FF9933"/>
      </a:accent4>
      <a:accent5>
        <a:srgbClr val="FFCC00"/>
      </a:accent5>
      <a:accent6>
        <a:srgbClr val="C7491B"/>
      </a:accent6>
      <a:hlink>
        <a:srgbClr val="CC0000"/>
      </a:hlink>
      <a:folHlink>
        <a:srgbClr val="CC0000"/>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noAutofit/>
      </a:bodyPr>
      <a:lstStyle>
        <a:defPPr marL="0" marR="0" indent="0" algn="l" defTabSz="825500" rtl="0" fontAlgn="auto" latinLnBrk="0" hangingPunct="0">
          <a:lnSpc>
            <a:spcPct val="100000"/>
          </a:lnSpc>
          <a:spcBef>
            <a:spcPts val="0"/>
          </a:spcBef>
          <a:spcAft>
            <a:spcPts val="0"/>
          </a:spcAft>
          <a:buClrTx/>
          <a:buSzTx/>
          <a:buFontTx/>
          <a:buNone/>
          <a:tabLst/>
          <a:defRPr kumimoji="0" sz="6600" b="1" i="0" u="none" strike="noStrike" cap="none" spc="0" normalizeH="0" baseline="0" dirty="0" smtClean="0">
            <a:ln>
              <a:noFill/>
            </a:ln>
            <a:solidFill>
              <a:srgbClr val="000000"/>
            </a:solidFill>
            <a:effectLst/>
            <a:uFillTx/>
            <a:latin typeface="Open Sans" charset="0"/>
            <a:ea typeface="Open Sans" charset="0"/>
            <a:cs typeface="Open Sans" charset="0"/>
            <a:sym typeface="Helvetica Neue"/>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FINAL SIPO deck (1)" id="{FB29A25D-8EF0-044F-863C-B69311A41EA6}" vid="{F3A484F3-36E8-CE40-8633-8BA79E4B1041}"/>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crumInc">
  <a:themeElements>
    <a:clrScheme name="Scrum Inc - 2020">
      <a:dk1>
        <a:srgbClr val="000000"/>
      </a:dk1>
      <a:lt1>
        <a:srgbClr val="FFFFFF"/>
      </a:lt1>
      <a:dk2>
        <a:srgbClr val="CC0000"/>
      </a:dk2>
      <a:lt2>
        <a:srgbClr val="E7E6E6"/>
      </a:lt2>
      <a:accent1>
        <a:srgbClr val="CC0000"/>
      </a:accent1>
      <a:accent2>
        <a:srgbClr val="666666"/>
      </a:accent2>
      <a:accent3>
        <a:srgbClr val="0088A3"/>
      </a:accent3>
      <a:accent4>
        <a:srgbClr val="FF9933"/>
      </a:accent4>
      <a:accent5>
        <a:srgbClr val="FFCC00"/>
      </a:accent5>
      <a:accent6>
        <a:srgbClr val="C7491B"/>
      </a:accent6>
      <a:hlink>
        <a:srgbClr val="CC0000"/>
      </a:hlink>
      <a:folHlink>
        <a:srgbClr val="CC0000"/>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noAutofit/>
      </a:bodyPr>
      <a:lstStyle>
        <a:defPPr marL="0" marR="0" indent="0" algn="l" defTabSz="825500" rtl="0" fontAlgn="auto" latinLnBrk="0" hangingPunct="0">
          <a:lnSpc>
            <a:spcPct val="100000"/>
          </a:lnSpc>
          <a:spcBef>
            <a:spcPts val="0"/>
          </a:spcBef>
          <a:spcAft>
            <a:spcPts val="0"/>
          </a:spcAft>
          <a:buClrTx/>
          <a:buSzTx/>
          <a:buFontTx/>
          <a:buNone/>
          <a:tabLst/>
          <a:defRPr kumimoji="0" sz="6600" b="1" i="0" u="none" strike="noStrike" cap="none" spc="0" normalizeH="0" baseline="0" dirty="0" smtClean="0">
            <a:ln>
              <a:noFill/>
            </a:ln>
            <a:solidFill>
              <a:srgbClr val="000000"/>
            </a:solidFill>
            <a:effectLst/>
            <a:uFillTx/>
            <a:latin typeface="Open Sans" charset="0"/>
            <a:ea typeface="Open Sans" charset="0"/>
            <a:cs typeface="Open Sans" charset="0"/>
            <a:sym typeface="Helvetica Neue"/>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FINAL SIPO deck (1)" id="{FB29A25D-8EF0-044F-863C-B69311A41EA6}" vid="{F3A484F3-36E8-CE40-8633-8BA79E4B104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9645</Words>
  <Application>Microsoft Macintosh PowerPoint</Application>
  <PresentationFormat>Widescreen</PresentationFormat>
  <Paragraphs>551</Paragraphs>
  <Slides>32</Slides>
  <Notes>15</Notes>
  <HiddenSlides>0</HiddenSlides>
  <MMClips>1</MMClips>
  <ScaleCrop>false</ScaleCrop>
  <HeadingPairs>
    <vt:vector size="8" baseType="variant">
      <vt:variant>
        <vt:lpstr>Fonts Used</vt:lpstr>
      </vt:variant>
      <vt:variant>
        <vt:i4>15</vt:i4>
      </vt:variant>
      <vt:variant>
        <vt:lpstr>Theme</vt:lpstr>
      </vt:variant>
      <vt:variant>
        <vt:i4>4</vt:i4>
      </vt:variant>
      <vt:variant>
        <vt:lpstr>Embedded OLE Servers</vt:lpstr>
      </vt:variant>
      <vt:variant>
        <vt:i4>1</vt:i4>
      </vt:variant>
      <vt:variant>
        <vt:lpstr>Slide Titles</vt:lpstr>
      </vt:variant>
      <vt:variant>
        <vt:i4>32</vt:i4>
      </vt:variant>
    </vt:vector>
  </HeadingPairs>
  <TitlesOfParts>
    <vt:vector size="52" baseType="lpstr">
      <vt:lpstr>.AppleSystemUIFont</vt:lpstr>
      <vt:lpstr>Inter</vt:lpstr>
      <vt:lpstr>Slack-Lato</vt:lpstr>
      <vt:lpstr>Söhne</vt:lpstr>
      <vt:lpstr>Arial</vt:lpstr>
      <vt:lpstr>Calibri</vt:lpstr>
      <vt:lpstr>Calibri Light</vt:lpstr>
      <vt:lpstr>Helvetica Light</vt:lpstr>
      <vt:lpstr>Helvetica Neue</vt:lpstr>
      <vt:lpstr>Helvetica Neue Light</vt:lpstr>
      <vt:lpstr>Montserrat</vt:lpstr>
      <vt:lpstr>Open Sans</vt:lpstr>
      <vt:lpstr>Open Sans SemiBold</vt:lpstr>
      <vt:lpstr>Poppins</vt:lpstr>
      <vt:lpstr>Verdana</vt:lpstr>
      <vt:lpstr>Office Theme</vt:lpstr>
      <vt:lpstr>1_ScrumInc</vt:lpstr>
      <vt:lpstr>Custom Design</vt:lpstr>
      <vt:lpstr>ScrumInc</vt:lpstr>
      <vt:lpstr>think-cell Slide</vt:lpstr>
      <vt:lpstr>PowerPoint Presentation</vt:lpstr>
      <vt:lpstr>Consciousness Emerges at the Edge of Chaos Teaching Claude 3.5 how to meditate</vt:lpstr>
      <vt:lpstr>Computer Simulations are the Origins of Scrum@Scale AI Simulations of Artificial Life are the Founding Mathematical Principles of Scrum</vt:lpstr>
      <vt:lpstr>Simulation and Technology Stacks Wolfram: The Principle of Computational Equivalence</vt:lpstr>
      <vt:lpstr>OSI Technology Stack – Seven Layers Working from First Principles</vt:lpstr>
      <vt:lpstr>Agile Technology Stack Every layer is dependent on the layers below</vt:lpstr>
      <vt:lpstr>Caveats This is not financial advice</vt:lpstr>
      <vt:lpstr>Technologies Waves Eclipsed by AI</vt:lpstr>
      <vt:lpstr>Example: This Week AI is Better Than Your Doctor</vt:lpstr>
      <vt:lpstr>The Key to Unlocking Value is AI and Tokenization</vt:lpstr>
      <vt:lpstr>Monetizing AI Depends on Real Applications Chatbots will never make real money</vt:lpstr>
      <vt:lpstr>Implementing the Agile Technology Stack</vt:lpstr>
      <vt:lpstr>Why This Matters Post Labor Economics</vt:lpstr>
      <vt:lpstr>How to Use Scrum to Help People Change</vt:lpstr>
      <vt:lpstr>Core Principles of Post Labor Economics Reference: https://newatlas.com/technology/post-labor-economics-shapiro/</vt:lpstr>
      <vt:lpstr>How Can Scrum and Scrum@Scale Help</vt:lpstr>
      <vt:lpstr>How Can Scrum and Scrum@Scale Help</vt:lpstr>
      <vt:lpstr>How Can Scrum and Scrum@Scale Help</vt:lpstr>
      <vt:lpstr>How Can Scrum and Scrum@Scale Help</vt:lpstr>
      <vt:lpstr>How Can Scrum and Scrum@Scale Help</vt:lpstr>
      <vt:lpstr>How Can Scrum and Scrum@Scale Help</vt:lpstr>
      <vt:lpstr>How Can Scrum and Scrum@Scale Help</vt:lpstr>
      <vt:lpstr>Bottom Line</vt:lpstr>
      <vt:lpstr>The First Scrum AI Team AI experts are looking forward to the first billion dollar company with one employee! </vt:lpstr>
      <vt:lpstr>Scrum AI Team Startup Very painful. Must train the AI on systems development </vt:lpstr>
      <vt:lpstr>One Second Expense Report Version 1.0 Eliminates the need for humans to do expense reports! </vt:lpstr>
      <vt:lpstr>One Second Expense Report Version 2.0 Eliminates the need for humans to do expense reports!</vt:lpstr>
      <vt:lpstr>One Second Expense Report Version 3.0 Eliminates the need for AI to manage large system</vt:lpstr>
      <vt:lpstr>Key Findings on AI Programming Tools need to be upgraded on a weekly basis</vt:lpstr>
      <vt:lpstr>Case Study: X.com eXtreme Agile is the future</vt:lpstr>
      <vt:lpstr>Scrum@Scale Delivers the Same Results as Twitter Scrum@Scale practitioners already know how to do this</vt:lpstr>
      <vt:lpstr>Bottom Line Consult Scrum Sage: Zen Edition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Scrum Around the World</dc:title>
  <dc:creator>Alyssa Layden</dc:creator>
  <cp:lastModifiedBy>Jeff Sutherland</cp:lastModifiedBy>
  <cp:revision>1</cp:revision>
  <cp:lastPrinted>2024-07-31T16:19:51Z</cp:lastPrinted>
  <dcterms:created xsi:type="dcterms:W3CDTF">2019-12-02T17:43:12Z</dcterms:created>
  <dcterms:modified xsi:type="dcterms:W3CDTF">2024-11-27T15:11:04Z</dcterms:modified>
</cp:coreProperties>
</file>