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4" r:id="rId2"/>
    <p:sldMasterId id="2147483660" r:id="rId3"/>
    <p:sldMasterId id="2147483672" r:id="rId4"/>
  </p:sldMasterIdLst>
  <p:notesMasterIdLst>
    <p:notesMasterId r:id="rId22"/>
  </p:notesMasterIdLst>
  <p:sldIdLst>
    <p:sldId id="256" r:id="rId5"/>
    <p:sldId id="2147309431" r:id="rId6"/>
    <p:sldId id="2147309439" r:id="rId7"/>
    <p:sldId id="2147309432" r:id="rId8"/>
    <p:sldId id="2147309408" r:id="rId9"/>
    <p:sldId id="2147309409" r:id="rId10"/>
    <p:sldId id="2147309423" r:id="rId11"/>
    <p:sldId id="2147309411" r:id="rId12"/>
    <p:sldId id="2147309435" r:id="rId13"/>
    <p:sldId id="2147309419" r:id="rId14"/>
    <p:sldId id="11911" r:id="rId15"/>
    <p:sldId id="2147309440" r:id="rId16"/>
    <p:sldId id="2147309438" r:id="rId17"/>
    <p:sldId id="2147309441" r:id="rId18"/>
    <p:sldId id="2147309442" r:id="rId19"/>
    <p:sldId id="2147309443" r:id="rId20"/>
    <p:sldId id="214730943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bullock@icloud.com" initials="t" lastIdx="2" clrIdx="0">
    <p:extLst>
      <p:ext uri="{19B8F6BF-5375-455C-9EA6-DF929625EA0E}">
        <p15:presenceInfo xmlns:p15="http://schemas.microsoft.com/office/powerpoint/2012/main" userId="81790d7f633b1fe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100"/>
    <a:srgbClr val="4C4C4C"/>
    <a:srgbClr val="E0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07FFEE-F1B6-0247-853C-5FCADE4DF4ED}" type="datetimeFigureOut">
              <a:rPr lang="en-US" smtClean="0"/>
              <a:t>9/8/24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16ADD7-230E-0F4C-AE7E-664D592F3381}" type="slidenum">
              <a:rPr lang="en-US" smtClean="0"/>
              <a:t>‹#›</a:t>
            </a:fld>
            <a:endParaRPr lang="en-US"/>
          </a:p>
        </p:txBody>
      </p:sp>
    </p:spTree>
    <p:extLst>
      <p:ext uri="{BB962C8B-B14F-4D97-AF65-F5344CB8AC3E}">
        <p14:creationId xmlns:p14="http://schemas.microsoft.com/office/powerpoint/2010/main" val="3766854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652463"/>
            <a:ext cx="5486400" cy="3086100"/>
          </a:xfrm>
        </p:spPr>
      </p:sp>
      <p:sp>
        <p:nvSpPr>
          <p:cNvPr id="3" name="Notes Placeholder 2"/>
          <p:cNvSpPr>
            <a:spLocks noGrp="1"/>
          </p:cNvSpPr>
          <p:nvPr>
            <p:ph type="body" idx="1"/>
          </p:nvPr>
        </p:nvSpPr>
        <p:spPr>
          <a:xfrm>
            <a:off x="-1" y="3992137"/>
            <a:ext cx="6856413" cy="4008863"/>
          </a:xfrm>
        </p:spPr>
        <p:txBody>
          <a:bodyPr/>
          <a:lstStyle/>
          <a:p>
            <a:r>
              <a:rPr lang="en-US" sz="1000"/>
              <a:t> **Universal Principles - Computational Irreducibility:**</a:t>
            </a:r>
          </a:p>
          <a:p>
            <a:r>
              <a:rPr lang="en-US" sz="1000"/>
              <a:t>   - Begin with Stephen Wolfram's concept of computational irreducibility, which posits that the universe operates on a level of complexity that defies simple prediction. This principle suggests that many systems, including those within project management, are inherently unpredictable and must be managed as such.</a:t>
            </a:r>
          </a:p>
          <a:p>
            <a:endParaRPr lang="en-US" sz="1000"/>
          </a:p>
          <a:p>
            <a:r>
              <a:rPr lang="en-US" sz="1000"/>
              <a:t>2. **Biological Evolution - Inspect and Adapt:**</a:t>
            </a:r>
          </a:p>
          <a:p>
            <a:r>
              <a:rPr lang="en-US" sz="1000"/>
              <a:t>   - Recognize that biology, especially human cognitive evolution, has been shaped within this unpredictable environment. This has led to the development of brains capable of prediction as a survival mechanism, and the broader biological imperative to 'inspect and adapt'—a cornerstone of Agile and Scrum methodologies.</a:t>
            </a:r>
          </a:p>
          <a:p>
            <a:endParaRPr lang="en-US" sz="1000"/>
          </a:p>
          <a:p>
            <a:r>
              <a:rPr lang="en-US" sz="1000"/>
              <a:t>3. **Complex Adaptive Systems Theory:**</a:t>
            </a:r>
          </a:p>
          <a:p>
            <a:r>
              <a:rPr lang="en-US" sz="1000"/>
              <a:t>   - The advent of computer simulation has given rise to the Complex Adaptive Systems (CAS) Theory, which asserts that systems are composed of interrelated, diverse agents who adapt to survive at the edge of chaos. This theory underpins Scrum, guiding teams to be adaptable and responsive to emergent project dynamics.</a:t>
            </a:r>
          </a:p>
          <a:p>
            <a:endParaRPr lang="en-US" sz="1000"/>
          </a:p>
          <a:p>
            <a:r>
              <a:rPr lang="en-US" sz="1000"/>
              <a:t>4. **Scrum Framework - Practical Application:**</a:t>
            </a:r>
          </a:p>
          <a:p>
            <a:r>
              <a:rPr lang="en-US" sz="1000"/>
              <a:t>   - Scrum, with its defined roles, events, artifacts, and goals, provides a structured yet flexible framework that facilitates the implementation of CAS principles in project management, even for those unfamiliar with the underlying complex theories.</a:t>
            </a:r>
          </a:p>
          <a:p>
            <a:endParaRPr lang="en-US" sz="1000"/>
          </a:p>
          <a:p>
            <a:r>
              <a:rPr lang="en-US" sz="1000"/>
              <a:t>5. **</a:t>
            </a:r>
            <a:r>
              <a:rPr lang="en-US" sz="1000" err="1"/>
              <a:t>Scrum@Scale</a:t>
            </a:r>
            <a:r>
              <a:rPr lang="en-US" sz="1000"/>
              <a:t> - Organizational CAS:**</a:t>
            </a:r>
          </a:p>
          <a:p>
            <a:r>
              <a:rPr lang="en-US" sz="1000"/>
              <a:t>   - </a:t>
            </a:r>
            <a:r>
              <a:rPr lang="en-US" sz="1000" err="1"/>
              <a:t>Scrum@Scale</a:t>
            </a:r>
            <a:r>
              <a:rPr lang="en-US" sz="1000"/>
              <a:t> extends the Scrum framework to the organizational level, offering guidelines for scaling individual Scrum teams into a network of teams functioning cohesively within a larger CAS. This facilitates the alignment and harmony of multiple teams operating within a single entity.</a:t>
            </a:r>
          </a:p>
          <a:p>
            <a:endParaRPr lang="en-US" sz="1000"/>
          </a:p>
          <a:p>
            <a:r>
              <a:rPr lang="en-US" sz="1000"/>
              <a:t>6. **Agile Philosophy - Guiding Values and Principles:**</a:t>
            </a:r>
          </a:p>
          <a:p>
            <a:r>
              <a:rPr lang="en-US" sz="1000"/>
              <a:t>   - Agile serves as an umbrella that encapsulates the levels below, providing direction through values and principles that inform and guide the practical application of Scrum and </a:t>
            </a:r>
            <a:r>
              <a:rPr lang="en-US" sz="1000" err="1"/>
              <a:t>Scrum@Scale</a:t>
            </a:r>
            <a:r>
              <a:rPr lang="en-US" sz="1000"/>
              <a:t>. It unifies the underpinning theories into a coherent philosophy that directs team behavior and decision-making.</a:t>
            </a:r>
          </a:p>
          <a:p>
            <a:endParaRPr lang="en-US" sz="1000"/>
          </a:p>
          <a:p>
            <a:r>
              <a:rPr lang="en-US" sz="1000"/>
              <a:t>7. **Problem-Solving and Understanding Scrum:**</a:t>
            </a:r>
          </a:p>
          <a:p>
            <a:r>
              <a:rPr lang="en-US" sz="1000"/>
              <a:t>   - For true comprehension and effective problem-solving in Scrum, one must seek answers in the underlying principles—from computational irreducibility to CAS and beyond. Without this foundational understanding, the full potential and power of Scrum may remain elusive.</a:t>
            </a:r>
          </a:p>
          <a:p>
            <a:endParaRPr lang="en-US" sz="1000"/>
          </a:p>
        </p:txBody>
      </p:sp>
      <p:sp>
        <p:nvSpPr>
          <p:cNvPr id="4" name="Slide Number Placeholder 3"/>
          <p:cNvSpPr>
            <a:spLocks noGrp="1"/>
          </p:cNvSpPr>
          <p:nvPr>
            <p:ph type="sldNum" sz="quarter" idx="5"/>
          </p:nvPr>
        </p:nvSpPr>
        <p:spPr/>
        <p:txBody>
          <a:bodyPr/>
          <a:lstStyle/>
          <a:p>
            <a:fld id="{3216ADD7-230E-0F4C-AE7E-664D592F3381}" type="slidenum">
              <a:rPr lang="en-US" smtClean="0"/>
              <a:t>2</a:t>
            </a:fld>
            <a:endParaRPr lang="en-US"/>
          </a:p>
        </p:txBody>
      </p:sp>
    </p:spTree>
    <p:extLst>
      <p:ext uri="{BB962C8B-B14F-4D97-AF65-F5344CB8AC3E}">
        <p14:creationId xmlns:p14="http://schemas.microsoft.com/office/powerpoint/2010/main" val="2946071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0" y="4400550"/>
            <a:ext cx="6858000" cy="3600450"/>
          </a:xfrm>
        </p:spPr>
        <p:txBody>
          <a:bodyPr/>
          <a:lstStyle/>
          <a:p>
            <a:r>
              <a:rPr lang="en-US" sz="1000" b="0" i="0">
                <a:solidFill>
                  <a:srgbClr val="1D1C1D"/>
                </a:solidFill>
                <a:effectLst/>
                <a:highlight>
                  <a:srgbClr val="F8F8F8"/>
                </a:highlight>
                <a:latin typeface="Slack-Lato"/>
              </a:rPr>
              <a:t>[chatGPT4]: Sutherland's perspective is fundamentally spot-on. He's highlighting a shift that's both inevitable and already underway, especially with examples like Microsoft Copilot leading the charge. The projection of a 30-100x increase in team performance is not just optimistic but grounded in the tangible results we're beginning to see across various sectors. The analogy to Chess and Go is particularly apt, demonstrating how human-AI collaboration isn't about competition but about complementing and augmenting human capabilities to achieve outcomes that were previously unthinkable.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The considerations outlined are crucial. The transition towards AI integration in workforce dynamics is not merely a technological shift but a transformation that touches on every aspect of work and society: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1. **Skill Evolution and Education**: The necessity for humans to adapt and evolve alongside AI is paramount. The focus on creativity, emotional intelligence, and strategic thinking is essential for future-proofing the workforce and ensuring humans can leverage AI effectively.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2. **Ethical and Social Implications**: These concerns are at the heart of integrating AI into teams as equal members. The questions of decision-making, accountability, and the preservation of human judgment are central to maintaining ethical standards and ensuring AI serves humanity's best interests.</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3. **Human-Centric Design**: This is critical. The goal of integrating AI into Scrum and productivity frameworks should enhance human capability, not replace it. Keeping human insight, empathy, and creativity at the core ensures that technological advancements benefit society as a whole.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4. **Inclusive and Sustainable Implementation**: The implementation of AI must be done with a keen eye on inclusivity and sustainability. The benefits of AI should not widen existing societal gaps but should be used as a tool to bridge them, ensuring that advancements lead to a better, more equitable society for all.</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In essence, Sutherland's vision for the integration of AI into Scrum and productivity frameworks isn't just about improving efficiency or performance; it's about reimagining the future of work in a way that leverages the best of both human and artificial intelligence. The path forward requires careful consideration, ethical oversight, and a commitment to preserving the human elements that drive creativity and innovation. It's a challenging journey, but one that holds the promise of transforming our collective potential.</a:t>
            </a:r>
            <a:endParaRPr lang="en-US" sz="1000"/>
          </a:p>
        </p:txBody>
      </p:sp>
    </p:spTree>
    <p:extLst>
      <p:ext uri="{BB962C8B-B14F-4D97-AF65-F5344CB8AC3E}">
        <p14:creationId xmlns:p14="http://schemas.microsoft.com/office/powerpoint/2010/main" val="4191684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0" y="4400550"/>
            <a:ext cx="6858000" cy="3600450"/>
          </a:xfrm>
        </p:spPr>
        <p:txBody>
          <a:bodyPr/>
          <a:lstStyle/>
          <a:p>
            <a:r>
              <a:rPr lang="en-US" sz="1000" b="0" i="0">
                <a:solidFill>
                  <a:srgbClr val="1D1C1D"/>
                </a:solidFill>
                <a:effectLst/>
                <a:highlight>
                  <a:srgbClr val="F8F8F8"/>
                </a:highlight>
                <a:latin typeface="Slack-Lato"/>
              </a:rPr>
              <a:t>[chatGPT4]: Sutherland's perspective is fundamentally spot-on. He's highlighting a shift that's both inevitable and already underway, especially with examples like Microsoft Copilot leading the charge. The projection of a 30-100x increase in team performance is not just optimistic but grounded in the tangible results we're beginning to see across various sectors. The analogy to Chess and Go is particularly apt, demonstrating how human-AI collaboration isn't about competition but about complementing and augmenting human capabilities to achieve outcomes that were previously unthinkable.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The considerations outlined are crucial. The transition towards AI integration in workforce dynamics is not merely a technological shift but a transformation that touches on every aspect of work and society: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1. **Skill Evolution and Education**: The necessity for humans to adapt and evolve alongside AI is paramount. The focus on creativity, emotional intelligence, and strategic thinking is essential for future-proofing the workforce and ensuring humans can leverage AI effectively.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2. **Ethical and Social Implications**: These concerns are at the heart of integrating AI into teams as equal members. The questions of decision-making, accountability, and the preservation of human judgment are central to maintaining ethical standards and ensuring AI serves humanity's best interests.</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3. **Human-Centric Design**: This is critical. The goal of integrating AI into Scrum and productivity frameworks should enhance human capability, not replace it. Keeping human insight, empathy, and creativity at the core ensures that technological advancements benefit society as a whole.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4. **Inclusive and Sustainable Implementation**: The implementation of AI must be done with a keen eye on inclusivity and sustainability. The benefits of AI should not widen existing societal gaps but should be used as a tool to bridge them, ensuring that advancements lead to a better, more equitable society for all.</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In essence, Sutherland's vision for the integration of AI into Scrum and productivity frameworks isn't just about improving efficiency or performance; it's about reimagining the future of work in a way that leverages the best of both human and artificial intelligence. The path forward requires careful consideration, ethical oversight, and a commitment to preserving the human elements that drive creativity and innovation. It's a challenging journey, but one that holds the promise of transforming our collective potential.</a:t>
            </a:r>
            <a:endParaRPr lang="en-US" sz="1000"/>
          </a:p>
        </p:txBody>
      </p:sp>
    </p:spTree>
    <p:extLst>
      <p:ext uri="{BB962C8B-B14F-4D97-AF65-F5344CB8AC3E}">
        <p14:creationId xmlns:p14="http://schemas.microsoft.com/office/powerpoint/2010/main" val="1477558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0" y="4400550"/>
            <a:ext cx="6858000" cy="3600450"/>
          </a:xfrm>
        </p:spPr>
        <p:txBody>
          <a:bodyPr/>
          <a:lstStyle/>
          <a:p>
            <a:r>
              <a:rPr lang="en-US" sz="1000" b="0" i="0">
                <a:solidFill>
                  <a:srgbClr val="1D1C1D"/>
                </a:solidFill>
                <a:effectLst/>
                <a:highlight>
                  <a:srgbClr val="F8F8F8"/>
                </a:highlight>
                <a:latin typeface="Slack-Lato"/>
              </a:rPr>
              <a:t>[chatGPT4]: Sutherland's perspective is fundamentally spot-on. He's highlighting a shift that's both inevitable and already underway, especially with examples like Microsoft Copilot leading the charge. The projection of a 30-100x increase in team performance is not just optimistic but grounded in the tangible results we're beginning to see across various sectors. The analogy to Chess and Go is particularly apt, demonstrating how human-AI collaboration isn't about competition but about complementing and augmenting human capabilities to achieve outcomes that were previously unthinkable.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The considerations outlined are crucial. The transition towards AI integration in workforce dynamics is not merely a technological shift but a transformation that touches on every aspect of work and society: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1. **Skill Evolution and Education**: The necessity for humans to adapt and evolve alongside AI is paramount. The focus on creativity, emotional intelligence, and strategic thinking is essential for future-proofing the workforce and ensuring humans can leverage AI effectively.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2. **Ethical and Social Implications**: These concerns are at the heart of integrating AI into teams as equal members. The questions of decision-making, accountability, and the preservation of human judgment are central to maintaining ethical standards and ensuring AI serves humanity's best interests.</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3. **Human-Centric Design**: This is critical. The goal of integrating AI into Scrum and productivity frameworks should enhance human capability, not replace it. Keeping human insight, empathy, and creativity at the core ensures that technological advancements benefit society as a whole.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4. **Inclusive and Sustainable Implementation**: The implementation of AI must be done with a keen eye on inclusivity and sustainability. The benefits of AI should not widen existing societal gaps but should be used as a tool to bridge them, ensuring that advancements lead to a better, more equitable society for all.</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In essence, Sutherland's vision for the integration of AI into Scrum and productivity frameworks isn't just about improving efficiency or performance; it's about reimagining the future of work in a way that leverages the best of both human and artificial intelligence. The path forward requires careful consideration, ethical oversight, and a commitment to preserving the human elements that drive creativity and innovation. It's a challenging journey, but one that holds the promise of transforming our collective potential.</a:t>
            </a:r>
            <a:endParaRPr lang="en-US" sz="1000"/>
          </a:p>
        </p:txBody>
      </p:sp>
    </p:spTree>
    <p:extLst>
      <p:ext uri="{BB962C8B-B14F-4D97-AF65-F5344CB8AC3E}">
        <p14:creationId xmlns:p14="http://schemas.microsoft.com/office/powerpoint/2010/main" val="2990790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0" y="4400550"/>
            <a:ext cx="6858000" cy="3600450"/>
          </a:xfrm>
        </p:spPr>
        <p:txBody>
          <a:bodyPr/>
          <a:lstStyle/>
          <a:p>
            <a:r>
              <a:rPr lang="en-US" sz="1000" b="0" i="0">
                <a:solidFill>
                  <a:srgbClr val="1D1C1D"/>
                </a:solidFill>
                <a:effectLst/>
                <a:highlight>
                  <a:srgbClr val="F8F8F8"/>
                </a:highlight>
                <a:latin typeface="Slack-Lato"/>
              </a:rPr>
              <a:t>[chatGPT4]: Sutherland's perspective is fundamentally spot-on. He's highlighting a shift that's both inevitable and already underway, especially with examples like Microsoft Copilot leading the charge. The projection of a 30-100x increase in team performance is not just optimistic but grounded in the tangible results we're beginning to see across various sectors. The analogy to Chess and Go is particularly apt, demonstrating how human-AI collaboration isn't about competition but about complementing and augmenting human capabilities to achieve outcomes that were previously unthinkable.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The considerations outlined are crucial. The transition towards AI integration in workforce dynamics is not merely a technological shift but a transformation that touches on every aspect of work and society: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1. **Skill Evolution and Education**: The necessity for humans to adapt and evolve alongside AI is paramount. The focus on creativity, emotional intelligence, and strategic thinking is essential for future-proofing the workforce and ensuring humans can leverage AI effectively.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2. **Ethical and Social Implications**: These concerns are at the heart of integrating AI into teams as equal members. The questions of decision-making, accountability, and the preservation of human judgment are central to maintaining ethical standards and ensuring AI serves humanity's best interests.</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3. **Human-Centric Design**: This is critical. The goal of integrating AI into Scrum and productivity frameworks should enhance human capability, not replace it. Keeping human insight, empathy, and creativity at the core ensures that technological advancements benefit society as a whole.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4. **Inclusive and Sustainable Implementation**: The implementation of AI must be done with a keen eye on inclusivity and sustainability. The benefits of AI should not widen existing societal gaps but should be used as a tool to bridge them, ensuring that advancements lead to a better, more equitable society for all.</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In essence, Sutherland's vision for the integration of AI into Scrum and productivity frameworks isn't just about improving efficiency or performance; it's about reimagining the future of work in a way that leverages the best of both human and artificial intelligence. The path forward requires careful consideration, ethical oversight, and a commitment to preserving the human elements that drive creativity and innovation. It's a challenging journey, but one that holds the promise of transforming our collective potential.</a:t>
            </a:r>
            <a:endParaRPr lang="en-US" sz="1000"/>
          </a:p>
        </p:txBody>
      </p:sp>
    </p:spTree>
    <p:extLst>
      <p:ext uri="{BB962C8B-B14F-4D97-AF65-F5344CB8AC3E}">
        <p14:creationId xmlns:p14="http://schemas.microsoft.com/office/powerpoint/2010/main" val="542333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0" y="4400550"/>
            <a:ext cx="6858000" cy="3600450"/>
          </a:xfrm>
        </p:spPr>
        <p:txBody>
          <a:bodyPr/>
          <a:lstStyle/>
          <a:p>
            <a:r>
              <a:rPr lang="en-US" sz="1000" b="0" i="0">
                <a:solidFill>
                  <a:srgbClr val="1D1C1D"/>
                </a:solidFill>
                <a:effectLst/>
                <a:highlight>
                  <a:srgbClr val="F8F8F8"/>
                </a:highlight>
                <a:latin typeface="Slack-Lato"/>
              </a:rPr>
              <a:t>[chatGPT4]: Sutherland's perspective is fundamentally spot-on. He's highlighting a shift that's both inevitable and already underway, especially with examples like Microsoft Copilot leading the charge. The projection of a 30-100x increase in team performance is not just optimistic but grounded in the tangible results we're beginning to see across various sectors. The analogy to Chess and Go is particularly apt, demonstrating how human-AI collaboration isn't about competition but about complementing and augmenting human capabilities to achieve outcomes that were previously unthinkable.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The considerations outlined are crucial. The transition towards AI integration in workforce dynamics is not merely a technological shift but a transformation that touches on every aspect of work and society: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1. **Skill Evolution and Education**: The necessity for humans to adapt and evolve alongside AI is paramount. The focus on creativity, emotional intelligence, and strategic thinking is essential for future-proofing the workforce and ensuring humans can leverage AI effectively.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2. **Ethical and Social Implications**: These concerns are at the heart of integrating AI into teams as equal members. The questions of decision-making, accountability, and the preservation of human judgment are central to maintaining ethical standards and ensuring AI serves humanity's best interests.</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3. **Human-Centric Design**: This is critical. The goal of integrating AI into Scrum and productivity frameworks should enhance human capability, not replace it. Keeping human insight, empathy, and creativity at the core ensures that technological advancements benefit society as a whole.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4. **Inclusive and Sustainable Implementation**: The implementation of AI must be done with a keen eye on inclusivity and sustainability. The benefits of AI should not widen existing societal gaps but should be used as a tool to bridge them, ensuring that advancements lead to a better, more equitable society for all.</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In essence, Sutherland's vision for the integration of AI into Scrum and productivity frameworks isn't just about improving efficiency or performance; it's about reimagining the future of work in a way that leverages the best of both human and artificial intelligence. The path forward requires careful consideration, ethical oversight, and a commitment to preserving the human elements that drive creativity and innovation. It's a challenging journey, but one that holds the promise of transforming our collective potential.</a:t>
            </a:r>
            <a:endParaRPr lang="en-US" sz="1000"/>
          </a:p>
        </p:txBody>
      </p:sp>
    </p:spTree>
    <p:extLst>
      <p:ext uri="{BB962C8B-B14F-4D97-AF65-F5344CB8AC3E}">
        <p14:creationId xmlns:p14="http://schemas.microsoft.com/office/powerpoint/2010/main" val="223520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8775" y="112713"/>
            <a:ext cx="3986213" cy="2243137"/>
          </a:xfrm>
        </p:spPr>
      </p:sp>
      <p:sp>
        <p:nvSpPr>
          <p:cNvPr id="3" name="Notes Placeholder 2"/>
          <p:cNvSpPr>
            <a:spLocks noGrp="1"/>
          </p:cNvSpPr>
          <p:nvPr>
            <p:ph type="body" idx="1"/>
          </p:nvPr>
        </p:nvSpPr>
        <p:spPr>
          <a:xfrm>
            <a:off x="-1" y="2423532"/>
            <a:ext cx="6856413" cy="5577468"/>
          </a:xfrm>
        </p:spPr>
        <p:txBody>
          <a:bodyPr/>
          <a:lstStyle/>
          <a:p>
            <a:r>
              <a:rPr lang="en-US" sz="1000"/>
              <a:t>[Ohno]: As we conclude, understanding the foundational principles upon which </a:t>
            </a:r>
            <a:r>
              <a:rPr lang="en-US" sz="1000" err="1"/>
              <a:t>Scrum@Scale</a:t>
            </a:r>
            <a:r>
              <a:rPr lang="en-US" sz="1000"/>
              <a:t> is built—from the basic laws of physics through evolutionary biology up to complex adaptive systems—provides Scrum trainers, coaches, and Scrum Masters with a deep reservoir of knowledge to enhance their practice. Here's how this understanding translates into practical outcomes and how trainers can leverage this knowledge:</a:t>
            </a:r>
          </a:p>
          <a:p>
            <a:endParaRPr lang="en-US" sz="1000"/>
          </a:p>
          <a:p>
            <a:r>
              <a:rPr lang="en-US" sz="1000"/>
              <a:t>1. **Foundation in First Principles**: Start by reinforcing the concept that </a:t>
            </a:r>
            <a:r>
              <a:rPr lang="en-US" sz="1000" err="1"/>
              <a:t>Scrum@Scale</a:t>
            </a:r>
            <a:r>
              <a:rPr lang="en-US" sz="1000"/>
              <a:t>, like all robust systems, is rooted in fundamental principles found in physics and expands through layers of complexity up to organizational management. This structured progression from simple to complex ensures that the framework is both adaptable and resilient.</a:t>
            </a:r>
          </a:p>
          <a:p>
            <a:endParaRPr lang="en-US" sz="1000"/>
          </a:p>
          <a:p>
            <a:r>
              <a:rPr lang="en-US" sz="1000"/>
              <a:t>2. **Layered Learning and Application**:</a:t>
            </a:r>
          </a:p>
          <a:p>
            <a:r>
              <a:rPr lang="en-US" sz="1000"/>
              <a:t>   - **Physics and Self-Organization**: Explain how basic physical laws underpin concepts like entropy and self-organization, which are crucial for understanding how teams and organizations can thrive in chaotic environments by finding patterns of stability.</a:t>
            </a:r>
          </a:p>
          <a:p>
            <a:r>
              <a:rPr lang="en-US" sz="1000"/>
              <a:t>   - **Evolution and Complex Adaptive Systems (CAS)**: Link these concepts to the evolution of biological systems, showing how principles of adaptation and survival in nature inform the dynamics of team behavior and organizational change.</a:t>
            </a:r>
          </a:p>
          <a:p>
            <a:endParaRPr lang="en-US" sz="1000"/>
          </a:p>
          <a:p>
            <a:r>
              <a:rPr lang="en-US" sz="1000"/>
              <a:t>3. **Implications for Scrum and Agile**:</a:t>
            </a:r>
          </a:p>
          <a:p>
            <a:r>
              <a:rPr lang="en-US" sz="1000"/>
              <a:t>   - **Scrum as a CAS Implementation**: Frame Scrum as a practical application of CAS, designed to harness the self-organizing potential of teams to drive innovation and responsiveness.</a:t>
            </a:r>
          </a:p>
          <a:p>
            <a:r>
              <a:rPr lang="en-US" sz="1000"/>
              <a:t>   - **Agile Values and </a:t>
            </a:r>
            <a:r>
              <a:rPr lang="en-US" sz="1000" err="1"/>
              <a:t>Scrum@Scale</a:t>
            </a:r>
            <a:r>
              <a:rPr lang="en-US" sz="1000"/>
              <a:t>**: Discuss how the Agile values of individuals and interactions, customer collaboration, and responsiveness to change are amplified in </a:t>
            </a:r>
            <a:r>
              <a:rPr lang="en-US" sz="1000" err="1"/>
              <a:t>Scrum@Scale</a:t>
            </a:r>
            <a:r>
              <a:rPr lang="en-US" sz="1000"/>
              <a:t> to manage complexity across large organizations effectively.</a:t>
            </a:r>
          </a:p>
          <a:p>
            <a:endParaRPr lang="en-US" sz="1000"/>
          </a:p>
          <a:p>
            <a:r>
              <a:rPr lang="en-US" sz="1000"/>
              <a:t>4. **Practical Outcomes**:</a:t>
            </a:r>
          </a:p>
          <a:p>
            <a:r>
              <a:rPr lang="en-US" sz="1000"/>
              <a:t>   - **Enhanced Value Delivery**: Emphasize that by grounding their methods in these principles, Scrum practitioners can achieve "twice the value delivery at half the cost at scale," as demonstrated in the case studies of Rocket Mortgage and John Deere.</a:t>
            </a:r>
          </a:p>
          <a:p>
            <a:r>
              <a:rPr lang="en-US" sz="1000"/>
              <a:t>   - **Predictability and Adaptability**: Highlight how these approaches improve both the predictability of outcomes through better planning and the adaptability of organizations to external changes.</a:t>
            </a:r>
          </a:p>
          <a:p>
            <a:endParaRPr lang="en-US" sz="1000"/>
          </a:p>
          <a:p>
            <a:r>
              <a:rPr lang="en-US" sz="1000"/>
              <a:t>5. **Training and Continuous Learning**:</a:t>
            </a:r>
          </a:p>
          <a:p>
            <a:r>
              <a:rPr lang="en-US" sz="1000"/>
              <a:t>   - **Educational Resources**: Encourage trainers and coaches to deepen their understanding by studying resources like "First Principles in Scrum" and participating in advanced </a:t>
            </a:r>
            <a:r>
              <a:rPr lang="en-US" sz="1000" err="1"/>
              <a:t>Scrum@Scale</a:t>
            </a:r>
            <a:r>
              <a:rPr lang="en-US" sz="1000"/>
              <a:t> training.</a:t>
            </a:r>
          </a:p>
          <a:p>
            <a:r>
              <a:rPr lang="en-US" sz="1000"/>
              <a:t>   - **Scrum Sage – Zen Edition**: Point them towards advanced tools and simulations that can help visualize and experiment with these principles in a controlled learning environment.</a:t>
            </a:r>
          </a:p>
          <a:p>
            <a:endParaRPr lang="en-US" sz="1000"/>
          </a:p>
          <a:p>
            <a:r>
              <a:rPr lang="en-US" sz="1000"/>
              <a:t>6. **Call to Action for Scrum Professionals**:</a:t>
            </a:r>
          </a:p>
          <a:p>
            <a:r>
              <a:rPr lang="en-US" sz="1000"/>
              <a:t>   - **Implement and Innovate**: Challenge Scrum professionals to not just implement these practices but also innovate within their frameworks by continuously testing and refining their approaches based on first principles.</a:t>
            </a:r>
          </a:p>
          <a:p>
            <a:r>
              <a:rPr lang="en-US" sz="1000"/>
              <a:t>   - **Lead by Example**: Encourage leading by example, demonstrating how a deep understanding of foundational principles can lead to significant improvements in project management and team leadership.</a:t>
            </a:r>
          </a:p>
          <a:p>
            <a:endParaRPr lang="en-US" sz="1000"/>
          </a:p>
          <a:p>
            <a:r>
              <a:rPr lang="en-US" sz="1000"/>
              <a:t>By anchoring their practices in these deep, scientific principles, Scrum professionals can significantly enhance their effectiveness, leading to profound organizational transformations that are both scalable and sustainable.</a:t>
            </a:r>
          </a:p>
        </p:txBody>
      </p:sp>
      <p:sp>
        <p:nvSpPr>
          <p:cNvPr id="4" name="Slide Number Placeholder 3"/>
          <p:cNvSpPr>
            <a:spLocks noGrp="1"/>
          </p:cNvSpPr>
          <p:nvPr>
            <p:ph type="sldNum" sz="quarter" idx="5"/>
          </p:nvPr>
        </p:nvSpPr>
        <p:spPr/>
        <p:txBody>
          <a:bodyPr/>
          <a:lstStyle/>
          <a:p>
            <a:fld id="{3216ADD7-230E-0F4C-AE7E-664D592F3381}" type="slidenum">
              <a:rPr lang="en-US" smtClean="0"/>
              <a:t>17</a:t>
            </a:fld>
            <a:endParaRPr lang="en-US"/>
          </a:p>
        </p:txBody>
      </p:sp>
    </p:spTree>
    <p:extLst>
      <p:ext uri="{BB962C8B-B14F-4D97-AF65-F5344CB8AC3E}">
        <p14:creationId xmlns:p14="http://schemas.microsoft.com/office/powerpoint/2010/main" val="1708802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652463"/>
            <a:ext cx="5486400" cy="3086100"/>
          </a:xfrm>
        </p:spPr>
      </p:sp>
      <p:sp>
        <p:nvSpPr>
          <p:cNvPr id="3" name="Notes Placeholder 2"/>
          <p:cNvSpPr>
            <a:spLocks noGrp="1"/>
          </p:cNvSpPr>
          <p:nvPr>
            <p:ph type="body" idx="1"/>
          </p:nvPr>
        </p:nvSpPr>
        <p:spPr>
          <a:xfrm>
            <a:off x="-1" y="3992137"/>
            <a:ext cx="6856413" cy="4008863"/>
          </a:xfrm>
        </p:spPr>
        <p:txBody>
          <a:bodyPr/>
          <a:lstStyle/>
          <a:p>
            <a:r>
              <a:rPr lang="en-US" sz="1000"/>
              <a:t> **Universal Principles - Computational Irreducibility:**</a:t>
            </a:r>
          </a:p>
          <a:p>
            <a:r>
              <a:rPr lang="en-US" sz="1000"/>
              <a:t>   - Begin with Stephen Wolfram's concept of computational irreducibility, which posits that the universe operates on a level of complexity that defies simple prediction. This principle suggests that many systems, including those within project management, are inherently unpredictable and must be managed as such.</a:t>
            </a:r>
          </a:p>
          <a:p>
            <a:endParaRPr lang="en-US" sz="1000"/>
          </a:p>
          <a:p>
            <a:r>
              <a:rPr lang="en-US" sz="1000"/>
              <a:t>2. **Biological Evolution - Inspect and Adapt:**</a:t>
            </a:r>
          </a:p>
          <a:p>
            <a:r>
              <a:rPr lang="en-US" sz="1000"/>
              <a:t>   - Recognize that biology, especially human cognitive evolution, has been shaped within this unpredictable environment. This has led to the development of brains capable of prediction as a survival mechanism, and the broader biological imperative to 'inspect and adapt'—a cornerstone of Agile and Scrum methodologies.</a:t>
            </a:r>
          </a:p>
          <a:p>
            <a:endParaRPr lang="en-US" sz="1000"/>
          </a:p>
          <a:p>
            <a:r>
              <a:rPr lang="en-US" sz="1000"/>
              <a:t>3. **Complex Adaptive Systems Theory:**</a:t>
            </a:r>
          </a:p>
          <a:p>
            <a:r>
              <a:rPr lang="en-US" sz="1000"/>
              <a:t>   - The advent of computer simulation has given rise to the Complex Adaptive Systems (CAS) Theory, which asserts that systems are composed of interrelated, diverse agents who adapt to survive at the edge of chaos. This theory underpins Scrum, guiding teams to be adaptable and responsive to emergent project dynamics.</a:t>
            </a:r>
          </a:p>
          <a:p>
            <a:endParaRPr lang="en-US" sz="1000"/>
          </a:p>
          <a:p>
            <a:r>
              <a:rPr lang="en-US" sz="1000"/>
              <a:t>4. **Scrum Framework - Practical Application:**</a:t>
            </a:r>
          </a:p>
          <a:p>
            <a:r>
              <a:rPr lang="en-US" sz="1000"/>
              <a:t>   - Scrum, with its defined roles, events, artifacts, and goals, provides a structured yet flexible framework that facilitates the implementation of CAS principles in project management, even for those unfamiliar with the underlying complex theories.</a:t>
            </a:r>
          </a:p>
          <a:p>
            <a:endParaRPr lang="en-US" sz="1000"/>
          </a:p>
          <a:p>
            <a:r>
              <a:rPr lang="en-US" sz="1000"/>
              <a:t>5. **</a:t>
            </a:r>
            <a:r>
              <a:rPr lang="en-US" sz="1000" err="1"/>
              <a:t>Scrum@Scale</a:t>
            </a:r>
            <a:r>
              <a:rPr lang="en-US" sz="1000"/>
              <a:t> - Organizational CAS:**</a:t>
            </a:r>
          </a:p>
          <a:p>
            <a:r>
              <a:rPr lang="en-US" sz="1000"/>
              <a:t>   - </a:t>
            </a:r>
            <a:r>
              <a:rPr lang="en-US" sz="1000" err="1"/>
              <a:t>Scrum@Scale</a:t>
            </a:r>
            <a:r>
              <a:rPr lang="en-US" sz="1000"/>
              <a:t> extends the Scrum framework to the organizational level, offering guidelines for scaling individual Scrum teams into a network of teams functioning cohesively within a larger CAS. This facilitates the alignment and harmony of multiple teams operating within a single entity.</a:t>
            </a:r>
          </a:p>
          <a:p>
            <a:endParaRPr lang="en-US" sz="1000"/>
          </a:p>
          <a:p>
            <a:r>
              <a:rPr lang="en-US" sz="1000"/>
              <a:t>6. **Agile Philosophy - Guiding Values and Principles:**</a:t>
            </a:r>
          </a:p>
          <a:p>
            <a:r>
              <a:rPr lang="en-US" sz="1000"/>
              <a:t>   - Agile serves as an umbrella that encapsulates the levels below, providing direction through values and principles that inform and guide the practical application of Scrum and </a:t>
            </a:r>
            <a:r>
              <a:rPr lang="en-US" sz="1000" err="1"/>
              <a:t>Scrum@Scale</a:t>
            </a:r>
            <a:r>
              <a:rPr lang="en-US" sz="1000"/>
              <a:t>. It unifies the underpinning theories into a coherent philosophy that directs team behavior and decision-making.</a:t>
            </a:r>
          </a:p>
          <a:p>
            <a:endParaRPr lang="en-US" sz="1000"/>
          </a:p>
          <a:p>
            <a:r>
              <a:rPr lang="en-US" sz="1000"/>
              <a:t>7. **Problem-Solving and Understanding Scrum:**</a:t>
            </a:r>
          </a:p>
          <a:p>
            <a:r>
              <a:rPr lang="en-US" sz="1000"/>
              <a:t>   - For true comprehension and effective problem-solving in Scrum, one must seek answers in the underlying principles—from computational irreducibility to CAS and beyond. Without this foundational understanding, the full potential and power of Scrum may remain elusive.</a:t>
            </a:r>
          </a:p>
          <a:p>
            <a:endParaRPr lang="en-US" sz="1000"/>
          </a:p>
        </p:txBody>
      </p:sp>
      <p:sp>
        <p:nvSpPr>
          <p:cNvPr id="4" name="Slide Number Placeholder 3"/>
          <p:cNvSpPr>
            <a:spLocks noGrp="1"/>
          </p:cNvSpPr>
          <p:nvPr>
            <p:ph type="sldNum" sz="quarter" idx="5"/>
          </p:nvPr>
        </p:nvSpPr>
        <p:spPr/>
        <p:txBody>
          <a:bodyPr/>
          <a:lstStyle/>
          <a:p>
            <a:fld id="{3216ADD7-230E-0F4C-AE7E-664D592F3381}" type="slidenum">
              <a:rPr lang="en-US" smtClean="0"/>
              <a:t>3</a:t>
            </a:fld>
            <a:endParaRPr lang="en-US"/>
          </a:p>
        </p:txBody>
      </p:sp>
    </p:spTree>
    <p:extLst>
      <p:ext uri="{BB962C8B-B14F-4D97-AF65-F5344CB8AC3E}">
        <p14:creationId xmlns:p14="http://schemas.microsoft.com/office/powerpoint/2010/main" val="3844564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652463"/>
            <a:ext cx="5486400" cy="3086100"/>
          </a:xfrm>
        </p:spPr>
      </p:sp>
      <p:sp>
        <p:nvSpPr>
          <p:cNvPr id="3" name="Notes Placeholder 2"/>
          <p:cNvSpPr>
            <a:spLocks noGrp="1"/>
          </p:cNvSpPr>
          <p:nvPr>
            <p:ph type="body" idx="1"/>
          </p:nvPr>
        </p:nvSpPr>
        <p:spPr>
          <a:xfrm>
            <a:off x="-1" y="3992137"/>
            <a:ext cx="6856413" cy="4008863"/>
          </a:xfrm>
        </p:spPr>
        <p:txBody>
          <a:bodyPr/>
          <a:lstStyle/>
          <a:p>
            <a:r>
              <a:rPr lang="en-US" sz="1000"/>
              <a:t> **Universal Principles - Computational Irreducibility:**</a:t>
            </a:r>
          </a:p>
          <a:p>
            <a:r>
              <a:rPr lang="en-US" sz="1000"/>
              <a:t>   - Begin with Stephen Wolfram's concept of computational irreducibility, which posits that the universe operates on a level of complexity that defies simple prediction. This principle suggests that many systems, including those within project management, are inherently unpredictable and must be managed as such.</a:t>
            </a:r>
          </a:p>
          <a:p>
            <a:endParaRPr lang="en-US" sz="1000"/>
          </a:p>
          <a:p>
            <a:r>
              <a:rPr lang="en-US" sz="1000"/>
              <a:t>2. **Biological Evolution - Inspect and Adapt:**</a:t>
            </a:r>
          </a:p>
          <a:p>
            <a:r>
              <a:rPr lang="en-US" sz="1000"/>
              <a:t>   - Recognize that biology, especially human cognitive evolution, has been shaped within this unpredictable environment. This has led to the development of brains capable of prediction as a survival mechanism, and the broader biological imperative to 'inspect and adapt'—a cornerstone of Agile and Scrum methodologies.</a:t>
            </a:r>
          </a:p>
          <a:p>
            <a:endParaRPr lang="en-US" sz="1000"/>
          </a:p>
          <a:p>
            <a:r>
              <a:rPr lang="en-US" sz="1000"/>
              <a:t>3. **Complex Adaptive Systems Theory:**</a:t>
            </a:r>
          </a:p>
          <a:p>
            <a:r>
              <a:rPr lang="en-US" sz="1000"/>
              <a:t>   - The advent of computer simulation has given rise to the Complex Adaptive Systems (CAS) Theory, which asserts that systems are composed of interrelated, diverse agents who adapt to survive at the edge of chaos. This theory underpins Scrum, guiding teams to be adaptable and responsive to emergent project dynamics.</a:t>
            </a:r>
          </a:p>
          <a:p>
            <a:endParaRPr lang="en-US" sz="1000"/>
          </a:p>
          <a:p>
            <a:r>
              <a:rPr lang="en-US" sz="1000"/>
              <a:t>4. **Scrum Framework - Practical Application:**</a:t>
            </a:r>
          </a:p>
          <a:p>
            <a:r>
              <a:rPr lang="en-US" sz="1000"/>
              <a:t>   - Scrum, with its defined roles, events, artifacts, and goals, provides a structured yet flexible framework that facilitates the implementation of CAS principles in project management, even for those unfamiliar with the underlying complex theories.</a:t>
            </a:r>
          </a:p>
          <a:p>
            <a:endParaRPr lang="en-US" sz="1000"/>
          </a:p>
          <a:p>
            <a:r>
              <a:rPr lang="en-US" sz="1000"/>
              <a:t>5. **</a:t>
            </a:r>
            <a:r>
              <a:rPr lang="en-US" sz="1000" err="1"/>
              <a:t>Scrum@Scale</a:t>
            </a:r>
            <a:r>
              <a:rPr lang="en-US" sz="1000"/>
              <a:t> - Organizational CAS:**</a:t>
            </a:r>
          </a:p>
          <a:p>
            <a:r>
              <a:rPr lang="en-US" sz="1000"/>
              <a:t>   - </a:t>
            </a:r>
            <a:r>
              <a:rPr lang="en-US" sz="1000" err="1"/>
              <a:t>Scrum@Scale</a:t>
            </a:r>
            <a:r>
              <a:rPr lang="en-US" sz="1000"/>
              <a:t> extends the Scrum framework to the organizational level, offering guidelines for scaling individual Scrum teams into a network of teams functioning cohesively within a larger CAS. This facilitates the alignment and harmony of multiple teams operating within a single entity.</a:t>
            </a:r>
          </a:p>
          <a:p>
            <a:endParaRPr lang="en-US" sz="1000"/>
          </a:p>
          <a:p>
            <a:r>
              <a:rPr lang="en-US" sz="1000"/>
              <a:t>6. **Agile Philosophy - Guiding Values and Principles:**</a:t>
            </a:r>
          </a:p>
          <a:p>
            <a:r>
              <a:rPr lang="en-US" sz="1000"/>
              <a:t>   - Agile serves as an umbrella that encapsulates the levels below, providing direction through values and principles that inform and guide the practical application of Scrum and </a:t>
            </a:r>
            <a:r>
              <a:rPr lang="en-US" sz="1000" err="1"/>
              <a:t>Scrum@Scale</a:t>
            </a:r>
            <a:r>
              <a:rPr lang="en-US" sz="1000"/>
              <a:t>. It unifies the underpinning theories into a coherent philosophy that directs team behavior and decision-making.</a:t>
            </a:r>
          </a:p>
          <a:p>
            <a:endParaRPr lang="en-US" sz="1000"/>
          </a:p>
          <a:p>
            <a:r>
              <a:rPr lang="en-US" sz="1000"/>
              <a:t>7. **Problem-Solving and Understanding Scrum:**</a:t>
            </a:r>
          </a:p>
          <a:p>
            <a:r>
              <a:rPr lang="en-US" sz="1000"/>
              <a:t>   - For true comprehension and effective problem-solving in Scrum, one must seek answers in the underlying principles—from computational irreducibility to CAS and beyond. Without this foundational understanding, the full potential and power of Scrum may remain elusive.</a:t>
            </a:r>
          </a:p>
          <a:p>
            <a:endParaRPr lang="en-US" sz="1000"/>
          </a:p>
        </p:txBody>
      </p:sp>
      <p:sp>
        <p:nvSpPr>
          <p:cNvPr id="4" name="Slide Number Placeholder 3"/>
          <p:cNvSpPr>
            <a:spLocks noGrp="1"/>
          </p:cNvSpPr>
          <p:nvPr>
            <p:ph type="sldNum" sz="quarter" idx="5"/>
          </p:nvPr>
        </p:nvSpPr>
        <p:spPr/>
        <p:txBody>
          <a:bodyPr/>
          <a:lstStyle/>
          <a:p>
            <a:fld id="{3216ADD7-230E-0F4C-AE7E-664D592F3381}" type="slidenum">
              <a:rPr lang="en-US" smtClean="0"/>
              <a:t>4</a:t>
            </a:fld>
            <a:endParaRPr lang="en-US"/>
          </a:p>
        </p:txBody>
      </p:sp>
    </p:spTree>
    <p:extLst>
      <p:ext uri="{BB962C8B-B14F-4D97-AF65-F5344CB8AC3E}">
        <p14:creationId xmlns:p14="http://schemas.microsoft.com/office/powerpoint/2010/main" val="246920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00550"/>
            <a:ext cx="6802244" cy="3600450"/>
          </a:xfrm>
        </p:spPr>
        <p:txBody>
          <a:bodyPr/>
          <a:lstStyle/>
          <a:p>
            <a:pPr algn="l"/>
            <a:r>
              <a:rPr lang="en-US" sz="1000" b="1" i="0">
                <a:solidFill>
                  <a:srgbClr val="0D0D0D"/>
                </a:solidFill>
                <a:effectLst/>
                <a:highlight>
                  <a:srgbClr val="FFFFFF"/>
                </a:highlight>
                <a:latin typeface="Söhne"/>
              </a:rPr>
              <a:t>Agile Foundations in Physics: Embracing Entropy and Irreducibility</a:t>
            </a:r>
          </a:p>
          <a:p>
            <a:pPr algn="l"/>
            <a:r>
              <a:rPr lang="en-US" sz="1000" b="1" i="0">
                <a:solidFill>
                  <a:srgbClr val="0D0D0D"/>
                </a:solidFill>
                <a:effectLst/>
                <a:highlight>
                  <a:srgbClr val="FFFFFF"/>
                </a:highlight>
                <a:latin typeface="Söhne"/>
              </a:rPr>
              <a:t>The Universe as an Agile Framework</a:t>
            </a:r>
          </a:p>
          <a:p>
            <a:pPr algn="l">
              <a:buFont typeface="Arial" panose="020B0604020202020204" pitchFamily="34" charset="0"/>
              <a:buChar char="•"/>
            </a:pPr>
            <a:r>
              <a:rPr lang="en-US" sz="1000" b="1" i="0">
                <a:solidFill>
                  <a:srgbClr val="0D0D0D"/>
                </a:solidFill>
                <a:effectLst/>
                <a:highlight>
                  <a:srgbClr val="FFFFFF"/>
                </a:highlight>
                <a:latin typeface="Söhne"/>
              </a:rPr>
              <a:t>Wolfram's Model</a:t>
            </a:r>
            <a:r>
              <a:rPr lang="en-US" sz="1000" b="0" i="0">
                <a:solidFill>
                  <a:srgbClr val="0D0D0D"/>
                </a:solidFill>
                <a:effectLst/>
                <a:highlight>
                  <a:srgbClr val="FFFFFF"/>
                </a:highlight>
                <a:latin typeface="Söhne"/>
              </a:rPr>
              <a:t>: The universe operates on a simple set of rules, a "</a:t>
            </a:r>
            <a:r>
              <a:rPr lang="en-US" sz="1000" b="0" i="0" err="1">
                <a:solidFill>
                  <a:srgbClr val="0D0D0D"/>
                </a:solidFill>
                <a:effectLst/>
                <a:highlight>
                  <a:srgbClr val="FFFFFF"/>
                </a:highlight>
                <a:latin typeface="Söhne"/>
              </a:rPr>
              <a:t>ruliad</a:t>
            </a:r>
            <a:r>
              <a:rPr lang="en-US" sz="1000" b="0" i="0">
                <a:solidFill>
                  <a:srgbClr val="0D0D0D"/>
                </a:solidFill>
                <a:effectLst/>
                <a:highlight>
                  <a:srgbClr val="FFFFFF"/>
                </a:highlight>
                <a:latin typeface="Söhne"/>
              </a:rPr>
              <a:t>," demonstrating that complex systems can arise from simple interactions.</a:t>
            </a:r>
          </a:p>
          <a:p>
            <a:pPr algn="l">
              <a:buFont typeface="Arial" panose="020B0604020202020204" pitchFamily="34" charset="0"/>
              <a:buChar char="•"/>
            </a:pPr>
            <a:r>
              <a:rPr lang="en-US" sz="1000" b="1" i="0">
                <a:solidFill>
                  <a:srgbClr val="0D0D0D"/>
                </a:solidFill>
                <a:effectLst/>
                <a:highlight>
                  <a:srgbClr val="FFFFFF"/>
                </a:highlight>
                <a:latin typeface="Söhne"/>
              </a:rPr>
              <a:t>Agile Insight</a:t>
            </a:r>
            <a:r>
              <a:rPr lang="en-US" sz="1000" b="0" i="0">
                <a:solidFill>
                  <a:srgbClr val="0D0D0D"/>
                </a:solidFill>
                <a:effectLst/>
                <a:highlight>
                  <a:srgbClr val="FFFFFF"/>
                </a:highlight>
                <a:latin typeface="Söhne"/>
              </a:rPr>
              <a:t>: Just like the universe, Agile projects are complex systems made of simple, iterative processes.</a:t>
            </a:r>
          </a:p>
          <a:p>
            <a:pPr algn="l"/>
            <a:r>
              <a:rPr lang="en-US" sz="1000" b="1" i="0">
                <a:solidFill>
                  <a:srgbClr val="0D0D0D"/>
                </a:solidFill>
                <a:effectLst/>
                <a:highlight>
                  <a:srgbClr val="FFFFFF"/>
                </a:highlight>
                <a:latin typeface="Söhne"/>
              </a:rPr>
              <a:t>The Nature of Time and Change</a:t>
            </a:r>
          </a:p>
          <a:p>
            <a:pPr algn="l">
              <a:buFont typeface="Arial" panose="020B0604020202020204" pitchFamily="34" charset="0"/>
              <a:buChar char="•"/>
            </a:pPr>
            <a:r>
              <a:rPr lang="en-US" sz="1000" b="1" i="0">
                <a:solidFill>
                  <a:srgbClr val="0D0D0D"/>
                </a:solidFill>
                <a:effectLst/>
                <a:highlight>
                  <a:srgbClr val="FFFFFF"/>
                </a:highlight>
                <a:latin typeface="Söhne"/>
              </a:rPr>
              <a:t>Dynamic Connectivity</a:t>
            </a:r>
            <a:r>
              <a:rPr lang="en-US" sz="1000" b="0" i="0">
                <a:solidFill>
                  <a:srgbClr val="0D0D0D"/>
                </a:solidFill>
                <a:effectLst/>
                <a:highlight>
                  <a:srgbClr val="FFFFFF"/>
                </a:highlight>
                <a:latin typeface="Söhne"/>
              </a:rPr>
              <a:t>: Time reflects changes in the connectivity of the universe's nodes.</a:t>
            </a:r>
          </a:p>
          <a:p>
            <a:pPr algn="l">
              <a:buFont typeface="Arial" panose="020B0604020202020204" pitchFamily="34" charset="0"/>
              <a:buChar char="•"/>
            </a:pPr>
            <a:r>
              <a:rPr lang="en-US" sz="1000" b="1" i="0">
                <a:solidFill>
                  <a:srgbClr val="0D0D0D"/>
                </a:solidFill>
                <a:effectLst/>
                <a:highlight>
                  <a:srgbClr val="FFFFFF"/>
                </a:highlight>
                <a:latin typeface="Söhne"/>
              </a:rPr>
              <a:t>Agile Parallel</a:t>
            </a:r>
            <a:r>
              <a:rPr lang="en-US" sz="1000" b="0" i="0">
                <a:solidFill>
                  <a:srgbClr val="0D0D0D"/>
                </a:solidFill>
                <a:effectLst/>
                <a:highlight>
                  <a:srgbClr val="FFFFFF"/>
                </a:highlight>
                <a:latin typeface="Söhne"/>
              </a:rPr>
              <a:t>: In Agile, time is marked by the evolution of the project's components and their interrelations, not by a linear clock.</a:t>
            </a:r>
          </a:p>
          <a:p>
            <a:pPr algn="l"/>
            <a:r>
              <a:rPr lang="en-US" sz="1000" b="1" i="0">
                <a:solidFill>
                  <a:srgbClr val="0D0D0D"/>
                </a:solidFill>
                <a:effectLst/>
                <a:highlight>
                  <a:srgbClr val="FFFFFF"/>
                </a:highlight>
                <a:latin typeface="Söhne"/>
              </a:rPr>
              <a:t>Predictability and Power</a:t>
            </a:r>
          </a:p>
          <a:p>
            <a:pPr algn="l">
              <a:buFont typeface="Arial" panose="020B0604020202020204" pitchFamily="34" charset="0"/>
              <a:buChar char="•"/>
            </a:pPr>
            <a:r>
              <a:rPr lang="en-US" sz="1000" b="1" i="0">
                <a:solidFill>
                  <a:srgbClr val="0D0D0D"/>
                </a:solidFill>
                <a:effectLst/>
                <a:highlight>
                  <a:srgbClr val="FFFFFF"/>
                </a:highlight>
                <a:latin typeface="Söhne"/>
              </a:rPr>
              <a:t>Infinite Complexity</a:t>
            </a:r>
            <a:r>
              <a:rPr lang="en-US" sz="1000" b="0" i="0">
                <a:solidFill>
                  <a:srgbClr val="0D0D0D"/>
                </a:solidFill>
                <a:effectLst/>
                <a:highlight>
                  <a:srgbClr val="FFFFFF"/>
                </a:highlight>
                <a:latin typeface="Söhne"/>
              </a:rPr>
              <a:t>: True prediction of outcomes in Wolfram's universe would require infinite computing power.</a:t>
            </a:r>
          </a:p>
          <a:p>
            <a:pPr algn="l">
              <a:buFont typeface="Arial" panose="020B0604020202020204" pitchFamily="34" charset="0"/>
              <a:buChar char="•"/>
            </a:pPr>
            <a:r>
              <a:rPr lang="en-US" sz="1000" b="1" i="0">
                <a:solidFill>
                  <a:srgbClr val="0D0D0D"/>
                </a:solidFill>
                <a:effectLst/>
                <a:highlight>
                  <a:srgbClr val="FFFFFF"/>
                </a:highlight>
                <a:latin typeface="Söhne"/>
              </a:rPr>
              <a:t>Agile Acceptance</a:t>
            </a:r>
            <a:r>
              <a:rPr lang="en-US" sz="1000" b="0" i="0">
                <a:solidFill>
                  <a:srgbClr val="0D0D0D"/>
                </a:solidFill>
                <a:effectLst/>
                <a:highlight>
                  <a:srgbClr val="FFFFFF"/>
                </a:highlight>
                <a:latin typeface="Söhne"/>
              </a:rPr>
              <a:t>: Acknowledging computational irreducibility aligns with the Agile principle that we can't foresee every outcome of a project.</a:t>
            </a:r>
          </a:p>
          <a:p>
            <a:pPr algn="l"/>
            <a:r>
              <a:rPr lang="en-US" sz="1000" b="1" i="0">
                <a:solidFill>
                  <a:srgbClr val="0D0D0D"/>
                </a:solidFill>
                <a:effectLst/>
                <a:highlight>
                  <a:srgbClr val="FFFFFF"/>
                </a:highlight>
                <a:latin typeface="Söhne"/>
              </a:rPr>
              <a:t>The Foundations of Agile</a:t>
            </a:r>
          </a:p>
          <a:p>
            <a:pPr algn="l">
              <a:buFont typeface="Arial" panose="020B0604020202020204" pitchFamily="34" charset="0"/>
              <a:buChar char="•"/>
            </a:pPr>
            <a:r>
              <a:rPr lang="en-US" sz="1000" b="1" i="0">
                <a:solidFill>
                  <a:srgbClr val="0D0D0D"/>
                </a:solidFill>
                <a:effectLst/>
                <a:highlight>
                  <a:srgbClr val="FFFFFF"/>
                </a:highlight>
                <a:latin typeface="Söhne"/>
              </a:rPr>
              <a:t>Irreducibility</a:t>
            </a:r>
            <a:r>
              <a:rPr lang="en-US" sz="1000" b="0" i="0">
                <a:solidFill>
                  <a:srgbClr val="0D0D0D"/>
                </a:solidFill>
                <a:effectLst/>
                <a:highlight>
                  <a:srgbClr val="FFFFFF"/>
                </a:highlight>
                <a:latin typeface="Söhne"/>
              </a:rPr>
              <a:t>: Accepting computational irreducibility underpins </a:t>
            </a:r>
            <a:r>
              <a:rPr lang="en-US" sz="1000" b="0" i="0" err="1">
                <a:solidFill>
                  <a:srgbClr val="0D0D0D"/>
                </a:solidFill>
                <a:effectLst/>
                <a:highlight>
                  <a:srgbClr val="FFFFFF"/>
                </a:highlight>
                <a:latin typeface="Söhne"/>
              </a:rPr>
              <a:t>Agile's</a:t>
            </a:r>
            <a:r>
              <a:rPr lang="en-US" sz="1000" b="0" i="0">
                <a:solidFill>
                  <a:srgbClr val="0D0D0D"/>
                </a:solidFill>
                <a:effectLst/>
                <a:highlight>
                  <a:srgbClr val="FFFFFF"/>
                </a:highlight>
                <a:latin typeface="Söhne"/>
              </a:rPr>
              <a:t> adaptability.</a:t>
            </a:r>
          </a:p>
          <a:p>
            <a:pPr algn="l">
              <a:buFont typeface="Arial" panose="020B0604020202020204" pitchFamily="34" charset="0"/>
              <a:buChar char="•"/>
            </a:pPr>
            <a:r>
              <a:rPr lang="en-US" sz="1000" b="1" i="0">
                <a:solidFill>
                  <a:srgbClr val="0D0D0D"/>
                </a:solidFill>
                <a:effectLst/>
                <a:highlight>
                  <a:srgbClr val="FFFFFF"/>
                </a:highlight>
                <a:latin typeface="Söhne"/>
              </a:rPr>
              <a:t>Agile Approach</a:t>
            </a:r>
            <a:r>
              <a:rPr lang="en-US" sz="1000" b="0" i="0">
                <a:solidFill>
                  <a:srgbClr val="0D0D0D"/>
                </a:solidFill>
                <a:effectLst/>
                <a:highlight>
                  <a:srgbClr val="FFFFFF"/>
                </a:highlight>
                <a:latin typeface="Söhne"/>
              </a:rPr>
              <a:t>: Agile thrives on this unpredictability, using it to fuel inspection and adaptation.</a:t>
            </a:r>
          </a:p>
          <a:p>
            <a:pPr algn="l"/>
            <a:r>
              <a:rPr lang="en-US" sz="1000" b="1" i="0">
                <a:solidFill>
                  <a:srgbClr val="0D0D0D"/>
                </a:solidFill>
                <a:effectLst/>
                <a:highlight>
                  <a:srgbClr val="FFFFFF"/>
                </a:highlight>
                <a:latin typeface="Söhne"/>
              </a:rPr>
              <a:t>Entropy and Agile Systems</a:t>
            </a:r>
          </a:p>
          <a:p>
            <a:pPr algn="l">
              <a:buFont typeface="Arial" panose="020B0604020202020204" pitchFamily="34" charset="0"/>
              <a:buChar char="•"/>
            </a:pPr>
            <a:r>
              <a:rPr lang="en-US" sz="1000" b="1" i="0">
                <a:solidFill>
                  <a:srgbClr val="0D0D0D"/>
                </a:solidFill>
                <a:effectLst/>
                <a:highlight>
                  <a:srgbClr val="FFFFFF"/>
                </a:highlight>
                <a:latin typeface="Söhne"/>
              </a:rPr>
              <a:t>Entropy's Role</a:t>
            </a:r>
            <a:r>
              <a:rPr lang="en-US" sz="1000" b="0" i="0">
                <a:solidFill>
                  <a:srgbClr val="0D0D0D"/>
                </a:solidFill>
                <a:effectLst/>
                <a:highlight>
                  <a:srgbClr val="FFFFFF"/>
                </a:highlight>
                <a:latin typeface="Söhne"/>
              </a:rPr>
              <a:t>: The second law of thermodynamics ensures systems tend toward disorder.</a:t>
            </a:r>
          </a:p>
          <a:p>
            <a:pPr algn="l">
              <a:buFont typeface="Arial" panose="020B0604020202020204" pitchFamily="34" charset="0"/>
              <a:buChar char="•"/>
            </a:pPr>
            <a:r>
              <a:rPr lang="en-US" sz="1000" b="1" i="0">
                <a:solidFill>
                  <a:srgbClr val="0D0D0D"/>
                </a:solidFill>
                <a:effectLst/>
                <a:highlight>
                  <a:srgbClr val="FFFFFF"/>
                </a:highlight>
                <a:latin typeface="Söhne"/>
              </a:rPr>
              <a:t>Agile Application</a:t>
            </a:r>
            <a:r>
              <a:rPr lang="en-US" sz="1000" b="0" i="0">
                <a:solidFill>
                  <a:srgbClr val="0D0D0D"/>
                </a:solidFill>
                <a:effectLst/>
                <a:highlight>
                  <a:srgbClr val="FFFFFF"/>
                </a:highlight>
                <a:latin typeface="Söhne"/>
              </a:rPr>
              <a:t>: In Agile, entropy is not the enemy but a natural force that encourages continuous improvement.</a:t>
            </a:r>
          </a:p>
          <a:p>
            <a:pPr algn="l"/>
            <a:r>
              <a:rPr lang="en-US" sz="1000" b="1" i="0">
                <a:solidFill>
                  <a:srgbClr val="0D0D0D"/>
                </a:solidFill>
                <a:effectLst/>
                <a:highlight>
                  <a:srgbClr val="FFFFFF"/>
                </a:highlight>
                <a:latin typeface="Söhne"/>
              </a:rPr>
              <a:t>Patterns of Order</a:t>
            </a:r>
          </a:p>
          <a:p>
            <a:pPr algn="l">
              <a:buFont typeface="Arial" panose="020B0604020202020204" pitchFamily="34" charset="0"/>
              <a:buChar char="•"/>
            </a:pPr>
            <a:r>
              <a:rPr lang="en-US" sz="1000" b="1" i="0">
                <a:solidFill>
                  <a:srgbClr val="0D0D0D"/>
                </a:solidFill>
                <a:effectLst/>
                <a:highlight>
                  <a:srgbClr val="FFFFFF"/>
                </a:highlight>
                <a:latin typeface="Söhne"/>
              </a:rPr>
              <a:t>Self-Organization</a:t>
            </a:r>
            <a:r>
              <a:rPr lang="en-US" sz="1000" b="0" i="0">
                <a:solidFill>
                  <a:srgbClr val="0D0D0D"/>
                </a:solidFill>
                <a:effectLst/>
                <a:highlight>
                  <a:srgbClr val="FFFFFF"/>
                </a:highlight>
                <a:latin typeface="Söhne"/>
              </a:rPr>
              <a:t>: Amidst chaos, systems can spontaneously organize.</a:t>
            </a:r>
          </a:p>
          <a:p>
            <a:pPr algn="l">
              <a:buFont typeface="Arial" panose="020B0604020202020204" pitchFamily="34" charset="0"/>
              <a:buChar char="•"/>
            </a:pPr>
            <a:r>
              <a:rPr lang="en-US" sz="1000" b="1" i="0">
                <a:solidFill>
                  <a:srgbClr val="0D0D0D"/>
                </a:solidFill>
                <a:effectLst/>
                <a:highlight>
                  <a:srgbClr val="FFFFFF"/>
                </a:highlight>
                <a:latin typeface="Söhne"/>
              </a:rPr>
              <a:t>Agile Strategy</a:t>
            </a:r>
            <a:r>
              <a:rPr lang="en-US" sz="1000" b="0" i="0">
                <a:solidFill>
                  <a:srgbClr val="0D0D0D"/>
                </a:solidFill>
                <a:effectLst/>
                <a:highlight>
                  <a:srgbClr val="FFFFFF"/>
                </a:highlight>
                <a:latin typeface="Söhne"/>
              </a:rPr>
              <a:t>: Agile teams look for these "islands of order" to inform their iterative approach.</a:t>
            </a:r>
          </a:p>
          <a:p>
            <a:pPr algn="l"/>
            <a:r>
              <a:rPr lang="en-US" sz="1000" b="1" i="0">
                <a:solidFill>
                  <a:srgbClr val="0D0D0D"/>
                </a:solidFill>
                <a:effectLst/>
                <a:highlight>
                  <a:srgbClr val="FFFFFF"/>
                </a:highlight>
                <a:latin typeface="Söhne"/>
              </a:rPr>
              <a:t>The Agile Universe</a:t>
            </a:r>
          </a:p>
          <a:p>
            <a:pPr algn="l">
              <a:buFont typeface="Arial" panose="020B0604020202020204" pitchFamily="34" charset="0"/>
              <a:buChar char="•"/>
            </a:pPr>
            <a:r>
              <a:rPr lang="en-US" sz="1000" b="1" i="0">
                <a:solidFill>
                  <a:srgbClr val="0D0D0D"/>
                </a:solidFill>
                <a:effectLst/>
                <a:highlight>
                  <a:srgbClr val="FFFFFF"/>
                </a:highlight>
                <a:latin typeface="Söhne"/>
              </a:rPr>
              <a:t>A Physics Lesson for Scrum</a:t>
            </a:r>
            <a:r>
              <a:rPr lang="en-US" sz="1000" b="0" i="0">
                <a:solidFill>
                  <a:srgbClr val="0D0D0D"/>
                </a:solidFill>
                <a:effectLst/>
                <a:highlight>
                  <a:srgbClr val="FFFFFF"/>
                </a:highlight>
                <a:latin typeface="Söhne"/>
              </a:rPr>
              <a:t>: Just as ignoring the fundamental forces of the universe is impractical, ignoring the principles of entropy and computational irreducibility in Agile practices is counterproductive.</a:t>
            </a:r>
          </a:p>
          <a:p>
            <a:pPr algn="l">
              <a:buFont typeface="Arial" panose="020B0604020202020204" pitchFamily="34" charset="0"/>
              <a:buChar char="•"/>
            </a:pPr>
            <a:r>
              <a:rPr lang="en-US" sz="1000" b="1" i="0">
                <a:solidFill>
                  <a:srgbClr val="0D0D0D"/>
                </a:solidFill>
                <a:effectLst/>
                <a:highlight>
                  <a:srgbClr val="FFFFFF"/>
                </a:highlight>
                <a:latin typeface="Söhne"/>
              </a:rPr>
              <a:t>Leveraging Chaos</a:t>
            </a:r>
            <a:r>
              <a:rPr lang="en-US" sz="1000" b="0" i="0">
                <a:solidFill>
                  <a:srgbClr val="0D0D0D"/>
                </a:solidFill>
                <a:effectLst/>
                <a:highlight>
                  <a:srgbClr val="FFFFFF"/>
                </a:highlight>
                <a:latin typeface="Söhne"/>
              </a:rPr>
              <a:t>: Agile leverages the natural tendency of systems to disorder as an opportunity for innovation and adaptation.</a:t>
            </a:r>
          </a:p>
          <a:p>
            <a:endParaRPr lang="en-US" sz="1000"/>
          </a:p>
        </p:txBody>
      </p:sp>
      <p:sp>
        <p:nvSpPr>
          <p:cNvPr id="4" name="Slide Number Placeholder 3"/>
          <p:cNvSpPr>
            <a:spLocks noGrp="1"/>
          </p:cNvSpPr>
          <p:nvPr>
            <p:ph type="sldNum" sz="quarter" idx="5"/>
          </p:nvPr>
        </p:nvSpPr>
        <p:spPr/>
        <p:txBody>
          <a:bodyPr/>
          <a:lstStyle/>
          <a:p>
            <a:fld id="{3216ADD7-230E-0F4C-AE7E-664D592F3381}" type="slidenum">
              <a:rPr lang="en-US" smtClean="0"/>
              <a:t>5</a:t>
            </a:fld>
            <a:endParaRPr lang="en-US"/>
          </a:p>
        </p:txBody>
      </p:sp>
    </p:spTree>
    <p:extLst>
      <p:ext uri="{BB962C8B-B14F-4D97-AF65-F5344CB8AC3E}">
        <p14:creationId xmlns:p14="http://schemas.microsoft.com/office/powerpoint/2010/main" val="831921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400550"/>
            <a:ext cx="6856412" cy="3600450"/>
          </a:xfrm>
        </p:spPr>
        <p:txBody>
          <a:bodyPr/>
          <a:lstStyle/>
          <a:p>
            <a:r>
              <a:rPr lang="en-US" sz="1000"/>
              <a:t>1. **Draw the Physical-Analytical Connection**: Begin by explaining the </a:t>
            </a:r>
            <a:r>
              <a:rPr lang="en-US" sz="1000" err="1"/>
              <a:t>ruliad</a:t>
            </a:r>
            <a:r>
              <a:rPr lang="en-US" sz="1000"/>
              <a:t> and how fundamental physical laws such as Newton’s laws, relativity, and quantum mechanics emerge from it. Then relate this to the concept of personal power in the organizational context.</a:t>
            </a:r>
          </a:p>
          <a:p>
            <a:endParaRPr lang="en-US" sz="1000"/>
          </a:p>
          <a:p>
            <a:r>
              <a:rPr lang="en-US" sz="1000"/>
              <a:t>2. **Illustrate with Real-World Metrics**: Use tools like a Garmin watch or </a:t>
            </a:r>
            <a:r>
              <a:rPr lang="en-US" sz="1000" err="1"/>
              <a:t>FirstBeat</a:t>
            </a:r>
            <a:r>
              <a:rPr lang="en-US" sz="1000"/>
              <a:t> analytics to demonstrate how personal energy and stress levels can be measured, establishing a scientific basis for what often feels intangible.</a:t>
            </a:r>
          </a:p>
          <a:p>
            <a:endParaRPr lang="en-US" sz="1000"/>
          </a:p>
          <a:p>
            <a:r>
              <a:rPr lang="en-US" sz="1000"/>
              <a:t>3. **Explain the Physics of Performance**:</a:t>
            </a:r>
          </a:p>
          <a:p>
            <a:r>
              <a:rPr lang="en-US" sz="1000"/>
              <a:t>   - **Force and Motivation**: Compare force in physics (mass x acceleration) with the motivational force needed to propel teams forward.</a:t>
            </a:r>
          </a:p>
          <a:p>
            <a:r>
              <a:rPr lang="en-US" sz="1000"/>
              <a:t>   - **Work and Achievement**: Correlate work (force x distance) with the completion of tasks and projects.</a:t>
            </a:r>
          </a:p>
          <a:p>
            <a:r>
              <a:rPr lang="en-US" sz="1000"/>
              <a:t>   - **Power and Efficiency**: Discuss how power (work/time) relates to productivity and efficiency in personal and team contexts.</a:t>
            </a:r>
          </a:p>
          <a:p>
            <a:endParaRPr lang="en-US" sz="1000"/>
          </a:p>
          <a:p>
            <a:r>
              <a:rPr lang="en-US" sz="1000"/>
              <a:t>4. **Power Equation in Personal Terms**: Use the power equation to demonstrate that to achieve "twice the work in half the time," one needs to quadruple their personal power. Explain how this power comes from the individual's ability to manage energy and stress effectively.</a:t>
            </a:r>
          </a:p>
          <a:p>
            <a:endParaRPr lang="en-US" sz="1000"/>
          </a:p>
          <a:p>
            <a:r>
              <a:rPr lang="en-US" sz="1000"/>
              <a:t>5. **Personal Responsibility**: Encourage trainers, coaches, and Scrum Masters to reflect on their personal energy and stress management, emphasizing how their personal power can influence and motivate their teams.</a:t>
            </a:r>
          </a:p>
          <a:p>
            <a:endParaRPr lang="en-US" sz="1000"/>
          </a:p>
          <a:p>
            <a:r>
              <a:rPr lang="en-US" sz="1000"/>
              <a:t>6. **Body Battery as a Metaphor**: Use the concept of a "body battery" to describe personal energy levels. Explain how maintaining a high "charge" through stress reduction and healthy habits can increase one’s capacity for work.</a:t>
            </a:r>
          </a:p>
          <a:p>
            <a:endParaRPr lang="en-US" sz="1000"/>
          </a:p>
          <a:p>
            <a:r>
              <a:rPr lang="en-US" sz="1000"/>
              <a:t>7. **Linking Back to Scrum**: Tie these concepts back to Scrum by highlighting the parallels between increasing personal power and the Scrum goal of delivering value more efficiently.</a:t>
            </a:r>
          </a:p>
          <a:p>
            <a:endParaRPr lang="en-US" sz="1000"/>
          </a:p>
          <a:p>
            <a:r>
              <a:rPr lang="en-US" sz="1000"/>
              <a:t>8. **Inspiring Action**: Finally, challenge your audience to consider their personal "physics of performance." Encourage them to set actionable goals for increasing their personal power by managing their energy and stress, just as they would manage any other resource in Scrum.</a:t>
            </a:r>
          </a:p>
          <a:p>
            <a:endParaRPr lang="en-US" sz="1000"/>
          </a:p>
          <a:p>
            <a:r>
              <a:rPr lang="en-US" sz="1000"/>
              <a:t>By framing the conversation around scientifically measurable and relatable concepts, trainers can make the abstract notion of personal responsibility and power more concrete, thus making it a compelling element of Scrum training.</a:t>
            </a:r>
          </a:p>
        </p:txBody>
      </p:sp>
      <p:sp>
        <p:nvSpPr>
          <p:cNvPr id="4" name="Slide Number Placeholder 3"/>
          <p:cNvSpPr>
            <a:spLocks noGrp="1"/>
          </p:cNvSpPr>
          <p:nvPr>
            <p:ph type="sldNum" sz="quarter" idx="5"/>
          </p:nvPr>
        </p:nvSpPr>
        <p:spPr/>
        <p:txBody>
          <a:bodyPr/>
          <a:lstStyle/>
          <a:p>
            <a:fld id="{3216ADD7-230E-0F4C-AE7E-664D592F3381}" type="slidenum">
              <a:rPr lang="en-US" smtClean="0"/>
              <a:t>6</a:t>
            </a:fld>
            <a:endParaRPr lang="en-US"/>
          </a:p>
        </p:txBody>
      </p:sp>
    </p:spTree>
    <p:extLst>
      <p:ext uri="{BB962C8B-B14F-4D97-AF65-F5344CB8AC3E}">
        <p14:creationId xmlns:p14="http://schemas.microsoft.com/office/powerpoint/2010/main" val="4082132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400550"/>
            <a:ext cx="6856413" cy="3600450"/>
          </a:xfrm>
        </p:spPr>
        <p:txBody>
          <a:bodyPr/>
          <a:lstStyle/>
          <a:p>
            <a:r>
              <a:rPr lang="en-US" sz="1000"/>
              <a:t>1. **Physics and Biological Evolution**: The principles of physics underpin biological evolution, influencing how life forms adapt and evolve over time. In a similar vein, Scrum processes evolve in a computationally irreducible environment, where each step or change cannot be simplified or predicted with complete accuracy.</a:t>
            </a:r>
          </a:p>
          <a:p>
            <a:endParaRPr lang="en-US" sz="1000"/>
          </a:p>
          <a:p>
            <a:r>
              <a:rPr lang="en-US" sz="1000"/>
              <a:t>2. **Brain as a Predictive Engine**: The human brain has evolved to minimize surprises through prediction. This predictive capability enhances survival by reducing the likelihood of unexpected outcomes.</a:t>
            </a:r>
          </a:p>
          <a:p>
            <a:endParaRPr lang="en-US" sz="1000"/>
          </a:p>
          <a:p>
            <a:r>
              <a:rPr lang="en-US" sz="1000"/>
              <a:t>3. **Inspect and Adapt in Scrum**: Just as biological entities inspect their environments and adapt for survival, Scrum teams must continuously inspect and adapt their work processes. This is crucial in environments that are complex and unpredictable.</a:t>
            </a:r>
          </a:p>
          <a:p>
            <a:endParaRPr lang="en-US" sz="1000"/>
          </a:p>
          <a:p>
            <a:r>
              <a:rPr lang="en-US" sz="1000"/>
              <a:t>4. **Cost of Failed Predictions**: In Scrum, failed predictions, such as unmet sprint goals, have significant costs. They can lead to dissatisfaction, feelings of incompetence, and unnecessary administrative overhead, detracting from the team's ability to focus on continuous improvement and acceleration.</a:t>
            </a:r>
          </a:p>
          <a:p>
            <a:endParaRPr lang="en-US" sz="1000"/>
          </a:p>
          <a:p>
            <a:r>
              <a:rPr lang="en-US" sz="1000"/>
              <a:t>5. **Pattern of Success - Teams That Finish Early Accelerate Faster**: One of the most critical patterns in Scrum is that teams which finish tasks early tend to accelerate faster in subsequent sprints. This is because finishing early minimizes "Bayesian surprise" (unexpected deviations from planned outcomes), allowing teams to allocate more energy towards innovation, quality improvement, and speed.</a:t>
            </a:r>
          </a:p>
          <a:p>
            <a:endParaRPr lang="en-US" sz="1000"/>
          </a:p>
          <a:p>
            <a:r>
              <a:rPr lang="en-US" sz="1000"/>
              <a:t>6. **Leveraging Physics for Better Scrum**: Understanding and applying the principles of physics can help Scrum teams better navigate the complexities of product development. By acknowledging the inherently unpredictable nature of their work, teams can foster a more resilient and adaptive workflow.</a:t>
            </a:r>
          </a:p>
        </p:txBody>
      </p:sp>
      <p:sp>
        <p:nvSpPr>
          <p:cNvPr id="4" name="Slide Number Placeholder 3"/>
          <p:cNvSpPr>
            <a:spLocks noGrp="1"/>
          </p:cNvSpPr>
          <p:nvPr>
            <p:ph type="sldNum" sz="quarter" idx="5"/>
          </p:nvPr>
        </p:nvSpPr>
        <p:spPr/>
        <p:txBody>
          <a:bodyPr/>
          <a:lstStyle/>
          <a:p>
            <a:fld id="{3216ADD7-230E-0F4C-AE7E-664D592F3381}" type="slidenum">
              <a:rPr lang="en-US" smtClean="0"/>
              <a:t>7</a:t>
            </a:fld>
            <a:endParaRPr lang="en-US"/>
          </a:p>
        </p:txBody>
      </p:sp>
    </p:spTree>
    <p:extLst>
      <p:ext uri="{BB962C8B-B14F-4D97-AF65-F5344CB8AC3E}">
        <p14:creationId xmlns:p14="http://schemas.microsoft.com/office/powerpoint/2010/main" val="98479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314450"/>
            <a:ext cx="5486400" cy="3086100"/>
          </a:xfrm>
        </p:spPr>
      </p:sp>
      <p:sp>
        <p:nvSpPr>
          <p:cNvPr id="3" name="Notes Placeholder 2"/>
          <p:cNvSpPr>
            <a:spLocks noGrp="1"/>
          </p:cNvSpPr>
          <p:nvPr>
            <p:ph type="body" idx="1"/>
          </p:nvPr>
        </p:nvSpPr>
        <p:spPr>
          <a:xfrm>
            <a:off x="-1" y="4400550"/>
            <a:ext cx="6856413" cy="3600450"/>
          </a:xfrm>
        </p:spPr>
        <p:txBody>
          <a:bodyPr/>
          <a:lstStyle/>
          <a:p>
            <a:r>
              <a:rPr lang="en-US" sz="1000"/>
              <a:t>1. **Origins in CAS**: Scrum is deeply rooted in the principles of Complex Adaptive Systems (CAS), a concept that emerged from artificial life simulations. CAS principles describe systems that are capable of changing and learning from experience, which is central to Scrum methodology.</a:t>
            </a:r>
          </a:p>
          <a:p>
            <a:endParaRPr lang="en-US" sz="1000"/>
          </a:p>
          <a:p>
            <a:r>
              <a:rPr lang="en-US" sz="1000"/>
              <a:t>2. **Implementation of CAS through Scrum**:</a:t>
            </a:r>
          </a:p>
          <a:p>
            <a:r>
              <a:rPr lang="en-US" sz="1000"/>
              <a:t>   - **Simple to Implement**: Scrum provides a straightforward framework that allows teams to implement CAS principles without needing to deeply understand the underlying theory.</a:t>
            </a:r>
          </a:p>
          <a:p>
            <a:r>
              <a:rPr lang="en-US" sz="1000"/>
              <a:t>   - **Experiential Learning**: By adopting Scrum, teams engage in a practical experiment to see if they can enhance productivity and efficiency—often summarized as doing "twice the work in half the time."</a:t>
            </a:r>
          </a:p>
          <a:p>
            <a:endParaRPr lang="en-US" sz="1000"/>
          </a:p>
          <a:p>
            <a:r>
              <a:rPr lang="en-US" sz="1000"/>
              <a:t>3. **Role of Trainers, Coaches, and Scrum Masters**:</a:t>
            </a:r>
          </a:p>
          <a:p>
            <a:r>
              <a:rPr lang="en-US" sz="1000"/>
              <a:t>   - **Deep Understanding Necessary**: While Scrum simplifies the application of CAS, effective trainers, coaches, and Scrum Masters must understand CAS theory to guide teams properly.</a:t>
            </a:r>
          </a:p>
          <a:p>
            <a:r>
              <a:rPr lang="en-US" sz="1000"/>
              <a:t>   - **Ensuring Fidelity to CAS**: Deviations from CAS principles can compromise the effectiveness of Scrum. Trainers need to ensure that Scrum practices align with CAS to maintain the integrity and benefits of the framework.</a:t>
            </a:r>
          </a:p>
          <a:p>
            <a:endParaRPr lang="en-US" sz="1000"/>
          </a:p>
          <a:p>
            <a:r>
              <a:rPr lang="en-US" sz="1000"/>
              <a:t>4. **Historical Context and Validation**:</a:t>
            </a:r>
          </a:p>
          <a:p>
            <a:r>
              <a:rPr lang="en-US" sz="1000"/>
              <a:t>   - **Langton’s Contribution**: Chris Langton at Los Alamos National Labs provided mathematical proof that systems operating at the edge of chaos evolve faster, a key insight that influenced the development of Scrum.</a:t>
            </a:r>
          </a:p>
          <a:p>
            <a:r>
              <a:rPr lang="en-US" sz="1000"/>
              <a:t>   - **Predictability and Adaptation**: Following Langton, Stephen Wolfram’s work further supported the idea that complex phenomena generated by simple rules in systems like Scrum are fundamentally unpredictable. This unpredictability necessitates a framework like Scrum that is flexible and adaptable.</a:t>
            </a:r>
          </a:p>
          <a:p>
            <a:endParaRPr lang="en-US" sz="1000"/>
          </a:p>
          <a:p>
            <a:r>
              <a:rPr lang="en-US" sz="1000"/>
              <a:t>5. **Broader Impact**:</a:t>
            </a:r>
          </a:p>
          <a:p>
            <a:r>
              <a:rPr lang="en-US" sz="1000"/>
              <a:t>   - **Beyond Software Development**: Originally developed for software projects, Scrum’s effectiveness in managing complex projects has led to its adoption across various industries.</a:t>
            </a:r>
          </a:p>
          <a:p>
            <a:r>
              <a:rPr lang="en-US" sz="1000"/>
              <a:t>   - **Influence on Other Fields**: The principles of CAS and Scrum have influenced developments in AI, robotics, and beyond, showcasing the broad applicability and relevance of these concepts.</a:t>
            </a:r>
          </a:p>
        </p:txBody>
      </p:sp>
      <p:sp>
        <p:nvSpPr>
          <p:cNvPr id="4" name="Slide Number Placeholder 3"/>
          <p:cNvSpPr>
            <a:spLocks noGrp="1"/>
          </p:cNvSpPr>
          <p:nvPr>
            <p:ph type="sldNum" sz="quarter" idx="5"/>
          </p:nvPr>
        </p:nvSpPr>
        <p:spPr/>
        <p:txBody>
          <a:bodyPr/>
          <a:lstStyle/>
          <a:p>
            <a:fld id="{3216ADD7-230E-0F4C-AE7E-664D592F3381}" type="slidenum">
              <a:rPr lang="en-US" smtClean="0"/>
              <a:t>8</a:t>
            </a:fld>
            <a:endParaRPr lang="en-US"/>
          </a:p>
        </p:txBody>
      </p:sp>
    </p:spTree>
    <p:extLst>
      <p:ext uri="{BB962C8B-B14F-4D97-AF65-F5344CB8AC3E}">
        <p14:creationId xmlns:p14="http://schemas.microsoft.com/office/powerpoint/2010/main" val="3872288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00550"/>
            <a:ext cx="6779941" cy="3600450"/>
          </a:xfrm>
        </p:spPr>
        <p:txBody>
          <a:bodyPr/>
          <a:lstStyle/>
          <a:p>
            <a:r>
              <a:rPr lang="en-US" sz="1000"/>
              <a:t>1. **Linking Basic Sciences and Scrum**: Begin by illustrating how fundamental sciences like physics and biology serve as the building blocks for understanding Complex Adaptive Systems (CAS). Make a clear connection that Scrum doesn't just randomly appear but evolves from these complex systems.</a:t>
            </a:r>
          </a:p>
          <a:p>
            <a:endParaRPr lang="en-US" sz="1000"/>
          </a:p>
          <a:p>
            <a:r>
              <a:rPr lang="en-US" sz="1000"/>
              <a:t>2. **Drawing from Biological Examples**: Use analogies from biology, such as how life self-organizes in response to environmental challenges, to explain how Scrum enables organizations to adapt and thrive in complex business environments. This will help the audience grasp the natural progression from biological systems to organizational frameworks.</a:t>
            </a:r>
          </a:p>
          <a:p>
            <a:endParaRPr lang="en-US" sz="1000"/>
          </a:p>
          <a:p>
            <a:r>
              <a:rPr lang="en-US" sz="1000"/>
              <a:t>3. **Reference to Friston’s Free Energy Principle**: Introduce Friston’s Free Energy model as a scientific basis for understanding how the brain deals with uncertainty and minimizes free energy. Relate this to how Scrum teams operate by continuously learning and adapting to minimize project 'entropy' or chaos.</a:t>
            </a:r>
          </a:p>
          <a:p>
            <a:endParaRPr lang="en-US" sz="1000"/>
          </a:p>
          <a:p>
            <a:r>
              <a:rPr lang="en-US" sz="1000"/>
              <a:t>4. **Emphasizing Scrum Principles**: Focus on the core principles of Scrum mentioned in your slide:</a:t>
            </a:r>
          </a:p>
          <a:p>
            <a:r>
              <a:rPr lang="en-US" sz="1000"/>
              <a:t>   - **Empowerment and Self-Management**: Explain how these principles allow teams to self-organize, similar to autonomous systems in biology, leading to more effective problem-solving and innovation.</a:t>
            </a:r>
          </a:p>
          <a:p>
            <a:r>
              <a:rPr lang="en-US" sz="1000"/>
              <a:t>   - **Leadership and Service**: Discuss the role of a Scrum Master as a 'leader who serves', facilitating the team’s ability to navigate complexity rather than dictating methods.</a:t>
            </a:r>
          </a:p>
          <a:p>
            <a:r>
              <a:rPr lang="en-US" sz="1000"/>
              <a:t>   - **Sustainable Pace**: Highlight the importance of maintaining a sustainable pace, drawing parallels to biological systems that conserve energy for long-term survival and efficiency.</a:t>
            </a:r>
          </a:p>
          <a:p>
            <a:endParaRPr lang="en-US" sz="1000"/>
          </a:p>
          <a:p>
            <a:r>
              <a:rPr lang="en-US" sz="1000"/>
              <a:t>5. **Visual and Interactive Content**: Use diagrams to visually represent the flow from physics to Scrum, and possibly interactive elements or simulations that demonstrate the self-organizing nature of Scrum teams in real-time scenarios.</a:t>
            </a:r>
          </a:p>
          <a:p>
            <a:endParaRPr lang="en-US" sz="1000"/>
          </a:p>
          <a:p>
            <a:r>
              <a:rPr lang="en-US" sz="1000"/>
              <a:t>6. **Deep Answers for Every Question**: Encourage trainers to always look deeper into every question posed by participants, showing how each Scrum practice is backed by extensive scientific theory and practical evidence.</a:t>
            </a:r>
          </a:p>
          <a:p>
            <a:endParaRPr lang="en-US" sz="1000"/>
          </a:p>
        </p:txBody>
      </p:sp>
      <p:sp>
        <p:nvSpPr>
          <p:cNvPr id="4" name="Slide Number Placeholder 3"/>
          <p:cNvSpPr>
            <a:spLocks noGrp="1"/>
          </p:cNvSpPr>
          <p:nvPr>
            <p:ph type="sldNum" sz="quarter" idx="5"/>
          </p:nvPr>
        </p:nvSpPr>
        <p:spPr/>
        <p:txBody>
          <a:bodyPr/>
          <a:lstStyle/>
          <a:p>
            <a:fld id="{3216ADD7-230E-0F4C-AE7E-664D592F3381}" type="slidenum">
              <a:rPr lang="en-US" smtClean="0"/>
              <a:t>9</a:t>
            </a:fld>
            <a:endParaRPr lang="en-US"/>
          </a:p>
        </p:txBody>
      </p:sp>
    </p:spTree>
    <p:extLst>
      <p:ext uri="{BB962C8B-B14F-4D97-AF65-F5344CB8AC3E}">
        <p14:creationId xmlns:p14="http://schemas.microsoft.com/office/powerpoint/2010/main" val="3336861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0" y="4400550"/>
            <a:ext cx="6858000" cy="3600450"/>
          </a:xfrm>
        </p:spPr>
        <p:txBody>
          <a:bodyPr/>
          <a:lstStyle/>
          <a:p>
            <a:r>
              <a:rPr lang="en-US" sz="1000" b="0" i="0">
                <a:solidFill>
                  <a:srgbClr val="1D1C1D"/>
                </a:solidFill>
                <a:effectLst/>
                <a:highlight>
                  <a:srgbClr val="F8F8F8"/>
                </a:highlight>
                <a:latin typeface="Slack-Lato"/>
              </a:rPr>
              <a:t>[chatGPT4]: Sutherland's perspective is fundamentally spot-on. He's highlighting a shift that's both inevitable and already underway, especially with examples like Microsoft Copilot leading the charge. The projection of a 30-100x increase in team performance is not just optimistic but grounded in the tangible results we're beginning to see across various sectors. The analogy to Chess and Go is particularly apt, demonstrating how human-AI collaboration isn't about competition but about complementing and augmenting human capabilities to achieve outcomes that were previously unthinkable.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The considerations outlined are crucial. The transition towards AI integration in workforce dynamics is not merely a technological shift but a transformation that touches on every aspect of work and society: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1. **Skill Evolution and Education**: The necessity for humans to adapt and evolve alongside AI is paramount. The focus on creativity, emotional intelligence, and strategic thinking is essential for future-proofing the workforce and ensuring humans can leverage AI effectively.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2. **Ethical and Social Implications**: These concerns are at the heart of integrating AI into teams as equal members. The questions of decision-making, accountability, and the preservation of human judgment are central to maintaining ethical standards and ensuring AI serves humanity's best interests.</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3. **Human-Centric Design**: This is critical. The goal of integrating AI into Scrum and productivity frameworks should enhance human capability, not replace it. Keeping human insight, empathy, and creativity at the core ensures that technological advancements benefit society as a whole.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4. **Inclusive and Sustainable Implementation**: The implementation of AI must be done with a keen eye on inclusivity and sustainability. The benefits of AI should not widen existing societal gaps but should be used as a tool to bridge them, ensuring that advancements lead to a better, more equitable society for all.</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In essence, Sutherland's vision for the integration of AI into Scrum and productivity frameworks isn't just about improving efficiency or performance; it's about reimagining the future of work in a way that leverages the best of both human and artificial intelligence. The path forward requires careful consideration, ethical oversight, and a commitment to preserving the human elements that drive creativity and innovation. It's a challenging journey, but one that holds the promise of transforming our collective potential.</a:t>
            </a:r>
            <a:endParaRPr lang="en-US" sz="1000"/>
          </a:p>
        </p:txBody>
      </p:sp>
    </p:spTree>
    <p:extLst>
      <p:ext uri="{BB962C8B-B14F-4D97-AF65-F5344CB8AC3E}">
        <p14:creationId xmlns:p14="http://schemas.microsoft.com/office/powerpoint/2010/main" val="192786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Master" Target="../slideMasters/slideMaster2.xml"/><Relationship Id="rId7" Type="http://schemas.openxmlformats.org/officeDocument/2006/relationships/image" Target="../media/image12.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jpe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drive.google.com/open?id=12Fs7zbIlM1lLYmbi86yv9EruIZG5xZDr" TargetMode="External"/><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hyperlink" Target="https://hbr.org/2012/10/do-your-slides-pass-the-glance-test" TargetMode="Externa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Master" Target="../slideMasters/slideMaster4.xml"/><Relationship Id="rId7" Type="http://schemas.openxmlformats.org/officeDocument/2006/relationships/image" Target="../media/image12.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jpe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hyperlink" Target="https://drive.google.com/open?id=12Fs7zbIlM1lLYmbi86yv9EruIZG5xZDr" TargetMode="External"/><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hyperlink" Target="https://hbr.org/2012/10/do-your-slides-pass-the-glance-test" TargetMode="Externa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Section Tit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9600" y="2673142"/>
            <a:ext cx="5715104" cy="565359"/>
          </a:xfrm>
        </p:spPr>
        <p:txBody>
          <a:bodyPr anchor="t" anchorCtr="0">
            <a:noAutofit/>
          </a:bodyPr>
          <a:lstStyle>
            <a:lvl1pPr marL="0" indent="0">
              <a:buNone/>
              <a:defRPr sz="33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section title</a:t>
            </a:r>
          </a:p>
        </p:txBody>
      </p:sp>
      <p:sp>
        <p:nvSpPr>
          <p:cNvPr id="16" name="Text Placeholder 7"/>
          <p:cNvSpPr>
            <a:spLocks noGrp="1"/>
          </p:cNvSpPr>
          <p:nvPr>
            <p:ph type="body" sz="quarter" idx="11" hasCustomPrompt="1"/>
          </p:nvPr>
        </p:nvSpPr>
        <p:spPr>
          <a:xfrm>
            <a:off x="609600" y="3274594"/>
            <a:ext cx="5715104" cy="960522"/>
          </a:xfrm>
        </p:spPr>
        <p:txBody>
          <a:bodyPr anchor="t" anchorCtr="0">
            <a:noAutofit/>
          </a:bodyPr>
          <a:lstStyle>
            <a:lvl1pPr marL="0" indent="0">
              <a:buNone/>
              <a:defRPr sz="22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Master Description</a:t>
            </a: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24704" y="1073889"/>
            <a:ext cx="4193931" cy="6858000"/>
          </a:xfrm>
          <a:prstGeom prst="rect">
            <a:avLst/>
          </a:prstGeom>
        </p:spPr>
      </p:pic>
      <p:sp>
        <p:nvSpPr>
          <p:cNvPr id="13" name="Slide Number">
            <a:extLst>
              <a:ext uri="{FF2B5EF4-FFF2-40B4-BE49-F238E27FC236}">
                <a16:creationId xmlns:a16="http://schemas.microsoft.com/office/drawing/2014/main" id="{A4AF9431-35DC-430F-B7B6-B7381A288E85}"/>
              </a:ext>
            </a:extLst>
          </p:cNvPr>
          <p:cNvSpPr txBox="1">
            <a:spLocks noGrp="1"/>
          </p:cNvSpPr>
          <p:nvPr>
            <p:ph type="sldNum" sz="quarter" idx="2"/>
          </p:nvPr>
        </p:nvSpPr>
        <p:spPr>
          <a:xfrm>
            <a:off x="5815867" y="6475098"/>
            <a:ext cx="560266" cy="230530"/>
          </a:xfrm>
          <a:prstGeom prst="rect">
            <a:avLst/>
          </a:prstGeom>
        </p:spPr>
        <p:txBody>
          <a:bodyPr/>
          <a:lstStyle/>
          <a:p>
            <a:fld id="{86CB4B4D-7CA3-9044-876B-883B54F8677D}" type="slidenum">
              <a:rPr lang="en-US" smtClean="0"/>
              <a:t>‹#›</a:t>
            </a:fld>
            <a:endParaRPr lang="en-US"/>
          </a:p>
        </p:txBody>
      </p:sp>
      <p:pic>
        <p:nvPicPr>
          <p:cNvPr id="12" name="Picture 11">
            <a:extLst>
              <a:ext uri="{FF2B5EF4-FFF2-40B4-BE49-F238E27FC236}">
                <a16:creationId xmlns:a16="http://schemas.microsoft.com/office/drawing/2014/main" id="{1F22E84A-326E-4E38-9C41-2FC31042D9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24704" y="1073889"/>
            <a:ext cx="4193931" cy="6858000"/>
          </a:xfrm>
          <a:prstGeom prst="rect">
            <a:avLst/>
          </a:prstGeom>
        </p:spPr>
      </p:pic>
      <p:sp>
        <p:nvSpPr>
          <p:cNvPr id="15" name="Diamond 14">
            <a:extLst>
              <a:ext uri="{FF2B5EF4-FFF2-40B4-BE49-F238E27FC236}">
                <a16:creationId xmlns:a16="http://schemas.microsoft.com/office/drawing/2014/main" id="{F293BCB9-F616-4C4D-80D0-9FE1CFDFDF67}"/>
              </a:ext>
            </a:extLst>
          </p:cNvPr>
          <p:cNvSpPr/>
          <p:nvPr userDrawn="1"/>
        </p:nvSpPr>
        <p:spPr>
          <a:xfrm flipV="1">
            <a:off x="6998433" y="-444713"/>
            <a:ext cx="5815867" cy="5651712"/>
          </a:xfrm>
          <a:prstGeom prst="diamond">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561335232"/>
      </p:ext>
    </p:extLst>
  </p:cSld>
  <p:clrMapOvr>
    <a:masterClrMapping/>
  </p:clrMapOvr>
  <p:transition spd="med"/>
  <p:extLst>
    <p:ext uri="{DCECCB84-F9BA-43D5-87BE-67443E8EF086}">
      <p15:sldGuideLst xmlns:p15="http://schemas.microsoft.com/office/powerpoint/2012/main">
        <p15:guide id="1" orient="horz" pos="4080">
          <p15:clr>
            <a:srgbClr val="FBAE40"/>
          </p15:clr>
        </p15:guide>
        <p15:guide id="2" pos="76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896DA-7044-E042-A0F3-9B7B530D4185}"/>
              </a:ext>
            </a:extLst>
          </p:cNvPr>
          <p:cNvSpPr>
            <a:spLocks noGrp="1"/>
          </p:cNvSpPr>
          <p:nvPr>
            <p:ph type="title"/>
          </p:nvPr>
        </p:nvSpPr>
        <p:spPr>
          <a:xfrm>
            <a:off x="839788" y="457200"/>
            <a:ext cx="3932237" cy="1600200"/>
          </a:xfrm>
        </p:spPr>
        <p:txBody>
          <a:bodyPr anchor="b"/>
          <a:lstStyle>
            <a:lvl1pPr>
              <a:defRPr sz="3200" b="0" i="0"/>
            </a:lvl1pPr>
          </a:lstStyle>
          <a:p>
            <a:r>
              <a:rPr lang="en-US"/>
              <a:t>Click to edit Master title style</a:t>
            </a:r>
          </a:p>
        </p:txBody>
      </p:sp>
      <p:sp>
        <p:nvSpPr>
          <p:cNvPr id="3" name="Picture Placeholder 2">
            <a:extLst>
              <a:ext uri="{FF2B5EF4-FFF2-40B4-BE49-F238E27FC236}">
                <a16:creationId xmlns:a16="http://schemas.microsoft.com/office/drawing/2014/main" id="{DD6BA647-30EA-334D-8E83-1F0231935CBD}"/>
              </a:ext>
            </a:extLst>
          </p:cNvPr>
          <p:cNvSpPr>
            <a:spLocks noGrp="1"/>
          </p:cNvSpPr>
          <p:nvPr>
            <p:ph type="pic" idx="1"/>
          </p:nvPr>
        </p:nvSpPr>
        <p:spPr>
          <a:xfrm>
            <a:off x="5183188" y="987425"/>
            <a:ext cx="6172200" cy="4873625"/>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747CF5-CA91-BF41-B9D8-9A626F342059}"/>
              </a:ext>
            </a:extLst>
          </p:cNvPr>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91623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Bullets &amp; Photo">
    <p:spTree>
      <p:nvGrpSpPr>
        <p:cNvPr id="1" name=""/>
        <p:cNvGrpSpPr/>
        <p:nvPr/>
      </p:nvGrpSpPr>
      <p:grpSpPr>
        <a:xfrm>
          <a:off x="0" y="0"/>
          <a:ext cx="0" cy="0"/>
          <a:chOff x="0" y="0"/>
          <a:chExt cx="0" cy="0"/>
        </a:xfrm>
      </p:grpSpPr>
      <p:sp>
        <p:nvSpPr>
          <p:cNvPr id="52" name="Image"/>
          <p:cNvSpPr>
            <a:spLocks noGrp="1"/>
          </p:cNvSpPr>
          <p:nvPr>
            <p:ph type="pic" sz="half" idx="13"/>
          </p:nvPr>
        </p:nvSpPr>
        <p:spPr>
          <a:xfrm>
            <a:off x="6584950" y="1758090"/>
            <a:ext cx="4195999" cy="3934901"/>
          </a:xfrm>
          <a:prstGeom prst="rect">
            <a:avLst/>
          </a:prstGeom>
        </p:spPr>
        <p:txBody>
          <a:bodyPr lIns="91439" tIns="45719" rIns="91439" bIns="45719" anchor="t">
            <a:noAutofit/>
          </a:bodyPr>
          <a:lstStyle>
            <a:lvl1pPr>
              <a:defRPr b="0" i="0">
                <a:latin typeface="Calibri" panose="020F0502020204030204" pitchFamily="34" charset="0"/>
              </a:defRPr>
            </a:lvl1pPr>
          </a:lstStyle>
          <a:p>
            <a:r>
              <a:rPr lang="en-US"/>
              <a:t>Click icon to add picture</a:t>
            </a:r>
            <a:endParaRPr/>
          </a:p>
        </p:txBody>
      </p:sp>
      <p:sp>
        <p:nvSpPr>
          <p:cNvPr id="53" name="Line"/>
          <p:cNvSpPr/>
          <p:nvPr/>
        </p:nvSpPr>
        <p:spPr>
          <a:xfrm flipV="1">
            <a:off x="1295665" y="1758090"/>
            <a:ext cx="1" cy="3867315"/>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b="0" i="0">
              <a:latin typeface="Calibri" panose="020F0502020204030204" pitchFamily="34" charset="0"/>
            </a:endParaRPr>
          </a:p>
        </p:txBody>
      </p:sp>
      <p:sp>
        <p:nvSpPr>
          <p:cNvPr id="55" name="Body Level One…"/>
          <p:cNvSpPr txBox="1">
            <a:spLocks noGrp="1"/>
          </p:cNvSpPr>
          <p:nvPr>
            <p:ph type="body" sz="half" idx="1" hasCustomPrompt="1"/>
          </p:nvPr>
        </p:nvSpPr>
        <p:spPr>
          <a:xfrm>
            <a:off x="1390782" y="1760118"/>
            <a:ext cx="5111751" cy="3932873"/>
          </a:xfrm>
          <a:prstGeom prst="rect">
            <a:avLst/>
          </a:prstGeom>
        </p:spPr>
        <p:txBody>
          <a:bodyPr anchor="t">
            <a:normAutofit/>
          </a:bodyPr>
          <a:lstStyle>
            <a:lvl1pPr marL="2794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1pPr>
            <a:lvl2pPr marL="5588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2pPr>
            <a:lvl3pPr marL="8382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3pPr>
            <a:lvl4pPr marL="11176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4pPr>
            <a:lvl5pPr marL="13970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0" i="0">
              <a:latin typeface="Calibri" panose="020F0502020204030204" pitchFamily="34" charset="0"/>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rmAutofit/>
          </a:bodyPr>
          <a:lstStyle>
            <a:lvl1pPr algn="l">
              <a:defRPr sz="3600" b="0" i="0">
                <a:solidFill>
                  <a:srgbClr val="CC0000"/>
                </a:solidFill>
                <a:latin typeface="Calibri" panose="020F0502020204030204" pitchFamily="34" charset="0"/>
                <a:ea typeface="Verdana"/>
                <a:cs typeface="Calibri" panose="020F0502020204030204" pitchFamily="34" charset="0"/>
                <a:sym typeface="Verdana"/>
              </a:defRPr>
            </a:lvl1pPr>
          </a:lstStyle>
          <a:p>
            <a:r>
              <a:rPr lang="en-US"/>
              <a:t>Click to edit Master title style</a:t>
            </a:r>
            <a:endParaRPr/>
          </a:p>
        </p:txBody>
      </p:sp>
    </p:spTree>
    <p:extLst>
      <p:ext uri="{BB962C8B-B14F-4D97-AF65-F5344CB8AC3E}">
        <p14:creationId xmlns:p14="http://schemas.microsoft.com/office/powerpoint/2010/main" val="2008436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type="obj">
  <p:cSld name="1_Title and Content">
    <p:bg>
      <p:bgPr>
        <a:solidFill>
          <a:schemeClr val="lt1"/>
        </a:solidFill>
        <a:effectLst/>
      </p:bgPr>
    </p:bg>
    <p:spTree>
      <p:nvGrpSpPr>
        <p:cNvPr id="1" name="Shape 52"/>
        <p:cNvGrpSpPr/>
        <p:nvPr/>
      </p:nvGrpSpPr>
      <p:grpSpPr>
        <a:xfrm>
          <a:off x="0" y="0"/>
          <a:ext cx="0" cy="0"/>
          <a:chOff x="0" y="0"/>
          <a:chExt cx="0" cy="0"/>
        </a:xfrm>
      </p:grpSpPr>
      <p:sp>
        <p:nvSpPr>
          <p:cNvPr id="53" name="Google Shape;53;p14"/>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Font typeface="Montserrat"/>
              <a:buNone/>
              <a:defRPr>
                <a:solidFill>
                  <a:srgbClr val="888888"/>
                </a:solidFill>
                <a:latin typeface="Montserrat"/>
                <a:ea typeface="Montserrat"/>
                <a:cs typeface="Montserrat"/>
                <a:sym typeface="Montserrat"/>
              </a:defRPr>
            </a:lvl1pPr>
            <a:lvl2pPr lvl="1" algn="l" rtl="0">
              <a:spcBef>
                <a:spcPts val="0"/>
              </a:spcBef>
              <a:spcAft>
                <a:spcPts val="0"/>
              </a:spcAft>
              <a:buSzPts val="1400"/>
              <a:buFont typeface="Montserrat"/>
              <a:buNone/>
              <a:defRPr>
                <a:latin typeface="Montserrat"/>
                <a:ea typeface="Montserrat"/>
                <a:cs typeface="Montserrat"/>
                <a:sym typeface="Montserrat"/>
              </a:defRPr>
            </a:lvl2pPr>
            <a:lvl3pPr lvl="2" algn="l" rtl="0">
              <a:spcBef>
                <a:spcPts val="0"/>
              </a:spcBef>
              <a:spcAft>
                <a:spcPts val="0"/>
              </a:spcAft>
              <a:buSzPts val="1400"/>
              <a:buFont typeface="Montserrat"/>
              <a:buNone/>
              <a:defRPr>
                <a:latin typeface="Montserrat"/>
                <a:ea typeface="Montserrat"/>
                <a:cs typeface="Montserrat"/>
                <a:sym typeface="Montserrat"/>
              </a:defRPr>
            </a:lvl3pPr>
            <a:lvl4pPr lvl="3" algn="l" rtl="0">
              <a:spcBef>
                <a:spcPts val="0"/>
              </a:spcBef>
              <a:spcAft>
                <a:spcPts val="0"/>
              </a:spcAft>
              <a:buSzPts val="1400"/>
              <a:buFont typeface="Montserrat"/>
              <a:buNone/>
              <a:defRPr>
                <a:latin typeface="Montserrat"/>
                <a:ea typeface="Montserrat"/>
                <a:cs typeface="Montserrat"/>
                <a:sym typeface="Montserrat"/>
              </a:defRPr>
            </a:lvl4pPr>
            <a:lvl5pPr lvl="4" algn="l" rtl="0">
              <a:spcBef>
                <a:spcPts val="0"/>
              </a:spcBef>
              <a:spcAft>
                <a:spcPts val="0"/>
              </a:spcAft>
              <a:buSzPts val="1400"/>
              <a:buFont typeface="Montserrat"/>
              <a:buNone/>
              <a:defRPr>
                <a:latin typeface="Montserrat"/>
                <a:ea typeface="Montserrat"/>
                <a:cs typeface="Montserrat"/>
                <a:sym typeface="Montserrat"/>
              </a:defRPr>
            </a:lvl5pPr>
            <a:lvl6pPr lvl="5" algn="l" rtl="0">
              <a:spcBef>
                <a:spcPts val="0"/>
              </a:spcBef>
              <a:spcAft>
                <a:spcPts val="0"/>
              </a:spcAft>
              <a:buSzPts val="1400"/>
              <a:buFont typeface="Montserrat"/>
              <a:buNone/>
              <a:defRPr>
                <a:latin typeface="Montserrat"/>
                <a:ea typeface="Montserrat"/>
                <a:cs typeface="Montserrat"/>
                <a:sym typeface="Montserrat"/>
              </a:defRPr>
            </a:lvl6pPr>
            <a:lvl7pPr lvl="6" algn="l" rtl="0">
              <a:spcBef>
                <a:spcPts val="0"/>
              </a:spcBef>
              <a:spcAft>
                <a:spcPts val="0"/>
              </a:spcAft>
              <a:buSzPts val="1400"/>
              <a:buFont typeface="Montserrat"/>
              <a:buNone/>
              <a:defRPr>
                <a:latin typeface="Montserrat"/>
                <a:ea typeface="Montserrat"/>
                <a:cs typeface="Montserrat"/>
                <a:sym typeface="Montserrat"/>
              </a:defRPr>
            </a:lvl7pPr>
            <a:lvl8pPr lvl="7" algn="l" rtl="0">
              <a:spcBef>
                <a:spcPts val="0"/>
              </a:spcBef>
              <a:spcAft>
                <a:spcPts val="0"/>
              </a:spcAft>
              <a:buSzPts val="1400"/>
              <a:buFont typeface="Montserrat"/>
              <a:buNone/>
              <a:defRPr>
                <a:latin typeface="Montserrat"/>
                <a:ea typeface="Montserrat"/>
                <a:cs typeface="Montserrat"/>
                <a:sym typeface="Montserrat"/>
              </a:defRPr>
            </a:lvl8pPr>
            <a:lvl9pPr lvl="8" algn="l"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54" name="Google Shape;54;p14"/>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Font typeface="Montserrat"/>
              <a:buNone/>
              <a:defRPr>
                <a:solidFill>
                  <a:srgbClr val="888888"/>
                </a:solidFill>
                <a:latin typeface="Montserrat"/>
                <a:ea typeface="Montserrat"/>
                <a:cs typeface="Montserrat"/>
                <a:sym typeface="Montserrat"/>
              </a:defRPr>
            </a:lvl1pPr>
            <a:lvl2pPr lvl="1" algn="l" rtl="0">
              <a:spcBef>
                <a:spcPts val="0"/>
              </a:spcBef>
              <a:spcAft>
                <a:spcPts val="0"/>
              </a:spcAft>
              <a:buSzPts val="1400"/>
              <a:buFont typeface="Montserrat"/>
              <a:buNone/>
              <a:defRPr>
                <a:latin typeface="Montserrat"/>
                <a:ea typeface="Montserrat"/>
                <a:cs typeface="Montserrat"/>
                <a:sym typeface="Montserrat"/>
              </a:defRPr>
            </a:lvl2pPr>
            <a:lvl3pPr lvl="2" algn="l" rtl="0">
              <a:spcBef>
                <a:spcPts val="0"/>
              </a:spcBef>
              <a:spcAft>
                <a:spcPts val="0"/>
              </a:spcAft>
              <a:buSzPts val="1400"/>
              <a:buFont typeface="Montserrat"/>
              <a:buNone/>
              <a:defRPr>
                <a:latin typeface="Montserrat"/>
                <a:ea typeface="Montserrat"/>
                <a:cs typeface="Montserrat"/>
                <a:sym typeface="Montserrat"/>
              </a:defRPr>
            </a:lvl3pPr>
            <a:lvl4pPr lvl="3" algn="l" rtl="0">
              <a:spcBef>
                <a:spcPts val="0"/>
              </a:spcBef>
              <a:spcAft>
                <a:spcPts val="0"/>
              </a:spcAft>
              <a:buSzPts val="1400"/>
              <a:buFont typeface="Montserrat"/>
              <a:buNone/>
              <a:defRPr>
                <a:latin typeface="Montserrat"/>
                <a:ea typeface="Montserrat"/>
                <a:cs typeface="Montserrat"/>
                <a:sym typeface="Montserrat"/>
              </a:defRPr>
            </a:lvl4pPr>
            <a:lvl5pPr lvl="4" algn="l" rtl="0">
              <a:spcBef>
                <a:spcPts val="0"/>
              </a:spcBef>
              <a:spcAft>
                <a:spcPts val="0"/>
              </a:spcAft>
              <a:buSzPts val="1400"/>
              <a:buFont typeface="Montserrat"/>
              <a:buNone/>
              <a:defRPr>
                <a:latin typeface="Montserrat"/>
                <a:ea typeface="Montserrat"/>
                <a:cs typeface="Montserrat"/>
                <a:sym typeface="Montserrat"/>
              </a:defRPr>
            </a:lvl5pPr>
            <a:lvl6pPr lvl="5" algn="l" rtl="0">
              <a:spcBef>
                <a:spcPts val="0"/>
              </a:spcBef>
              <a:spcAft>
                <a:spcPts val="0"/>
              </a:spcAft>
              <a:buSzPts val="1400"/>
              <a:buFont typeface="Montserrat"/>
              <a:buNone/>
              <a:defRPr>
                <a:latin typeface="Montserrat"/>
                <a:ea typeface="Montserrat"/>
                <a:cs typeface="Montserrat"/>
                <a:sym typeface="Montserrat"/>
              </a:defRPr>
            </a:lvl6pPr>
            <a:lvl7pPr lvl="6" algn="l" rtl="0">
              <a:spcBef>
                <a:spcPts val="0"/>
              </a:spcBef>
              <a:spcAft>
                <a:spcPts val="0"/>
              </a:spcAft>
              <a:buSzPts val="1400"/>
              <a:buFont typeface="Montserrat"/>
              <a:buNone/>
              <a:defRPr>
                <a:latin typeface="Montserrat"/>
                <a:ea typeface="Montserrat"/>
                <a:cs typeface="Montserrat"/>
                <a:sym typeface="Montserrat"/>
              </a:defRPr>
            </a:lvl7pPr>
            <a:lvl8pPr lvl="7" algn="l" rtl="0">
              <a:spcBef>
                <a:spcPts val="0"/>
              </a:spcBef>
              <a:spcAft>
                <a:spcPts val="0"/>
              </a:spcAft>
              <a:buSzPts val="1400"/>
              <a:buFont typeface="Montserrat"/>
              <a:buNone/>
              <a:defRPr>
                <a:latin typeface="Montserrat"/>
                <a:ea typeface="Montserrat"/>
                <a:cs typeface="Montserrat"/>
                <a:sym typeface="Montserrat"/>
              </a:defRPr>
            </a:lvl8pPr>
            <a:lvl9pPr lvl="8" algn="l"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55" name="Google Shape;55;p14"/>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latin typeface="Montserrat"/>
                <a:ea typeface="Montserrat"/>
                <a:cs typeface="Montserrat"/>
                <a:sym typeface="Montserrat"/>
              </a:defRPr>
            </a:lvl1pPr>
            <a:lvl2pPr marL="0" lvl="1" indent="0" algn="r" rtl="0">
              <a:spcBef>
                <a:spcPts val="0"/>
              </a:spcBef>
              <a:buNone/>
              <a:defRPr>
                <a:solidFill>
                  <a:srgbClr val="888888"/>
                </a:solidFill>
                <a:latin typeface="Montserrat"/>
                <a:ea typeface="Montserrat"/>
                <a:cs typeface="Montserrat"/>
                <a:sym typeface="Montserrat"/>
              </a:defRPr>
            </a:lvl2pPr>
            <a:lvl3pPr marL="0" lvl="2" indent="0" algn="r" rtl="0">
              <a:spcBef>
                <a:spcPts val="0"/>
              </a:spcBef>
              <a:buNone/>
              <a:defRPr>
                <a:solidFill>
                  <a:srgbClr val="888888"/>
                </a:solidFill>
                <a:latin typeface="Montserrat"/>
                <a:ea typeface="Montserrat"/>
                <a:cs typeface="Montserrat"/>
                <a:sym typeface="Montserrat"/>
              </a:defRPr>
            </a:lvl3pPr>
            <a:lvl4pPr marL="0" lvl="3" indent="0" algn="r" rtl="0">
              <a:spcBef>
                <a:spcPts val="0"/>
              </a:spcBef>
              <a:buNone/>
              <a:defRPr>
                <a:solidFill>
                  <a:srgbClr val="888888"/>
                </a:solidFill>
                <a:latin typeface="Montserrat"/>
                <a:ea typeface="Montserrat"/>
                <a:cs typeface="Montserrat"/>
                <a:sym typeface="Montserrat"/>
              </a:defRPr>
            </a:lvl4pPr>
            <a:lvl5pPr marL="0" lvl="4" indent="0" algn="r" rtl="0">
              <a:spcBef>
                <a:spcPts val="0"/>
              </a:spcBef>
              <a:buNone/>
              <a:defRPr>
                <a:solidFill>
                  <a:srgbClr val="888888"/>
                </a:solidFill>
                <a:latin typeface="Montserrat"/>
                <a:ea typeface="Montserrat"/>
                <a:cs typeface="Montserrat"/>
                <a:sym typeface="Montserrat"/>
              </a:defRPr>
            </a:lvl5pPr>
            <a:lvl6pPr marL="0" lvl="5" indent="0" algn="r" rtl="0">
              <a:spcBef>
                <a:spcPts val="0"/>
              </a:spcBef>
              <a:buNone/>
              <a:defRPr>
                <a:solidFill>
                  <a:srgbClr val="888888"/>
                </a:solidFill>
                <a:latin typeface="Montserrat"/>
                <a:ea typeface="Montserrat"/>
                <a:cs typeface="Montserrat"/>
                <a:sym typeface="Montserrat"/>
              </a:defRPr>
            </a:lvl6pPr>
            <a:lvl7pPr marL="0" lvl="6" indent="0" algn="r" rtl="0">
              <a:spcBef>
                <a:spcPts val="0"/>
              </a:spcBef>
              <a:buNone/>
              <a:defRPr>
                <a:solidFill>
                  <a:srgbClr val="888888"/>
                </a:solidFill>
                <a:latin typeface="Montserrat"/>
                <a:ea typeface="Montserrat"/>
                <a:cs typeface="Montserrat"/>
                <a:sym typeface="Montserrat"/>
              </a:defRPr>
            </a:lvl7pPr>
            <a:lvl8pPr marL="0" lvl="7" indent="0" algn="r" rtl="0">
              <a:spcBef>
                <a:spcPts val="0"/>
              </a:spcBef>
              <a:buNone/>
              <a:defRPr>
                <a:solidFill>
                  <a:srgbClr val="888888"/>
                </a:solidFill>
                <a:latin typeface="Montserrat"/>
                <a:ea typeface="Montserrat"/>
                <a:cs typeface="Montserrat"/>
                <a:sym typeface="Montserrat"/>
              </a:defRPr>
            </a:lvl8pPr>
            <a:lvl9pPr marL="0" lvl="8" indent="0" algn="r" rtl="0">
              <a:spcBef>
                <a:spcPts val="0"/>
              </a:spcBef>
              <a:buNone/>
              <a:defRPr>
                <a:solidFill>
                  <a:srgbClr val="888888"/>
                </a:solidFill>
                <a:latin typeface="Montserrat"/>
                <a:ea typeface="Montserrat"/>
                <a:cs typeface="Montserrat"/>
                <a:sym typeface="Montserr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925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Content/Image B">
    <p:spTree>
      <p:nvGrpSpPr>
        <p:cNvPr id="1" name=""/>
        <p:cNvGrpSpPr/>
        <p:nvPr/>
      </p:nvGrpSpPr>
      <p:grpSpPr>
        <a:xfrm>
          <a:off x="0" y="0"/>
          <a:ext cx="0" cy="0"/>
          <a:chOff x="0" y="0"/>
          <a:chExt cx="0" cy="0"/>
        </a:xfrm>
      </p:grpSpPr>
      <p:sp>
        <p:nvSpPr>
          <p:cNvPr id="3" name="Rectangle 2"/>
          <p:cNvSpPr/>
          <p:nvPr userDrawn="1"/>
        </p:nvSpPr>
        <p:spPr>
          <a:xfrm>
            <a:off x="9409531" y="2175291"/>
            <a:ext cx="21174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600"/>
              </a:spcBef>
              <a:defRPr sz="1900">
                <a:latin typeface="Open Sans" charset="0"/>
                <a:ea typeface="Open Sans" charset="0"/>
                <a:cs typeface="Open Sans" charset="0"/>
                <a:sym typeface="Verdana"/>
              </a:defRPr>
            </a:lvl1pPr>
            <a:lvl2pPr marL="558800" indent="-279400">
              <a:spcBef>
                <a:spcPts val="600"/>
              </a:spcBef>
              <a:defRPr sz="1900">
                <a:latin typeface="Open Sans" charset="0"/>
                <a:ea typeface="Open Sans" charset="0"/>
                <a:cs typeface="Open Sans" charset="0"/>
                <a:sym typeface="Verdana"/>
              </a:defRPr>
            </a:lvl2pPr>
            <a:lvl3pPr marL="838200" indent="-279400">
              <a:spcBef>
                <a:spcPts val="600"/>
              </a:spcBef>
              <a:defRPr sz="1900">
                <a:latin typeface="Open Sans" charset="0"/>
                <a:ea typeface="Open Sans" charset="0"/>
                <a:cs typeface="Open Sans" charset="0"/>
                <a:sym typeface="Verdana"/>
              </a:defRPr>
            </a:lvl3pPr>
            <a:lvl4pPr marL="1117600" indent="-279400">
              <a:spcBef>
                <a:spcPts val="600"/>
              </a:spcBef>
              <a:defRPr sz="1900">
                <a:latin typeface="Open Sans" charset="0"/>
                <a:ea typeface="Open Sans" charset="0"/>
                <a:cs typeface="Open Sans" charset="0"/>
                <a:sym typeface="Verdana"/>
              </a:defRPr>
            </a:lvl4pPr>
            <a:lvl5pPr marL="1397000" indent="-279400">
              <a:spcBef>
                <a:spcPts val="600"/>
              </a:spcBef>
              <a:defRPr sz="1900">
                <a:latin typeface="Open Sans" charset="0"/>
                <a:ea typeface="Open Sans" charset="0"/>
                <a:cs typeface="Open Sans"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7246938" y="1302544"/>
            <a:ext cx="4135438" cy="4717256"/>
          </a:xfrm>
        </p:spPr>
        <p:txBody>
          <a:bodyPr/>
          <a:lstStyle/>
          <a:p>
            <a:r>
              <a:rPr lang="en-US"/>
              <a:t>Click icon to add picture</a:t>
            </a:r>
          </a:p>
        </p:txBody>
      </p:sp>
      <p:sp>
        <p:nvSpPr>
          <p:cNvPr id="9" name="Rectangle 8">
            <a:extLst>
              <a:ext uri="{FF2B5EF4-FFF2-40B4-BE49-F238E27FC236}">
                <a16:creationId xmlns:a16="http://schemas.microsoft.com/office/drawing/2014/main" id="{AADDE23E-223B-BF48-B723-A539E99055C0}"/>
              </a:ext>
            </a:extLst>
          </p:cNvPr>
          <p:cNvSpPr/>
          <p:nvPr userDrawn="1"/>
        </p:nvSpPr>
        <p:spPr>
          <a:xfrm>
            <a:off x="228599" y="0"/>
            <a:ext cx="114300" cy="1240972"/>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Text Placeholder 7">
            <a:extLst>
              <a:ext uri="{FF2B5EF4-FFF2-40B4-BE49-F238E27FC236}">
                <a16:creationId xmlns:a16="http://schemas.microsoft.com/office/drawing/2014/main" id="{47EA323A-C648-084B-87ED-0AB23D0E6E71}"/>
              </a:ext>
            </a:extLst>
          </p:cNvPr>
          <p:cNvSpPr>
            <a:spLocks noGrp="1"/>
          </p:cNvSpPr>
          <p:nvPr>
            <p:ph type="body" sz="quarter" idx="12" hasCustomPrompt="1"/>
          </p:nvPr>
        </p:nvSpPr>
        <p:spPr>
          <a:xfrm>
            <a:off x="574537" y="406575"/>
            <a:ext cx="8690377" cy="528709"/>
          </a:xfrm>
        </p:spPr>
        <p:txBody>
          <a:bodyPr anchor="b" anchorCtr="0">
            <a:noAutofit/>
          </a:bodyPr>
          <a:lstStyle>
            <a:lvl1pPr marL="0" indent="0">
              <a:spcBef>
                <a:spcPts val="600"/>
              </a:spcBef>
              <a:buNone/>
              <a:defRPr sz="2400" b="1">
                <a:latin typeface="Open Sans" charset="0"/>
                <a:ea typeface="Open Sans" charset="0"/>
                <a:cs typeface="Open Sans"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4" name="Text Placeholder 7">
            <a:extLst>
              <a:ext uri="{FF2B5EF4-FFF2-40B4-BE49-F238E27FC236}">
                <a16:creationId xmlns:a16="http://schemas.microsoft.com/office/drawing/2014/main" id="{37C960BB-A47F-F24F-BC11-725E7FA78715}"/>
              </a:ext>
            </a:extLst>
          </p:cNvPr>
          <p:cNvSpPr>
            <a:spLocks noGrp="1"/>
          </p:cNvSpPr>
          <p:nvPr>
            <p:ph type="body" sz="quarter" idx="13" hasCustomPrompt="1"/>
          </p:nvPr>
        </p:nvSpPr>
        <p:spPr>
          <a:xfrm>
            <a:off x="574537" y="935284"/>
            <a:ext cx="8690377" cy="305688"/>
          </a:xfrm>
        </p:spPr>
        <p:txBody>
          <a:bodyPr anchor="b" anchorCtr="0">
            <a:noAutofit/>
          </a:bodyPr>
          <a:lstStyle>
            <a:lvl1pPr marL="0" indent="0">
              <a:spcBef>
                <a:spcPts val="600"/>
              </a:spcBef>
              <a:buNone/>
              <a:defRPr sz="1800"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Sub header</a:t>
            </a:r>
          </a:p>
        </p:txBody>
      </p:sp>
      <p:sp>
        <p:nvSpPr>
          <p:cNvPr id="10" name="Text Placeholder 23">
            <a:extLst>
              <a:ext uri="{FF2B5EF4-FFF2-40B4-BE49-F238E27FC236}">
                <a16:creationId xmlns:a16="http://schemas.microsoft.com/office/drawing/2014/main" id="{3194FE47-CB3D-494D-B03B-D37E585EE84F}"/>
              </a:ext>
            </a:extLst>
          </p:cNvPr>
          <p:cNvSpPr>
            <a:spLocks noGrp="1"/>
          </p:cNvSpPr>
          <p:nvPr>
            <p:ph type="body" sz="quarter" idx="20" hasCustomPrompt="1"/>
          </p:nvPr>
        </p:nvSpPr>
        <p:spPr>
          <a:xfrm>
            <a:off x="555189" y="6116320"/>
            <a:ext cx="6411096" cy="238964"/>
          </a:xfrm>
          <a:solidFill>
            <a:srgbClr val="CC0000"/>
          </a:solidFill>
        </p:spPr>
        <p:txBody>
          <a:bodyPr anchor="t">
            <a:noAutofit/>
          </a:bodyPr>
          <a:lstStyle>
            <a:lvl1pPr marL="0" indent="0" algn="ctr">
              <a:lnSpc>
                <a:spcPct val="100000"/>
              </a:lnSpc>
              <a:spcBef>
                <a:spcPts val="0"/>
              </a:spcBef>
              <a:buFont typeface="Arial" panose="020B0604020202020204" pitchFamily="34" charset="0"/>
              <a:buNone/>
              <a:defRPr sz="1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spTree>
    <p:extLst>
      <p:ext uri="{BB962C8B-B14F-4D97-AF65-F5344CB8AC3E}">
        <p14:creationId xmlns:p14="http://schemas.microsoft.com/office/powerpoint/2010/main" val="9481678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4952" y="1768109"/>
            <a:ext cx="9144000" cy="1645015"/>
          </a:xfrm>
        </p:spPr>
        <p:txBody>
          <a:bodyPr anchor="ctr">
            <a:normAutofit/>
          </a:bodyPr>
          <a:lstStyle>
            <a:lvl1pPr algn="l">
              <a:defRPr sz="3600">
                <a:latin typeface="+mj-lt"/>
                <a:cs typeface="Poppins" pitchFamily="2" charset="77"/>
              </a:defRPr>
            </a:lvl1pPr>
          </a:lstStyle>
          <a:p>
            <a:r>
              <a:rPr lang="en-US"/>
              <a:t>Click to edit Master title style</a:t>
            </a:r>
          </a:p>
        </p:txBody>
      </p:sp>
      <p:sp>
        <p:nvSpPr>
          <p:cNvPr id="3" name="Subtitle 2"/>
          <p:cNvSpPr>
            <a:spLocks noGrp="1"/>
          </p:cNvSpPr>
          <p:nvPr>
            <p:ph type="subTitle" idx="1"/>
          </p:nvPr>
        </p:nvSpPr>
        <p:spPr>
          <a:xfrm>
            <a:off x="794952" y="3505200"/>
            <a:ext cx="9144000" cy="1054443"/>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9">
            <a:extLst>
              <a:ext uri="{FF2B5EF4-FFF2-40B4-BE49-F238E27FC236}">
                <a16:creationId xmlns:a16="http://schemas.microsoft.com/office/drawing/2014/main" id="{5ED89478-4F6C-1636-51B1-D4E9A0EC0C96}"/>
              </a:ext>
            </a:extLst>
          </p:cNvPr>
          <p:cNvSpPr txBox="1"/>
          <p:nvPr userDrawn="1"/>
        </p:nvSpPr>
        <p:spPr>
          <a:xfrm>
            <a:off x="2564286" y="880051"/>
            <a:ext cx="257521" cy="369332"/>
          </a:xfrm>
          <a:prstGeom prst="rect">
            <a:avLst/>
          </a:prstGeom>
          <a:noFill/>
        </p:spPr>
        <p:txBody>
          <a:bodyPr wrap="square" rtlCol="0">
            <a:spAutoFit/>
          </a:bodyPr>
          <a:lstStyle/>
          <a:p>
            <a:r>
              <a:rPr lang="en-US">
                <a:solidFill>
                  <a:schemeClr val="bg2">
                    <a:lumMod val="50000"/>
                  </a:schemeClr>
                </a:solidFill>
                <a:latin typeface="Poppins" pitchFamily="2" charset="77"/>
                <a:cs typeface="Poppins" pitchFamily="2" charset="77"/>
              </a:rPr>
              <a:t>+</a:t>
            </a:r>
          </a:p>
        </p:txBody>
      </p:sp>
      <p:pic>
        <p:nvPicPr>
          <p:cNvPr id="11" name="Picture 10" descr="A red and grey text on a black background&#10;&#10;Description automatically generated">
            <a:extLst>
              <a:ext uri="{FF2B5EF4-FFF2-40B4-BE49-F238E27FC236}">
                <a16:creationId xmlns:a16="http://schemas.microsoft.com/office/drawing/2014/main" id="{0039E4F0-386B-A06D-EC38-946ADBC6717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096" b="40082"/>
          <a:stretch/>
        </p:blipFill>
        <p:spPr>
          <a:xfrm>
            <a:off x="2991886" y="709424"/>
            <a:ext cx="2367929" cy="493049"/>
          </a:xfrm>
          <a:prstGeom prst="rect">
            <a:avLst/>
          </a:prstGeom>
        </p:spPr>
      </p:pic>
      <p:sp>
        <p:nvSpPr>
          <p:cNvPr id="5" name="Picture Placeholder 4">
            <a:extLst>
              <a:ext uri="{FF2B5EF4-FFF2-40B4-BE49-F238E27FC236}">
                <a16:creationId xmlns:a16="http://schemas.microsoft.com/office/drawing/2014/main" id="{9AFB2554-0C00-B10D-D202-A23B77693C77}"/>
              </a:ext>
            </a:extLst>
          </p:cNvPr>
          <p:cNvSpPr>
            <a:spLocks noGrp="1"/>
          </p:cNvSpPr>
          <p:nvPr>
            <p:ph type="pic" sz="quarter" idx="10"/>
          </p:nvPr>
        </p:nvSpPr>
        <p:spPr>
          <a:xfrm>
            <a:off x="889469" y="748804"/>
            <a:ext cx="1589778" cy="631825"/>
          </a:xfrm>
          <a:prstGeom prst="rect">
            <a:avLst/>
          </a:prstGeom>
        </p:spPr>
        <p:txBody>
          <a:bodyPr/>
          <a:lstStyle/>
          <a:p>
            <a:endParaRPr lang="en-US"/>
          </a:p>
        </p:txBody>
      </p:sp>
    </p:spTree>
    <p:extLst>
      <p:ext uri="{BB962C8B-B14F-4D97-AF65-F5344CB8AC3E}">
        <p14:creationId xmlns:p14="http://schemas.microsoft.com/office/powerpoint/2010/main" val="314839392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A room filled with furniture and a large window&#10;&#10;Description automatically generated">
            <a:extLst>
              <a:ext uri="{FF2B5EF4-FFF2-40B4-BE49-F238E27FC236}">
                <a16:creationId xmlns:a16="http://schemas.microsoft.com/office/drawing/2014/main" id="{8F67EE70-B13F-AD4A-B93F-377C14084E8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7F29542-A54B-8846-9D77-3D597B3CED22}"/>
              </a:ext>
            </a:extLst>
          </p:cNvPr>
          <p:cNvSpPr/>
          <p:nvPr/>
        </p:nvSpPr>
        <p:spPr>
          <a:xfrm>
            <a:off x="0"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 Placeholder 8">
            <a:extLst>
              <a:ext uri="{FF2B5EF4-FFF2-40B4-BE49-F238E27FC236}">
                <a16:creationId xmlns:a16="http://schemas.microsoft.com/office/drawing/2014/main" id="{71E66272-2059-1146-AB8C-E1143D2B970A}"/>
              </a:ext>
            </a:extLst>
          </p:cNvPr>
          <p:cNvSpPr>
            <a:spLocks noGrp="1"/>
          </p:cNvSpPr>
          <p:nvPr>
            <p:ph type="body" sz="quarter" idx="10" hasCustomPrompt="1"/>
          </p:nvPr>
        </p:nvSpPr>
        <p:spPr>
          <a:xfrm>
            <a:off x="2885678" y="2807891"/>
            <a:ext cx="6420644" cy="621110"/>
          </a:xfrm>
        </p:spPr>
        <p:txBody>
          <a:bodyPr>
            <a:normAutofit/>
          </a:bodyPr>
          <a:lstStyle>
            <a:lvl1pPr marL="0" indent="0" algn="ctr">
              <a:buNone/>
              <a:defRPr sz="3300" b="0" i="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Course Name</a:t>
            </a:r>
          </a:p>
        </p:txBody>
      </p:sp>
      <p:pic>
        <p:nvPicPr>
          <p:cNvPr id="11" name="Picture 10" descr="A picture containing building, drawing&#10;&#10;Description automatically generated">
            <a:extLst>
              <a:ext uri="{FF2B5EF4-FFF2-40B4-BE49-F238E27FC236}">
                <a16:creationId xmlns:a16="http://schemas.microsoft.com/office/drawing/2014/main" id="{3E38AABC-C3FD-BA4E-8BCA-BBBF393203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9200" y="5740072"/>
            <a:ext cx="2133600" cy="544176"/>
          </a:xfrm>
          <a:prstGeom prst="rect">
            <a:avLst/>
          </a:prstGeom>
        </p:spPr>
      </p:pic>
      <p:sp>
        <p:nvSpPr>
          <p:cNvPr id="12" name="Text Placeholder 8">
            <a:extLst>
              <a:ext uri="{FF2B5EF4-FFF2-40B4-BE49-F238E27FC236}">
                <a16:creationId xmlns:a16="http://schemas.microsoft.com/office/drawing/2014/main" id="{38F320D6-BEAF-1D4F-8C5D-601094F47629}"/>
              </a:ext>
            </a:extLst>
          </p:cNvPr>
          <p:cNvSpPr>
            <a:spLocks noGrp="1"/>
          </p:cNvSpPr>
          <p:nvPr>
            <p:ph type="body" sz="quarter" idx="11" hasCustomPrompt="1"/>
          </p:nvPr>
        </p:nvSpPr>
        <p:spPr>
          <a:xfrm>
            <a:off x="2885678" y="3434056"/>
            <a:ext cx="6420644" cy="621110"/>
          </a:xfrm>
        </p:spPr>
        <p:txBody>
          <a:bodyPr>
            <a:normAutofit/>
          </a:bodyPr>
          <a:lstStyle>
            <a:lvl1pPr marL="0" indent="0" algn="ctr">
              <a:buNone/>
              <a:defRPr sz="2700" b="0" i="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Course Date</a:t>
            </a:r>
          </a:p>
        </p:txBody>
      </p:sp>
    </p:spTree>
    <p:extLst>
      <p:ext uri="{BB962C8B-B14F-4D97-AF65-F5344CB8AC3E}">
        <p14:creationId xmlns:p14="http://schemas.microsoft.com/office/powerpoint/2010/main" val="225359841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pic>
        <p:nvPicPr>
          <p:cNvPr id="14"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 name="TextBox 1"/>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8" name="Text Placeholder 7"/>
          <p:cNvSpPr>
            <a:spLocks noGrp="1"/>
          </p:cNvSpPr>
          <p:nvPr>
            <p:ph type="body" sz="quarter" idx="10" hasCustomPrompt="1"/>
          </p:nvPr>
        </p:nvSpPr>
        <p:spPr>
          <a:xfrm>
            <a:off x="609600" y="2673142"/>
            <a:ext cx="5715104" cy="565359"/>
          </a:xfrm>
        </p:spPr>
        <p:txBody>
          <a:bodyPr anchor="t" anchorCtr="0">
            <a:noAutofit/>
          </a:bodyPr>
          <a:lstStyle>
            <a:lvl1pPr marL="0" indent="0">
              <a:buNone/>
              <a:defRPr sz="33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section title</a:t>
            </a:r>
          </a:p>
        </p:txBody>
      </p:sp>
      <p:sp>
        <p:nvSpPr>
          <p:cNvPr id="16" name="Text Placeholder 7"/>
          <p:cNvSpPr>
            <a:spLocks noGrp="1"/>
          </p:cNvSpPr>
          <p:nvPr>
            <p:ph type="body" sz="quarter" idx="11" hasCustomPrompt="1"/>
          </p:nvPr>
        </p:nvSpPr>
        <p:spPr>
          <a:xfrm>
            <a:off x="609600" y="3274594"/>
            <a:ext cx="5715104" cy="960522"/>
          </a:xfrm>
        </p:spPr>
        <p:txBody>
          <a:bodyPr anchor="t" anchorCtr="0">
            <a:noAutofit/>
          </a:bodyPr>
          <a:lstStyle>
            <a:lvl1pPr marL="0" indent="0">
              <a:buNone/>
              <a:defRPr sz="22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Master Description</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4704" y="1073889"/>
            <a:ext cx="4193931" cy="6858000"/>
          </a:xfrm>
          <a:prstGeom prst="rect">
            <a:avLst/>
          </a:prstGeom>
        </p:spPr>
      </p:pic>
      <p:sp>
        <p:nvSpPr>
          <p:cNvPr id="11" name="Diamond 10"/>
          <p:cNvSpPr/>
          <p:nvPr/>
        </p:nvSpPr>
        <p:spPr>
          <a:xfrm>
            <a:off x="6468824" y="2074123"/>
            <a:ext cx="6485861" cy="489109"/>
          </a:xfrm>
          <a:prstGeom prst="diamond">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Slide Number">
            <a:extLst>
              <a:ext uri="{FF2B5EF4-FFF2-40B4-BE49-F238E27FC236}">
                <a16:creationId xmlns:a16="http://schemas.microsoft.com/office/drawing/2014/main" id="{D28E3729-D258-8548-A180-88BCCD809753}"/>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11025250"/>
      </p:ext>
    </p:extLst>
  </p:cSld>
  <p:clrMapOvr>
    <a:masterClrMapping/>
  </p:clrMapOvr>
  <p:transition spd="med"/>
  <p:extLst>
    <p:ext uri="{DCECCB84-F9BA-43D5-87BE-67443E8EF086}">
      <p15:sldGuideLst xmlns:p15="http://schemas.microsoft.com/office/powerpoint/2012/main">
        <p15:guide id="1" orient="horz" pos="4080">
          <p15:clr>
            <a:srgbClr val="FBAE40"/>
          </p15:clr>
        </p15:guide>
        <p15:guide id="2" pos="7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Picture Placeholder 2"/>
          <p:cNvSpPr>
            <a:spLocks noGrp="1"/>
          </p:cNvSpPr>
          <p:nvPr>
            <p:ph type="pic" sz="quarter" idx="17"/>
          </p:nvPr>
        </p:nvSpPr>
        <p:spPr>
          <a:xfrm>
            <a:off x="615158" y="2063014"/>
            <a:ext cx="2280707" cy="2278799"/>
          </a:xfrm>
        </p:spPr>
        <p:txBody>
          <a:bodyPr/>
          <a:lstStyle>
            <a:lvl1pPr>
              <a:defRPr b="0" i="0"/>
            </a:lvl1pPr>
          </a:lstStyle>
          <a:p>
            <a:r>
              <a:rPr lang="en-US"/>
              <a:t>Click icon to add picture</a:t>
            </a:r>
          </a:p>
        </p:txBody>
      </p:sp>
      <p:sp>
        <p:nvSpPr>
          <p:cNvPr id="45" name="Picture Placeholder 2"/>
          <p:cNvSpPr>
            <a:spLocks noGrp="1"/>
          </p:cNvSpPr>
          <p:nvPr>
            <p:ph type="pic" sz="quarter" idx="18"/>
          </p:nvPr>
        </p:nvSpPr>
        <p:spPr>
          <a:xfrm>
            <a:off x="6096000" y="2063014"/>
            <a:ext cx="2280707" cy="2278799"/>
          </a:xfrm>
        </p:spPr>
        <p:txBody>
          <a:bodyPr/>
          <a:lstStyle>
            <a:lvl1pPr>
              <a:defRPr b="0" i="0"/>
            </a:lvl1pPr>
          </a:lstStyle>
          <a:p>
            <a:r>
              <a:rPr lang="en-US"/>
              <a:t>Click icon to add picture</a:t>
            </a:r>
          </a:p>
        </p:txBody>
      </p:sp>
      <p:sp>
        <p:nvSpPr>
          <p:cNvPr id="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2" name="Text Placeholder 7"/>
          <p:cNvSpPr>
            <a:spLocks noGrp="1"/>
          </p:cNvSpPr>
          <p:nvPr>
            <p:ph type="body" sz="quarter" idx="11" hasCustomPrompt="1"/>
          </p:nvPr>
        </p:nvSpPr>
        <p:spPr>
          <a:xfrm>
            <a:off x="3004416" y="2458303"/>
            <a:ext cx="2818868" cy="330556"/>
          </a:xfrm>
        </p:spPr>
        <p:txBody>
          <a:bodyPr anchor="t" anchorCtr="0">
            <a:noAutofit/>
          </a:bodyPr>
          <a:lstStyle>
            <a:lvl1pPr marL="0" indent="0">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Jeff Sutherland</a:t>
            </a:r>
          </a:p>
        </p:txBody>
      </p:sp>
      <p:sp>
        <p:nvSpPr>
          <p:cNvPr id="23" name="Text Placeholder 7"/>
          <p:cNvSpPr>
            <a:spLocks noGrp="1"/>
          </p:cNvSpPr>
          <p:nvPr>
            <p:ph type="body" sz="quarter" idx="12" hasCustomPrompt="1"/>
          </p:nvPr>
        </p:nvSpPr>
        <p:spPr>
          <a:xfrm>
            <a:off x="3004416" y="2788858"/>
            <a:ext cx="2818868" cy="229789"/>
          </a:xfrm>
        </p:spPr>
        <p:txBody>
          <a:bodyPr anchor="t" anchorCtr="0">
            <a:noAutofit/>
          </a:bodyPr>
          <a:lstStyle>
            <a:lvl1pPr marL="0" indent="0">
              <a:buNone/>
              <a:defRPr sz="1200" b="0" i="0" baseline="0">
                <a:solidFill>
                  <a:srgbClr val="FF0000"/>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CO-CREATOR OF SCRUM</a:t>
            </a:r>
          </a:p>
        </p:txBody>
      </p:sp>
      <p:sp>
        <p:nvSpPr>
          <p:cNvPr id="24" name="Text Placeholder 7"/>
          <p:cNvSpPr>
            <a:spLocks noGrp="1"/>
          </p:cNvSpPr>
          <p:nvPr>
            <p:ph type="body" sz="quarter" idx="13" hasCustomPrompt="1"/>
          </p:nvPr>
        </p:nvSpPr>
        <p:spPr>
          <a:xfrm>
            <a:off x="3004416" y="3029190"/>
            <a:ext cx="2818868" cy="1328815"/>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Tx/>
                <a:latin typeface="Open Sans" charset="0"/>
                <a:ea typeface="Open Sans" charset="0"/>
                <a:cs typeface="Open Sans" charset="0"/>
                <a:sym typeface="Helvetica Neue"/>
              </a:rPr>
              <a:t>Author of The Art of Doing Twice the Work in Half the Time. Signatory of the Agile Manifesto.</a:t>
            </a:r>
          </a:p>
        </p:txBody>
      </p:sp>
      <p:sp>
        <p:nvSpPr>
          <p:cNvPr id="25" name="Text Placeholder 7"/>
          <p:cNvSpPr>
            <a:spLocks noGrp="1"/>
          </p:cNvSpPr>
          <p:nvPr>
            <p:ph type="body" sz="quarter" idx="14" hasCustomPrompt="1"/>
          </p:nvPr>
        </p:nvSpPr>
        <p:spPr>
          <a:xfrm>
            <a:off x="8479854" y="2458303"/>
            <a:ext cx="2799128" cy="324383"/>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a:ln>
                  <a:noFill/>
                </a:ln>
                <a:solidFill>
                  <a:srgbClr val="000000"/>
                </a:solidFill>
                <a:effectLst/>
                <a:uFillTx/>
                <a:latin typeface="Open Sans" charset="0"/>
                <a:ea typeface="Open Sans" charset="0"/>
                <a:cs typeface="Open Sans" charset="0"/>
                <a:sym typeface="Helvetica Neue"/>
              </a:rPr>
              <a:t>Mark Buckner</a:t>
            </a:r>
          </a:p>
        </p:txBody>
      </p:sp>
      <p:sp>
        <p:nvSpPr>
          <p:cNvPr id="26" name="Text Placeholder 7"/>
          <p:cNvSpPr>
            <a:spLocks noGrp="1"/>
          </p:cNvSpPr>
          <p:nvPr>
            <p:ph type="body" sz="quarter" idx="15" hasCustomPrompt="1"/>
          </p:nvPr>
        </p:nvSpPr>
        <p:spPr>
          <a:xfrm>
            <a:off x="8479854" y="2788858"/>
            <a:ext cx="2799128" cy="229789"/>
          </a:xfrm>
        </p:spPr>
        <p:txBody>
          <a:bodyPr anchor="t" anchorCtr="0">
            <a:noAutofit/>
          </a:bodyPr>
          <a:lstStyle>
            <a:lvl1pPr marL="0" marR="0" indent="0" algn="l" defTabSz="412750" rtl="0" eaLnBrk="1" fontAlgn="auto" latinLnBrk="0" hangingPunct="0">
              <a:lnSpc>
                <a:spcPct val="100000"/>
              </a:lnSpc>
              <a:spcBef>
                <a:spcPts val="0"/>
              </a:spcBef>
              <a:spcAft>
                <a:spcPts val="0"/>
              </a:spcAft>
              <a:buClrTx/>
              <a:buSzTx/>
              <a:buFontTx/>
              <a:buNone/>
              <a:tabLst/>
              <a:defRPr sz="1200" b="0" i="0" baseline="0">
                <a:solidFill>
                  <a:srgbClr val="FF0000"/>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a:ln>
                  <a:noFill/>
                </a:ln>
                <a:solidFill>
                  <a:srgbClr val="FF0000"/>
                </a:solidFill>
                <a:effectLst/>
                <a:uFillTx/>
                <a:latin typeface="Open Sans" charset="0"/>
                <a:ea typeface="Open Sans" charset="0"/>
                <a:cs typeface="Open Sans" charset="0"/>
                <a:sym typeface="Helvetica Neue"/>
              </a:rPr>
              <a:t>PRINCIPAL CONSULTANT, TRAINER</a:t>
            </a:r>
          </a:p>
        </p:txBody>
      </p:sp>
      <p:sp>
        <p:nvSpPr>
          <p:cNvPr id="27" name="Text Placeholder 7"/>
          <p:cNvSpPr>
            <a:spLocks noGrp="1"/>
          </p:cNvSpPr>
          <p:nvPr>
            <p:ph type="body" sz="quarter" idx="16" hasCustomPrompt="1"/>
          </p:nvPr>
        </p:nvSpPr>
        <p:spPr>
          <a:xfrm>
            <a:off x="8479854" y="3029190"/>
            <a:ext cx="2799128" cy="1304000"/>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Tx/>
                <a:latin typeface="Open Sans" charset="0"/>
                <a:ea typeface="Open Sans" charset="0"/>
                <a:cs typeface="Open Sans" charset="0"/>
                <a:sym typeface="Helvetica Neue"/>
              </a:rPr>
              <a:t>Dr. Mark Buckner has over 32 years of experience in R&amp;D leadership, strategic planning, coordination, and execution.</a:t>
            </a:r>
          </a:p>
        </p:txBody>
      </p:sp>
      <p:sp>
        <p:nvSpPr>
          <p:cNvPr id="17" name="TextBox 16"/>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5" name="Slide Number">
            <a:extLst>
              <a:ext uri="{FF2B5EF4-FFF2-40B4-BE49-F238E27FC236}">
                <a16:creationId xmlns:a16="http://schemas.microsoft.com/office/drawing/2014/main" id="{D6B1A56F-615E-4E47-ADA8-8228D427C64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3918194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Image A">
    <p:spTree>
      <p:nvGrpSpPr>
        <p:cNvPr id="1" name=""/>
        <p:cNvGrpSpPr/>
        <p:nvPr/>
      </p:nvGrpSpPr>
      <p:grpSpPr>
        <a:xfrm>
          <a:off x="0" y="0"/>
          <a:ext cx="0" cy="0"/>
          <a:chOff x="0" y="0"/>
          <a:chExt cx="0" cy="0"/>
        </a:xfrm>
      </p:grpSpPr>
      <p:sp>
        <p:nvSpPr>
          <p:cNvPr id="3" name="Rectangle 2"/>
          <p:cNvSpPr/>
          <p:nvPr/>
        </p:nvSpPr>
        <p:spPr>
          <a:xfrm>
            <a:off x="7925178" y="3388440"/>
            <a:ext cx="279100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ext Placeholder 7"/>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3" name="Picture Placeholder 3"/>
          <p:cNvSpPr>
            <a:spLocks noGrp="1"/>
          </p:cNvSpPr>
          <p:nvPr>
            <p:ph type="pic" sz="quarter" idx="11"/>
          </p:nvPr>
        </p:nvSpPr>
        <p:spPr>
          <a:xfrm>
            <a:off x="7246938" y="1312272"/>
            <a:ext cx="4135438" cy="4717256"/>
          </a:xfrm>
          <a:effectLst>
            <a:outerShdw blurRad="63500" sx="102000" sy="102000" algn="ctr" rotWithShape="0">
              <a:prstClr val="black">
                <a:alpha val="40000"/>
              </a:prstClr>
            </a:outerShdw>
          </a:effectLst>
        </p:spPr>
        <p:txBody>
          <a:bodyPr/>
          <a:lstStyle>
            <a:lvl1pPr>
              <a:defRPr b="0" i="0"/>
            </a:lvl1pPr>
          </a:lstStyle>
          <a:p>
            <a:r>
              <a:rPr lang="en-US"/>
              <a:t>Click icon to add picture</a:t>
            </a:r>
          </a:p>
        </p:txBody>
      </p:sp>
      <p:sp>
        <p:nvSpPr>
          <p:cNvPr id="14" name="TextBox 13"/>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5" name="Slide Number">
            <a:extLst>
              <a:ext uri="{FF2B5EF4-FFF2-40B4-BE49-F238E27FC236}">
                <a16:creationId xmlns:a16="http://schemas.microsoft.com/office/drawing/2014/main" id="{90B26221-C0F8-4141-B81C-7AAE2776B50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3903716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Image B">
    <p:spTree>
      <p:nvGrpSpPr>
        <p:cNvPr id="1" name=""/>
        <p:cNvGrpSpPr/>
        <p:nvPr/>
      </p:nvGrpSpPr>
      <p:grpSpPr>
        <a:xfrm>
          <a:off x="0" y="0"/>
          <a:ext cx="0" cy="0"/>
          <a:chOff x="0" y="0"/>
          <a:chExt cx="0" cy="0"/>
        </a:xfrm>
      </p:grpSpPr>
      <p:sp>
        <p:nvSpPr>
          <p:cNvPr id="3" name="Rectangle 2"/>
          <p:cNvSpPr/>
          <p:nvPr/>
        </p:nvSpPr>
        <p:spPr>
          <a:xfrm>
            <a:off x="9409531" y="2175291"/>
            <a:ext cx="21174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7246938" y="1302544"/>
            <a:ext cx="4135438" cy="4717256"/>
          </a:xfrm>
        </p:spPr>
        <p:txBody>
          <a:bodyPr/>
          <a:lstStyle>
            <a:lvl1pPr>
              <a:defRPr b="0" i="0"/>
            </a:lvl1pPr>
          </a:lstStyle>
          <a:p>
            <a:r>
              <a:rPr lang="en-US"/>
              <a:t>Click icon to add picture</a:t>
            </a: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3" name="Text Placeholder 7">
            <a:extLst>
              <a:ext uri="{FF2B5EF4-FFF2-40B4-BE49-F238E27FC236}">
                <a16:creationId xmlns:a16="http://schemas.microsoft.com/office/drawing/2014/main" id="{BF375276-8AFB-6048-B84D-1575E290690F}"/>
              </a:ext>
            </a:extLst>
          </p:cNvPr>
          <p:cNvSpPr>
            <a:spLocks noGrp="1"/>
          </p:cNvSpPr>
          <p:nvPr>
            <p:ph type="body" sz="quarter" idx="10" hasCustomPrompt="1"/>
          </p:nvPr>
        </p:nvSpPr>
        <p:spPr>
          <a:xfrm>
            <a:off x="574537" y="183555"/>
            <a:ext cx="8690378"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Slide Number">
            <a:extLst>
              <a:ext uri="{FF2B5EF4-FFF2-40B4-BE49-F238E27FC236}">
                <a16:creationId xmlns:a16="http://schemas.microsoft.com/office/drawing/2014/main" id="{612ADB8B-F0E1-304C-8EFB-B456F216289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8138889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0963F1-3B6A-CF44-8754-E17636CD4A4C}"/>
              </a:ext>
            </a:extLst>
          </p:cNvPr>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object 3">
            <a:extLst>
              <a:ext uri="{FF2B5EF4-FFF2-40B4-BE49-F238E27FC236}">
                <a16:creationId xmlns:a16="http://schemas.microsoft.com/office/drawing/2014/main" id="{E44781AA-A206-5C4C-AAD6-8817D48D8487}"/>
              </a:ext>
            </a:extLst>
          </p:cNvPr>
          <p:cNvSpPr/>
          <p:nvPr userDrawn="1"/>
        </p:nvSpPr>
        <p:spPr>
          <a:xfrm>
            <a:off x="0" y="8"/>
            <a:ext cx="3502884" cy="3509955"/>
          </a:xfrm>
          <a:custGeom>
            <a:avLst/>
            <a:gdLst/>
            <a:ahLst/>
            <a:cxnLst/>
            <a:rect l="l" t="t" r="r" b="b"/>
            <a:pathLst>
              <a:path w="7550784" h="7566025">
                <a:moveTo>
                  <a:pt x="0" y="7565690"/>
                </a:moveTo>
                <a:lnTo>
                  <a:pt x="0" y="0"/>
                </a:lnTo>
                <a:lnTo>
                  <a:pt x="7550559" y="0"/>
                </a:lnTo>
                <a:lnTo>
                  <a:pt x="0" y="7565690"/>
                </a:lnTo>
                <a:close/>
              </a:path>
            </a:pathLst>
          </a:custGeom>
          <a:solidFill>
            <a:srgbClr val="CD0100"/>
          </a:solidFill>
        </p:spPr>
        <p:txBody>
          <a:bodyPr wrap="square" lIns="0" tIns="0" rIns="0" bIns="0" rtlCol="0"/>
          <a:lstStyle/>
          <a:p>
            <a:endParaRPr/>
          </a:p>
        </p:txBody>
      </p:sp>
      <p:sp>
        <p:nvSpPr>
          <p:cNvPr id="8" name="object 4">
            <a:extLst>
              <a:ext uri="{FF2B5EF4-FFF2-40B4-BE49-F238E27FC236}">
                <a16:creationId xmlns:a16="http://schemas.microsoft.com/office/drawing/2014/main" id="{FFE17257-585E-C84C-AF97-68B67E315F9B}"/>
              </a:ext>
            </a:extLst>
          </p:cNvPr>
          <p:cNvSpPr/>
          <p:nvPr userDrawn="1"/>
        </p:nvSpPr>
        <p:spPr>
          <a:xfrm>
            <a:off x="0" y="0"/>
            <a:ext cx="1299296" cy="2186800"/>
          </a:xfrm>
          <a:custGeom>
            <a:avLst/>
            <a:gdLst/>
            <a:ahLst/>
            <a:cxnLst/>
            <a:rect l="l" t="t" r="r" b="b"/>
            <a:pathLst>
              <a:path w="2800985" h="4714240">
                <a:moveTo>
                  <a:pt x="2800650" y="4713801"/>
                </a:moveTo>
                <a:lnTo>
                  <a:pt x="0" y="4713801"/>
                </a:lnTo>
                <a:lnTo>
                  <a:pt x="0" y="136925"/>
                </a:lnTo>
                <a:lnTo>
                  <a:pt x="79056" y="0"/>
                </a:lnTo>
                <a:lnTo>
                  <a:pt x="2800650" y="4713801"/>
                </a:lnTo>
                <a:close/>
              </a:path>
            </a:pathLst>
          </a:custGeom>
          <a:solidFill>
            <a:srgbClr val="4C4C4C"/>
          </a:solidFill>
        </p:spPr>
        <p:txBody>
          <a:bodyPr wrap="square" lIns="0" tIns="0" rIns="0" bIns="0" rtlCol="0"/>
          <a:lstStyle/>
          <a:p>
            <a:endParaRPr/>
          </a:p>
        </p:txBody>
      </p:sp>
      <p:sp>
        <p:nvSpPr>
          <p:cNvPr id="5" name="Title 4">
            <a:extLst>
              <a:ext uri="{FF2B5EF4-FFF2-40B4-BE49-F238E27FC236}">
                <a16:creationId xmlns:a16="http://schemas.microsoft.com/office/drawing/2014/main" id="{B813F55D-0AE5-6F43-805A-13819398B3B4}"/>
              </a:ext>
            </a:extLst>
          </p:cNvPr>
          <p:cNvSpPr>
            <a:spLocks noGrp="1"/>
          </p:cNvSpPr>
          <p:nvPr>
            <p:ph type="title"/>
          </p:nvPr>
        </p:nvSpPr>
        <p:spPr/>
        <p:txBody>
          <a:bodyPr/>
          <a:lstStyle>
            <a:lvl1pPr>
              <a:defRPr b="0" i="0"/>
            </a:lvl1pPr>
          </a:lstStyle>
          <a:p>
            <a:r>
              <a:rPr lang="en-US"/>
              <a:t>Click to edit Master title style</a:t>
            </a:r>
          </a:p>
        </p:txBody>
      </p:sp>
    </p:spTree>
    <p:extLst>
      <p:ext uri="{BB962C8B-B14F-4D97-AF65-F5344CB8AC3E}">
        <p14:creationId xmlns:p14="http://schemas.microsoft.com/office/powerpoint/2010/main" val="323736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Content/Image B">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F2D2C1-D3CA-0A41-AAFB-EDF34DE8FCB5}"/>
              </a:ext>
            </a:extLst>
          </p:cNvPr>
          <p:cNvSpPr/>
          <p:nvPr/>
        </p:nvSpPr>
        <p:spPr>
          <a:xfrm>
            <a:off x="366239" y="1945953"/>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Rectangle 13">
            <a:extLst>
              <a:ext uri="{FF2B5EF4-FFF2-40B4-BE49-F238E27FC236}">
                <a16:creationId xmlns:a16="http://schemas.microsoft.com/office/drawing/2014/main" id="{B01D22FD-5691-8E4F-9E48-A337CF763470}"/>
              </a:ext>
            </a:extLst>
          </p:cNvPr>
          <p:cNvSpPr/>
          <p:nvPr/>
        </p:nvSpPr>
        <p:spPr>
          <a:xfrm>
            <a:off x="366239" y="3814510"/>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Rectangle 2"/>
          <p:cNvSpPr/>
          <p:nvPr/>
        </p:nvSpPr>
        <p:spPr>
          <a:xfrm>
            <a:off x="366239" y="5683066"/>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4492063" y="1592080"/>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574537" y="1592080"/>
            <a:ext cx="3709229" cy="1367649"/>
          </a:xfrm>
        </p:spPr>
        <p:txBody>
          <a:bodyPr/>
          <a:lstStyle>
            <a:lvl1pPr>
              <a:defRPr b="0" i="0"/>
            </a:lvl1pPr>
          </a:lstStyle>
          <a:p>
            <a:r>
              <a:rPr lang="en-US"/>
              <a:t>Click icon to add picture</a:t>
            </a: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3" name="Text Placeholder 7">
            <a:extLst>
              <a:ext uri="{FF2B5EF4-FFF2-40B4-BE49-F238E27FC236}">
                <a16:creationId xmlns:a16="http://schemas.microsoft.com/office/drawing/2014/main" id="{BF375276-8AFB-6048-B84D-1575E290690F}"/>
              </a:ext>
            </a:extLst>
          </p:cNvPr>
          <p:cNvSpPr>
            <a:spLocks noGrp="1"/>
          </p:cNvSpPr>
          <p:nvPr>
            <p:ph type="body" sz="quarter" idx="10" hasCustomPrompt="1"/>
          </p:nvPr>
        </p:nvSpPr>
        <p:spPr>
          <a:xfrm>
            <a:off x="574537" y="183555"/>
            <a:ext cx="8690378"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0" name="Picture Placeholder 3">
            <a:extLst>
              <a:ext uri="{FF2B5EF4-FFF2-40B4-BE49-F238E27FC236}">
                <a16:creationId xmlns:a16="http://schemas.microsoft.com/office/drawing/2014/main" id="{F5B3753A-02B1-9D49-A48A-8EEFDAE5A459}"/>
              </a:ext>
            </a:extLst>
          </p:cNvPr>
          <p:cNvSpPr>
            <a:spLocks noGrp="1"/>
          </p:cNvSpPr>
          <p:nvPr>
            <p:ph type="pic" sz="quarter" idx="12"/>
          </p:nvPr>
        </p:nvSpPr>
        <p:spPr>
          <a:xfrm>
            <a:off x="574537" y="3254235"/>
            <a:ext cx="3709229" cy="1367649"/>
          </a:xfrm>
        </p:spPr>
        <p:txBody>
          <a:bodyPr/>
          <a:lstStyle>
            <a:lvl1pPr>
              <a:defRPr b="0" i="0"/>
            </a:lvl1pPr>
          </a:lstStyle>
          <a:p>
            <a:r>
              <a:rPr lang="en-US"/>
              <a:t>Click icon to add picture</a:t>
            </a:r>
          </a:p>
        </p:txBody>
      </p:sp>
      <p:sp>
        <p:nvSpPr>
          <p:cNvPr id="12" name="Picture Placeholder 3">
            <a:extLst>
              <a:ext uri="{FF2B5EF4-FFF2-40B4-BE49-F238E27FC236}">
                <a16:creationId xmlns:a16="http://schemas.microsoft.com/office/drawing/2014/main" id="{15D8767F-5053-D24D-983D-95A3FACDE72A}"/>
              </a:ext>
            </a:extLst>
          </p:cNvPr>
          <p:cNvSpPr>
            <a:spLocks noGrp="1"/>
          </p:cNvSpPr>
          <p:nvPr>
            <p:ph type="pic" sz="quarter" idx="13"/>
          </p:nvPr>
        </p:nvSpPr>
        <p:spPr>
          <a:xfrm>
            <a:off x="574537" y="4861748"/>
            <a:ext cx="3709229" cy="1367649"/>
          </a:xfrm>
        </p:spPr>
        <p:txBody>
          <a:bodyPr/>
          <a:lstStyle>
            <a:lvl1pPr>
              <a:defRPr b="0" i="0"/>
            </a:lvl1pPr>
          </a:lstStyle>
          <a:p>
            <a:r>
              <a:rPr lang="en-US"/>
              <a:t>Click icon to add picture</a:t>
            </a:r>
          </a:p>
        </p:txBody>
      </p:sp>
      <p:sp>
        <p:nvSpPr>
          <p:cNvPr id="18" name="Slide Number">
            <a:extLst>
              <a:ext uri="{FF2B5EF4-FFF2-40B4-BE49-F238E27FC236}">
                <a16:creationId xmlns:a16="http://schemas.microsoft.com/office/drawing/2014/main" id="{35BBD85D-A58F-0D47-B8DA-796236338461}"/>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08247564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534160"/>
            <a:ext cx="10903590" cy="4485640"/>
          </a:xfrm>
          <a:prstGeom prst="rect">
            <a:avLst/>
          </a:prstGeom>
        </p:spPr>
        <p:txBody>
          <a:bodyPr anchor="t"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Slide Number">
            <a:extLst>
              <a:ext uri="{FF2B5EF4-FFF2-40B4-BE49-F238E27FC236}">
                <a16:creationId xmlns:a16="http://schemas.microsoft.com/office/drawing/2014/main" id="{40035BB8-4699-2A45-9C98-7DFEF3A5D24B}"/>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4878988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534160"/>
            <a:ext cx="6707928" cy="4485640"/>
          </a:xfrm>
          <a:prstGeom prst="rect">
            <a:avLst/>
          </a:prstGeom>
        </p:spPr>
        <p:txBody>
          <a:bodyPr anchor="t"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3" name="Picture Placeholder 2">
            <a:extLst>
              <a:ext uri="{FF2B5EF4-FFF2-40B4-BE49-F238E27FC236}">
                <a16:creationId xmlns:a16="http://schemas.microsoft.com/office/drawing/2014/main" id="{F6BC364A-2610-D747-96E7-18254AFC8950}"/>
              </a:ext>
            </a:extLst>
          </p:cNvPr>
          <p:cNvSpPr>
            <a:spLocks noGrp="1"/>
          </p:cNvSpPr>
          <p:nvPr>
            <p:ph type="pic" sz="quarter" idx="11"/>
          </p:nvPr>
        </p:nvSpPr>
        <p:spPr>
          <a:xfrm>
            <a:off x="7609999" y="2008902"/>
            <a:ext cx="4110831" cy="3536156"/>
          </a:xfrm>
        </p:spPr>
        <p:txBody>
          <a:bodyPr/>
          <a:lstStyle>
            <a:lvl1pPr>
              <a:defRPr b="0" i="0"/>
            </a:lvl1pPr>
          </a:lstStyle>
          <a:p>
            <a:r>
              <a:rPr lang="en-US"/>
              <a:t>Click icon to add picture</a:t>
            </a:r>
          </a:p>
        </p:txBody>
      </p:sp>
      <p:sp>
        <p:nvSpPr>
          <p:cNvPr id="12" name="Slide Number">
            <a:extLst>
              <a:ext uri="{FF2B5EF4-FFF2-40B4-BE49-F238E27FC236}">
                <a16:creationId xmlns:a16="http://schemas.microsoft.com/office/drawing/2014/main" id="{4B22CF2D-BB29-BA47-B171-A084C4B6F46E}"/>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9895242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 Graphi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CB4B4D-7CA3-9044-876B-883B54F8677D}" type="slidenum">
              <a:rPr lang="en-US" smtClean="0"/>
              <a:t>‹#›</a:t>
            </a:fld>
            <a:endParaRPr lang="en-US"/>
          </a:p>
        </p:txBody>
      </p:sp>
      <p:sp>
        <p:nvSpPr>
          <p:cNvPr id="4" name="Rectangle 3"/>
          <p:cNvSpPr/>
          <p:nvPr/>
        </p:nvSpPr>
        <p:spPr>
          <a:xfrm>
            <a:off x="-101600" y="3407490"/>
            <a:ext cx="12293600"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Rectangle 4"/>
          <p:cNvSpPr/>
          <p:nvPr/>
        </p:nvSpPr>
        <p:spPr>
          <a:xfrm>
            <a:off x="212928" y="3407490"/>
            <a:ext cx="11664545" cy="246221"/>
          </a:xfrm>
          <a:prstGeom prst="rect">
            <a:avLst/>
          </a:prstGeom>
          <a:solidFill>
            <a:schemeClr val="bg1"/>
          </a:solidFill>
          <a:ln w="12700" cap="flat">
            <a:noFill/>
            <a:miter lim="400000"/>
          </a:ln>
          <a:effectLst>
            <a:outerShdw blurRad="279400" sx="102000" sy="102000" algn="ctr" rotWithShape="0">
              <a:prstClr val="black">
                <a:alpha val="15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Box 5"/>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BA5B7BC7-E6FA-EA4E-8252-C0FF28754C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8169" y="6480935"/>
            <a:ext cx="1111015" cy="193511"/>
          </a:xfrm>
          <a:prstGeom prst="rect">
            <a:avLst/>
          </a:prstGeom>
          <a:ln w="12700">
            <a:miter lim="400000"/>
          </a:ln>
        </p:spPr>
      </p:pic>
      <p:sp>
        <p:nvSpPr>
          <p:cNvPr id="9" name="Slide Number">
            <a:extLst>
              <a:ext uri="{FF2B5EF4-FFF2-40B4-BE49-F238E27FC236}">
                <a16:creationId xmlns:a16="http://schemas.microsoft.com/office/drawing/2014/main" id="{983435F5-5368-4348-BC2B-12C344E9A7DC}"/>
              </a:ext>
            </a:extLst>
          </p:cNvPr>
          <p:cNvSpPr txBox="1">
            <a:spLocks/>
          </p:cNvSpPr>
          <p:nvPr/>
        </p:nvSpPr>
        <p:spPr>
          <a:xfrm>
            <a:off x="5987798" y="6475098"/>
            <a:ext cx="216406" cy="235962"/>
          </a:xfrm>
          <a:prstGeom prst="rect">
            <a:avLst/>
          </a:prstGeom>
          <a:ln w="12700">
            <a:miter lim="400000"/>
          </a:ln>
        </p:spPr>
        <p:txBody>
          <a:bodyPr wrap="none" lIns="25400" tIns="25400" rIns="25400" bIns="254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200" smtClean="0"/>
              <a:pPr/>
              <a:t>‹#›</a:t>
            </a:fld>
            <a:endParaRPr lang="en-US" sz="1200"/>
          </a:p>
        </p:txBody>
      </p:sp>
    </p:spTree>
    <p:extLst>
      <p:ext uri="{BB962C8B-B14F-4D97-AF65-F5344CB8AC3E}">
        <p14:creationId xmlns:p14="http://schemas.microsoft.com/office/powerpoint/2010/main" val="184087060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38713C-46A8-F843-A84B-B88AEF4A2954}"/>
              </a:ext>
            </a:extLst>
          </p:cNvPr>
          <p:cNvSpPr/>
          <p:nvPr/>
        </p:nvSpPr>
        <p:spPr>
          <a:xfrm>
            <a:off x="-11723" y="1054833"/>
            <a:ext cx="6206135" cy="4748335"/>
          </a:xfrm>
          <a:prstGeom prst="rect">
            <a:avLst/>
          </a:prstGeom>
          <a:solidFill>
            <a:srgbClr val="FFC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pic>
        <p:nvPicPr>
          <p:cNvPr id="6" name="Picture 5" descr="A person standing in front of a building&#10;&#10;Description automatically generated">
            <a:extLst>
              <a:ext uri="{FF2B5EF4-FFF2-40B4-BE49-F238E27FC236}">
                <a16:creationId xmlns:a16="http://schemas.microsoft.com/office/drawing/2014/main" id="{7DD55808-FBE1-1C4F-8EF6-49A4B9D949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7182" y="1054833"/>
            <a:ext cx="6206135" cy="4748335"/>
          </a:xfrm>
          <a:prstGeom prst="rect">
            <a:avLst/>
          </a:prstGeom>
        </p:spPr>
      </p:pic>
      <p:sp>
        <p:nvSpPr>
          <p:cNvPr id="7" name="Rectangle 6">
            <a:extLst>
              <a:ext uri="{FF2B5EF4-FFF2-40B4-BE49-F238E27FC236}">
                <a16:creationId xmlns:a16="http://schemas.microsoft.com/office/drawing/2014/main" id="{328EF2E3-A0D4-124D-88A2-B307F855BC28}"/>
              </a:ext>
            </a:extLst>
          </p:cNvPr>
          <p:cNvSpPr/>
          <p:nvPr/>
        </p:nvSpPr>
        <p:spPr>
          <a:xfrm>
            <a:off x="5250814" y="2582249"/>
            <a:ext cx="1690374" cy="155726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A7B85D4B-1EBD-3645-A500-FCB2462F086D}"/>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696296" y="2755902"/>
            <a:ext cx="761771" cy="761771"/>
          </a:xfrm>
          <a:prstGeom prst="rect">
            <a:avLst/>
          </a:prstGeom>
        </p:spPr>
      </p:pic>
      <p:sp>
        <p:nvSpPr>
          <p:cNvPr id="10" name="TextBox 9">
            <a:extLst>
              <a:ext uri="{FF2B5EF4-FFF2-40B4-BE49-F238E27FC236}">
                <a16:creationId xmlns:a16="http://schemas.microsoft.com/office/drawing/2014/main" id="{522BDBA0-AA7D-744F-8C9C-C8634A6BC481}"/>
              </a:ext>
            </a:extLst>
          </p:cNvPr>
          <p:cNvSpPr txBox="1"/>
          <p:nvPr/>
        </p:nvSpPr>
        <p:spPr>
          <a:xfrm>
            <a:off x="5286633" y="3611419"/>
            <a:ext cx="1618736" cy="4324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a:ln>
                  <a:noFill/>
                </a:ln>
                <a:solidFill>
                  <a:schemeClr val="bg1"/>
                </a:solidFill>
                <a:effectLst/>
                <a:uFillTx/>
                <a:latin typeface="Calibri" panose="020F0502020204030204" pitchFamily="34" charset="0"/>
                <a:ea typeface="Open Sans" charset="0"/>
                <a:cs typeface="Calibri" panose="020F0502020204030204" pitchFamily="34" charset="0"/>
                <a:sym typeface="Helvetica Neue"/>
              </a:rPr>
              <a:t>BREAKOUT</a:t>
            </a:r>
          </a:p>
        </p:txBody>
      </p:sp>
      <p:sp>
        <p:nvSpPr>
          <p:cNvPr id="11" name="Text Placeholder 7">
            <a:extLst>
              <a:ext uri="{FF2B5EF4-FFF2-40B4-BE49-F238E27FC236}">
                <a16:creationId xmlns:a16="http://schemas.microsoft.com/office/drawing/2014/main" id="{53D3DF4B-5DFC-AC45-A776-27837B2E28EF}"/>
              </a:ext>
            </a:extLst>
          </p:cNvPr>
          <p:cNvSpPr>
            <a:spLocks noGrp="1"/>
          </p:cNvSpPr>
          <p:nvPr>
            <p:ph type="body" sz="quarter" idx="11" hasCustomPrompt="1"/>
          </p:nvPr>
        </p:nvSpPr>
        <p:spPr>
          <a:xfrm>
            <a:off x="203834" y="1254183"/>
            <a:ext cx="5492463"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Text Placeholder 7">
            <a:extLst>
              <a:ext uri="{FF2B5EF4-FFF2-40B4-BE49-F238E27FC236}">
                <a16:creationId xmlns:a16="http://schemas.microsoft.com/office/drawing/2014/main" id="{2939BD51-AE90-6D45-9C40-33DD257309DE}"/>
              </a:ext>
            </a:extLst>
          </p:cNvPr>
          <p:cNvSpPr>
            <a:spLocks noGrp="1"/>
          </p:cNvSpPr>
          <p:nvPr>
            <p:ph type="body" sz="quarter" idx="12" hasCustomPrompt="1"/>
          </p:nvPr>
        </p:nvSpPr>
        <p:spPr>
          <a:xfrm>
            <a:off x="209974" y="2582249"/>
            <a:ext cx="4819144" cy="3021569"/>
          </a:xfrm>
        </p:spPr>
        <p:txBody>
          <a:bodyPr anchor="t" anchorCtr="0">
            <a:noAutofit/>
          </a:bodyPr>
          <a:lstStyle>
            <a:lvl1pPr marL="0" indent="0">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pic>
        <p:nvPicPr>
          <p:cNvPr id="13" name="Scrum Inc_CMYK.pdf" descr="Scrum Inc_CMYK.pdf">
            <a:extLst>
              <a:ext uri="{FF2B5EF4-FFF2-40B4-BE49-F238E27FC236}">
                <a16:creationId xmlns:a16="http://schemas.microsoft.com/office/drawing/2014/main" id="{AD5BBA96-1797-1F48-BB55-DB46A6412C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5" name="Slide Number">
            <a:extLst>
              <a:ext uri="{FF2B5EF4-FFF2-40B4-BE49-F238E27FC236}">
                <a16:creationId xmlns:a16="http://schemas.microsoft.com/office/drawing/2014/main" id="{355E783C-0D0B-6046-AFD8-DAA12F770658}"/>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14" name="TextBox 13">
            <a:extLst>
              <a:ext uri="{FF2B5EF4-FFF2-40B4-BE49-F238E27FC236}">
                <a16:creationId xmlns:a16="http://schemas.microsoft.com/office/drawing/2014/main" id="{DE5EBC5C-052A-4032-90AB-E9C9939691F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24487061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9626F5C-A7B3-4345-ADBE-711FAFB1C59C}"/>
              </a:ext>
            </a:extLst>
          </p:cNvPr>
          <p:cNvSpPr>
            <a:spLocks noGrp="1"/>
          </p:cNvSpPr>
          <p:nvPr>
            <p:ph type="body" sz="quarter" idx="11" hasCustomPrompt="1"/>
          </p:nvPr>
        </p:nvSpPr>
        <p:spPr>
          <a:xfrm>
            <a:off x="6206135" y="628398"/>
            <a:ext cx="5418491"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5" name="Text Placeholder 7">
            <a:extLst>
              <a:ext uri="{FF2B5EF4-FFF2-40B4-BE49-F238E27FC236}">
                <a16:creationId xmlns:a16="http://schemas.microsoft.com/office/drawing/2014/main" id="{871E6128-5CD5-794F-A8E1-C2F3BDDE49F7}"/>
              </a:ext>
            </a:extLst>
          </p:cNvPr>
          <p:cNvSpPr>
            <a:spLocks noGrp="1"/>
          </p:cNvSpPr>
          <p:nvPr>
            <p:ph type="body" sz="quarter" idx="12" hasCustomPrompt="1"/>
          </p:nvPr>
        </p:nvSpPr>
        <p:spPr>
          <a:xfrm>
            <a:off x="6206135" y="2037521"/>
            <a:ext cx="5418491" cy="2795912"/>
          </a:xfrm>
        </p:spPr>
        <p:txBody>
          <a:bodyPr anchor="t" anchorCtr="0">
            <a:noAutofit/>
          </a:bodyPr>
          <a:lstStyle>
            <a:lvl1pPr marL="342900" indent="-342900">
              <a:buFont typeface="Arial" panose="020B0604020202020204" pitchFamily="34" charset="0"/>
              <a:buChar char="•"/>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pic>
        <p:nvPicPr>
          <p:cNvPr id="7" name="Picture 6" descr="A group of people sitting at a table&#10;&#10;Description automatically generated">
            <a:extLst>
              <a:ext uri="{FF2B5EF4-FFF2-40B4-BE49-F238E27FC236}">
                <a16:creationId xmlns:a16="http://schemas.microsoft.com/office/drawing/2014/main" id="{5A41070A-C36F-7944-B5C3-746926BB55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4910" y="-12357"/>
            <a:ext cx="6523510" cy="6944498"/>
          </a:xfrm>
          <a:prstGeom prst="rect">
            <a:avLst/>
          </a:prstGeom>
        </p:spPr>
      </p:pic>
      <p:pic>
        <p:nvPicPr>
          <p:cNvPr id="8" name="Scrum Inc_CMYK.pdf" descr="Scrum Inc_CMYK.pdf">
            <a:extLst>
              <a:ext uri="{FF2B5EF4-FFF2-40B4-BE49-F238E27FC236}">
                <a16:creationId xmlns:a16="http://schemas.microsoft.com/office/drawing/2014/main" id="{46FE2C62-3CB6-0E4E-8DB4-CD928E314E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grpSp>
        <p:nvGrpSpPr>
          <p:cNvPr id="9" name="Group 8">
            <a:extLst>
              <a:ext uri="{FF2B5EF4-FFF2-40B4-BE49-F238E27FC236}">
                <a16:creationId xmlns:a16="http://schemas.microsoft.com/office/drawing/2014/main" id="{5E876792-501B-1243-9395-6A0FE49F80BF}"/>
              </a:ext>
            </a:extLst>
          </p:cNvPr>
          <p:cNvGrpSpPr/>
          <p:nvPr/>
        </p:nvGrpSpPr>
        <p:grpSpPr>
          <a:xfrm>
            <a:off x="7789612" y="4911042"/>
            <a:ext cx="2251536" cy="1402176"/>
            <a:chOff x="7205034" y="5175266"/>
            <a:chExt cx="1647987" cy="1026307"/>
          </a:xfrm>
        </p:grpSpPr>
        <p:pic>
          <p:nvPicPr>
            <p:cNvPr id="10" name="Comp 6.png" descr="Comp 6.png">
              <a:extLst>
                <a:ext uri="{FF2B5EF4-FFF2-40B4-BE49-F238E27FC236}">
                  <a16:creationId xmlns:a16="http://schemas.microsoft.com/office/drawing/2014/main" id="{29D65493-E954-F742-A325-DBD0340972AB}"/>
                </a:ext>
              </a:extLst>
            </p:cNvPr>
            <p:cNvPicPr>
              <a:picLocks noChangeAspect="1"/>
            </p:cNvPicPr>
            <p:nvPr/>
          </p:nvPicPr>
          <p:blipFill>
            <a:blip r:embed="rId6"/>
            <a:stretch>
              <a:fillRect/>
            </a:stretch>
          </p:blipFill>
          <p:spPr>
            <a:xfrm>
              <a:off x="7209797" y="5232071"/>
              <a:ext cx="1643224" cy="969502"/>
            </a:xfrm>
            <a:prstGeom prst="rect">
              <a:avLst/>
            </a:prstGeom>
            <a:ln w="12700">
              <a:miter lim="400000"/>
            </a:ln>
          </p:spPr>
        </p:pic>
        <p:pic>
          <p:nvPicPr>
            <p:cNvPr id="11" name="Countdown_Timer_6_5.mov" descr="Countdown_Timer_6_5.mov">
              <a:extLst>
                <a:ext uri="{FF2B5EF4-FFF2-40B4-BE49-F238E27FC236}">
                  <a16:creationId xmlns:a16="http://schemas.microsoft.com/office/drawing/2014/main" id="{F4003A48-59BA-C74E-8766-DD540D0AA235}"/>
                </a:ext>
              </a:extLst>
            </p:cNvPr>
            <p:cNvPicPr>
              <a:picLocks/>
            </p:cNvPicPr>
            <p:nvPr>
              <a:videoFile r:link="rId1"/>
              <p:extLst>
                <p:ext uri="{DAA4B4D4-6D71-4841-9C94-3DE7FCFB9230}">
                  <p14:media xmlns:p14="http://schemas.microsoft.com/office/powerpoint/2010/main" r:embed="rId2">
                    <p14:trim st="120303.2555"/>
                  </p14:media>
                </p:ext>
              </p:extLst>
            </p:nvPr>
          </p:nvPicPr>
          <p:blipFill>
            <a:blip r:embed="rId7"/>
            <a:stretch>
              <a:fillRect/>
            </a:stretch>
          </p:blipFill>
          <p:spPr>
            <a:xfrm>
              <a:off x="7318005" y="5323334"/>
              <a:ext cx="1417281" cy="492967"/>
            </a:xfrm>
            <a:prstGeom prst="rect">
              <a:avLst/>
            </a:prstGeom>
            <a:ln w="12700">
              <a:miter lim="400000"/>
            </a:ln>
          </p:spPr>
        </p:pic>
        <p:pic>
          <p:nvPicPr>
            <p:cNvPr id="12" name="Comp 6 shine.png" descr="Comp 6 shine.png">
              <a:extLst>
                <a:ext uri="{FF2B5EF4-FFF2-40B4-BE49-F238E27FC236}">
                  <a16:creationId xmlns:a16="http://schemas.microsoft.com/office/drawing/2014/main" id="{397EDF15-4A35-FF44-91BF-42C0B593E4B9}"/>
                </a:ext>
              </a:extLst>
            </p:cNvPr>
            <p:cNvPicPr>
              <a:picLocks noChangeAspect="1"/>
            </p:cNvPicPr>
            <p:nvPr/>
          </p:nvPicPr>
          <p:blipFill>
            <a:blip r:embed="rId8"/>
            <a:stretch>
              <a:fillRect/>
            </a:stretch>
          </p:blipFill>
          <p:spPr>
            <a:xfrm>
              <a:off x="7205034" y="5175266"/>
              <a:ext cx="1643224" cy="969502"/>
            </a:xfrm>
            <a:prstGeom prst="rect">
              <a:avLst/>
            </a:prstGeom>
            <a:ln w="12700">
              <a:miter lim="400000"/>
            </a:ln>
          </p:spPr>
        </p:pic>
      </p:grpSp>
      <p:sp>
        <p:nvSpPr>
          <p:cNvPr id="14" name="Slide Number">
            <a:extLst>
              <a:ext uri="{FF2B5EF4-FFF2-40B4-BE49-F238E27FC236}">
                <a16:creationId xmlns:a16="http://schemas.microsoft.com/office/drawing/2014/main" id="{D2A46302-2457-3946-9A46-555380E7BE6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240366"/>
      </p:ext>
    </p:extLst>
  </p:cSld>
  <p:clrMapOvr>
    <a:masterClrMapping/>
  </p:clrMapOvr>
  <p:transition spd="med"/>
  <p:timing>
    <p:tnLst>
      <p:par>
        <p:cTn id="1" dur="indefinite" restart="never" nodeType="tmRoot">
          <p:childTnLst>
            <p:video>
              <p:cMediaNode vol="100000">
                <p:cTn id="2" fill="hold" display="0">
                  <p:stCondLst>
                    <p:cond delay="indefinite"/>
                  </p:stCondLst>
                </p:cTn>
                <p:tgtEl>
                  <p:spTgt spid="11"/>
                </p:tgtEl>
              </p:cMediaNode>
            </p:vide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3D4DCA-8E1B-D749-9696-40801126646F}"/>
              </a:ext>
            </a:extLst>
          </p:cNvPr>
          <p:cNvSpPr/>
          <p:nvPr/>
        </p:nvSpPr>
        <p:spPr>
          <a:xfrm>
            <a:off x="562734" y="1558681"/>
            <a:ext cx="11066532" cy="1248821"/>
          </a:xfrm>
          <a:prstGeom prst="rect">
            <a:avLst/>
          </a:prstGeom>
          <a:solidFill>
            <a:srgbClr val="FFC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20" name="Text Placeholder 7">
            <a:extLst>
              <a:ext uri="{FF2B5EF4-FFF2-40B4-BE49-F238E27FC236}">
                <a16:creationId xmlns:a16="http://schemas.microsoft.com/office/drawing/2014/main" id="{68C35F9F-219F-164A-ADF4-079CDDB67821}"/>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23" name="Text Placeholder 7">
            <a:extLst>
              <a:ext uri="{FF2B5EF4-FFF2-40B4-BE49-F238E27FC236}">
                <a16:creationId xmlns:a16="http://schemas.microsoft.com/office/drawing/2014/main" id="{EC50CFEE-2049-0F44-9947-E69BB5C9918E}"/>
              </a:ext>
            </a:extLst>
          </p:cNvPr>
          <p:cNvSpPr>
            <a:spLocks noGrp="1"/>
          </p:cNvSpPr>
          <p:nvPr>
            <p:ph type="body" sz="quarter" idx="12" hasCustomPrompt="1"/>
          </p:nvPr>
        </p:nvSpPr>
        <p:spPr>
          <a:xfrm>
            <a:off x="1019908" y="1625493"/>
            <a:ext cx="10117016" cy="1128717"/>
          </a:xfrm>
        </p:spPr>
        <p:txBody>
          <a:bodyPr anchor="ctr" anchorCtr="0">
            <a:noAutofit/>
          </a:bodyPr>
          <a:lstStyle>
            <a:lvl1pPr marL="0" indent="0" algn="ctr">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4" name="Text Placeholder 7">
            <a:extLst>
              <a:ext uri="{FF2B5EF4-FFF2-40B4-BE49-F238E27FC236}">
                <a16:creationId xmlns:a16="http://schemas.microsoft.com/office/drawing/2014/main" id="{CB6E297D-167C-814C-9416-3EF1F7976B43}"/>
              </a:ext>
            </a:extLst>
          </p:cNvPr>
          <p:cNvSpPr>
            <a:spLocks noGrp="1"/>
          </p:cNvSpPr>
          <p:nvPr>
            <p:ph type="body" sz="quarter" idx="13" hasCustomPrompt="1"/>
          </p:nvPr>
        </p:nvSpPr>
        <p:spPr>
          <a:xfrm>
            <a:off x="1336432" y="3239771"/>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5" name="Text Placeholder 7">
            <a:extLst>
              <a:ext uri="{FF2B5EF4-FFF2-40B4-BE49-F238E27FC236}">
                <a16:creationId xmlns:a16="http://schemas.microsoft.com/office/drawing/2014/main" id="{1E88C2E0-B817-ED40-AAC8-C51688F3DC88}"/>
              </a:ext>
            </a:extLst>
          </p:cNvPr>
          <p:cNvSpPr>
            <a:spLocks noGrp="1"/>
          </p:cNvSpPr>
          <p:nvPr>
            <p:ph type="body" sz="quarter" idx="14" hasCustomPrompt="1"/>
          </p:nvPr>
        </p:nvSpPr>
        <p:spPr>
          <a:xfrm>
            <a:off x="1336432" y="4236233"/>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6" name="Text Placeholder 7">
            <a:extLst>
              <a:ext uri="{FF2B5EF4-FFF2-40B4-BE49-F238E27FC236}">
                <a16:creationId xmlns:a16="http://schemas.microsoft.com/office/drawing/2014/main" id="{3AF53BBE-FE8A-C946-9194-BD93C592CEB2}"/>
              </a:ext>
            </a:extLst>
          </p:cNvPr>
          <p:cNvSpPr>
            <a:spLocks noGrp="1"/>
          </p:cNvSpPr>
          <p:nvPr>
            <p:ph type="body" sz="quarter" idx="15" hasCustomPrompt="1"/>
          </p:nvPr>
        </p:nvSpPr>
        <p:spPr>
          <a:xfrm>
            <a:off x="1336432" y="5232694"/>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7" name="Text Placeholder 7">
            <a:extLst>
              <a:ext uri="{FF2B5EF4-FFF2-40B4-BE49-F238E27FC236}">
                <a16:creationId xmlns:a16="http://schemas.microsoft.com/office/drawing/2014/main" id="{72CA8338-229E-BE40-83A1-A7F196A5A76C}"/>
              </a:ext>
            </a:extLst>
          </p:cNvPr>
          <p:cNvSpPr>
            <a:spLocks noGrp="1"/>
          </p:cNvSpPr>
          <p:nvPr>
            <p:ph type="body" sz="quarter" idx="16" hasCustomPrompt="1"/>
          </p:nvPr>
        </p:nvSpPr>
        <p:spPr>
          <a:xfrm>
            <a:off x="7209692" y="3239771"/>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8" name="Text Placeholder 7">
            <a:extLst>
              <a:ext uri="{FF2B5EF4-FFF2-40B4-BE49-F238E27FC236}">
                <a16:creationId xmlns:a16="http://schemas.microsoft.com/office/drawing/2014/main" id="{50E760F7-5EC7-564E-B93E-276012B5AAC9}"/>
              </a:ext>
            </a:extLst>
          </p:cNvPr>
          <p:cNvSpPr>
            <a:spLocks noGrp="1"/>
          </p:cNvSpPr>
          <p:nvPr>
            <p:ph type="body" sz="quarter" idx="17" hasCustomPrompt="1"/>
          </p:nvPr>
        </p:nvSpPr>
        <p:spPr>
          <a:xfrm>
            <a:off x="7209692" y="4236233"/>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9" name="Text Placeholder 7">
            <a:extLst>
              <a:ext uri="{FF2B5EF4-FFF2-40B4-BE49-F238E27FC236}">
                <a16:creationId xmlns:a16="http://schemas.microsoft.com/office/drawing/2014/main" id="{DF7082DF-73F0-064B-9957-87D225E5A21C}"/>
              </a:ext>
            </a:extLst>
          </p:cNvPr>
          <p:cNvSpPr>
            <a:spLocks noGrp="1"/>
          </p:cNvSpPr>
          <p:nvPr>
            <p:ph type="body" sz="quarter" idx="18" hasCustomPrompt="1"/>
          </p:nvPr>
        </p:nvSpPr>
        <p:spPr>
          <a:xfrm>
            <a:off x="7209692" y="5232694"/>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pic>
        <p:nvPicPr>
          <p:cNvPr id="30" name="Scrum Inc_CMYK.pdf" descr="Scrum Inc_CMYK.pdf">
            <a:extLst>
              <a:ext uri="{FF2B5EF4-FFF2-40B4-BE49-F238E27FC236}">
                <a16:creationId xmlns:a16="http://schemas.microsoft.com/office/drawing/2014/main" id="{F3343C25-FFC7-FA42-8616-6F5B196C33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4" name="Slide Number">
            <a:extLst>
              <a:ext uri="{FF2B5EF4-FFF2-40B4-BE49-F238E27FC236}">
                <a16:creationId xmlns:a16="http://schemas.microsoft.com/office/drawing/2014/main" id="{B24093A2-C7E5-3242-84A8-D419F4119820}"/>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4465328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A picture containing holding&#10;&#10;Description automatically generated">
            <a:extLst>
              <a:ext uri="{FF2B5EF4-FFF2-40B4-BE49-F238E27FC236}">
                <a16:creationId xmlns:a16="http://schemas.microsoft.com/office/drawing/2014/main" id="{C4F7C0DC-8886-2944-92E0-FD780B602C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24" y="-11723"/>
            <a:ext cx="12285785" cy="3708400"/>
          </a:xfrm>
          <a:prstGeom prst="rect">
            <a:avLst/>
          </a:prstGeom>
        </p:spPr>
      </p:pic>
      <p:sp>
        <p:nvSpPr>
          <p:cNvPr id="5" name="Rectangle 4">
            <a:extLst>
              <a:ext uri="{FF2B5EF4-FFF2-40B4-BE49-F238E27FC236}">
                <a16:creationId xmlns:a16="http://schemas.microsoft.com/office/drawing/2014/main" id="{FC7464CB-1E8D-FE4F-A1B2-3BA580E6A074}"/>
              </a:ext>
            </a:extLst>
          </p:cNvPr>
          <p:cNvSpPr/>
          <p:nvPr/>
        </p:nvSpPr>
        <p:spPr>
          <a:xfrm>
            <a:off x="-11724" y="1719112"/>
            <a:ext cx="12285785"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 Placeholder 7">
            <a:extLst>
              <a:ext uri="{FF2B5EF4-FFF2-40B4-BE49-F238E27FC236}">
                <a16:creationId xmlns:a16="http://schemas.microsoft.com/office/drawing/2014/main" id="{6DB2F1C6-4D45-BE4E-AD7E-AC32979E602F}"/>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solidFill>
                  <a:schemeClr val="bg1"/>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7" name="Rectangle 6">
            <a:extLst>
              <a:ext uri="{FF2B5EF4-FFF2-40B4-BE49-F238E27FC236}">
                <a16:creationId xmlns:a16="http://schemas.microsoft.com/office/drawing/2014/main" id="{ABD0AABA-2BDC-6E45-83BB-089F03A1754E}"/>
              </a:ext>
            </a:extLst>
          </p:cNvPr>
          <p:cNvSpPr/>
          <p:nvPr/>
        </p:nvSpPr>
        <p:spPr>
          <a:xfrm>
            <a:off x="605790" y="1511954"/>
            <a:ext cx="10980420" cy="4827886"/>
          </a:xfrm>
          <a:prstGeom prst="rect">
            <a:avLst/>
          </a:prstGeom>
          <a:solidFill>
            <a:schemeClr val="bg1"/>
          </a:solidFill>
          <a:ln>
            <a:noFill/>
          </a:ln>
          <a:effectLst>
            <a:outerShdw blurRad="317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6" name="Group 15">
            <a:extLst>
              <a:ext uri="{FF2B5EF4-FFF2-40B4-BE49-F238E27FC236}">
                <a16:creationId xmlns:a16="http://schemas.microsoft.com/office/drawing/2014/main" id="{1B4EC209-75A1-5149-8BAB-948024FDF632}"/>
              </a:ext>
            </a:extLst>
          </p:cNvPr>
          <p:cNvGrpSpPr/>
          <p:nvPr/>
        </p:nvGrpSpPr>
        <p:grpSpPr>
          <a:xfrm>
            <a:off x="1373270" y="2318296"/>
            <a:ext cx="821875" cy="821875"/>
            <a:chOff x="3304278" y="4752906"/>
            <a:chExt cx="1837981" cy="1837981"/>
          </a:xfrm>
        </p:grpSpPr>
        <p:sp>
          <p:nvSpPr>
            <p:cNvPr id="8" name="Oval 7">
              <a:extLst>
                <a:ext uri="{FF2B5EF4-FFF2-40B4-BE49-F238E27FC236}">
                  <a16:creationId xmlns:a16="http://schemas.microsoft.com/office/drawing/2014/main" id="{934FABB5-B225-3A4C-A31A-E2F11075F1C5}"/>
                </a:ext>
              </a:extLst>
            </p:cNvPr>
            <p:cNvSpPr/>
            <p:nvPr/>
          </p:nvSpPr>
          <p:spPr>
            <a:xfrm>
              <a:off x="3304278" y="4752906"/>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04F5FE4A-E5F5-DC4B-ACF6-2E1042421E56}"/>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793888" y="5197421"/>
              <a:ext cx="925035" cy="948951"/>
            </a:xfrm>
            <a:prstGeom prst="rect">
              <a:avLst/>
            </a:prstGeom>
          </p:spPr>
        </p:pic>
      </p:grpSp>
      <p:grpSp>
        <p:nvGrpSpPr>
          <p:cNvPr id="18" name="Group 17">
            <a:extLst>
              <a:ext uri="{FF2B5EF4-FFF2-40B4-BE49-F238E27FC236}">
                <a16:creationId xmlns:a16="http://schemas.microsoft.com/office/drawing/2014/main" id="{41FFD239-5454-8B44-98CE-9F4BD772736C}"/>
              </a:ext>
            </a:extLst>
          </p:cNvPr>
          <p:cNvGrpSpPr/>
          <p:nvPr/>
        </p:nvGrpSpPr>
        <p:grpSpPr>
          <a:xfrm>
            <a:off x="6461754" y="2358419"/>
            <a:ext cx="821875" cy="821875"/>
            <a:chOff x="12101633" y="4752906"/>
            <a:chExt cx="1837981" cy="1837981"/>
          </a:xfrm>
        </p:grpSpPr>
        <p:sp>
          <p:nvSpPr>
            <p:cNvPr id="10" name="Oval 9">
              <a:extLst>
                <a:ext uri="{FF2B5EF4-FFF2-40B4-BE49-F238E27FC236}">
                  <a16:creationId xmlns:a16="http://schemas.microsoft.com/office/drawing/2014/main" id="{A0CBAF1B-E888-BB45-9FC5-C18942750F8F}"/>
                </a:ext>
              </a:extLst>
            </p:cNvPr>
            <p:cNvSpPr/>
            <p:nvPr/>
          </p:nvSpPr>
          <p:spPr>
            <a:xfrm>
              <a:off x="12101633" y="4752906"/>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3" name="Picture 12">
              <a:extLst>
                <a:ext uri="{FF2B5EF4-FFF2-40B4-BE49-F238E27FC236}">
                  <a16:creationId xmlns:a16="http://schemas.microsoft.com/office/drawing/2014/main" id="{C335330E-46FD-144C-A6C9-3996805AB319}"/>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12448354" y="5094164"/>
              <a:ext cx="1149482" cy="1149482"/>
            </a:xfrm>
            <a:prstGeom prst="rect">
              <a:avLst/>
            </a:prstGeom>
          </p:spPr>
        </p:pic>
      </p:grpSp>
      <p:grpSp>
        <p:nvGrpSpPr>
          <p:cNvPr id="17" name="Group 16">
            <a:extLst>
              <a:ext uri="{FF2B5EF4-FFF2-40B4-BE49-F238E27FC236}">
                <a16:creationId xmlns:a16="http://schemas.microsoft.com/office/drawing/2014/main" id="{7AEDE503-278D-B84F-A416-CE522D8F3A9E}"/>
              </a:ext>
            </a:extLst>
          </p:cNvPr>
          <p:cNvGrpSpPr/>
          <p:nvPr/>
        </p:nvGrpSpPr>
        <p:grpSpPr>
          <a:xfrm>
            <a:off x="1373269" y="4390038"/>
            <a:ext cx="821875" cy="821875"/>
            <a:chOff x="3304278" y="8585845"/>
            <a:chExt cx="1837981" cy="1837981"/>
          </a:xfrm>
        </p:grpSpPr>
        <p:sp>
          <p:nvSpPr>
            <p:cNvPr id="11" name="Oval 10">
              <a:extLst>
                <a:ext uri="{FF2B5EF4-FFF2-40B4-BE49-F238E27FC236}">
                  <a16:creationId xmlns:a16="http://schemas.microsoft.com/office/drawing/2014/main" id="{B910DC52-353C-1741-810C-842B58E18B2F}"/>
                </a:ext>
              </a:extLst>
            </p:cNvPr>
            <p:cNvSpPr/>
            <p:nvPr/>
          </p:nvSpPr>
          <p:spPr>
            <a:xfrm>
              <a:off x="3304278" y="8585845"/>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4" name="Picture 13">
              <a:extLst>
                <a:ext uri="{FF2B5EF4-FFF2-40B4-BE49-F238E27FC236}">
                  <a16:creationId xmlns:a16="http://schemas.microsoft.com/office/drawing/2014/main" id="{430E85A1-CD4C-F540-9A81-8389E09B6251}"/>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3663161" y="8979990"/>
              <a:ext cx="1102654" cy="1102654"/>
            </a:xfrm>
            <a:prstGeom prst="rect">
              <a:avLst/>
            </a:prstGeom>
          </p:spPr>
        </p:pic>
      </p:grpSp>
      <p:grpSp>
        <p:nvGrpSpPr>
          <p:cNvPr id="19" name="Group 18">
            <a:extLst>
              <a:ext uri="{FF2B5EF4-FFF2-40B4-BE49-F238E27FC236}">
                <a16:creationId xmlns:a16="http://schemas.microsoft.com/office/drawing/2014/main" id="{8607EFB2-187D-BD42-A5CB-F3DBA25FCA4B}"/>
              </a:ext>
            </a:extLst>
          </p:cNvPr>
          <p:cNvGrpSpPr/>
          <p:nvPr/>
        </p:nvGrpSpPr>
        <p:grpSpPr>
          <a:xfrm>
            <a:off x="6461754" y="4390039"/>
            <a:ext cx="821875" cy="821875"/>
            <a:chOff x="12101633" y="8585845"/>
            <a:chExt cx="1837981" cy="1837981"/>
          </a:xfrm>
        </p:grpSpPr>
        <p:sp>
          <p:nvSpPr>
            <p:cNvPr id="12" name="Oval 11">
              <a:extLst>
                <a:ext uri="{FF2B5EF4-FFF2-40B4-BE49-F238E27FC236}">
                  <a16:creationId xmlns:a16="http://schemas.microsoft.com/office/drawing/2014/main" id="{EBB56315-E978-7F4F-B499-A73CF0521DD5}"/>
                </a:ext>
              </a:extLst>
            </p:cNvPr>
            <p:cNvSpPr/>
            <p:nvPr/>
          </p:nvSpPr>
          <p:spPr>
            <a:xfrm>
              <a:off x="12101633" y="8585845"/>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5" name="Picture 14">
              <a:extLst>
                <a:ext uri="{FF2B5EF4-FFF2-40B4-BE49-F238E27FC236}">
                  <a16:creationId xmlns:a16="http://schemas.microsoft.com/office/drawing/2014/main" id="{C495D74D-44A8-D049-80DE-64C52D0C13D6}"/>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12518369" y="9025615"/>
              <a:ext cx="1010061" cy="1010061"/>
            </a:xfrm>
            <a:prstGeom prst="rect">
              <a:avLst/>
            </a:prstGeom>
          </p:spPr>
        </p:pic>
      </p:grpSp>
      <p:sp>
        <p:nvSpPr>
          <p:cNvPr id="20" name="Text Placeholder 7">
            <a:extLst>
              <a:ext uri="{FF2B5EF4-FFF2-40B4-BE49-F238E27FC236}">
                <a16:creationId xmlns:a16="http://schemas.microsoft.com/office/drawing/2014/main" id="{7D49313D-F0F4-0548-B3F7-8CE2B6924955}"/>
              </a:ext>
            </a:extLst>
          </p:cNvPr>
          <p:cNvSpPr>
            <a:spLocks noGrp="1"/>
          </p:cNvSpPr>
          <p:nvPr>
            <p:ph type="body" sz="quarter" idx="13" hasCustomPrompt="1"/>
          </p:nvPr>
        </p:nvSpPr>
        <p:spPr>
          <a:xfrm>
            <a:off x="2283066" y="2358419"/>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sz="1800">
                <a:latin typeface="Open Sans" panose="020B0606030504020204" pitchFamily="34" charset="0"/>
                <a:ea typeface="Open Sans" panose="020B0606030504020204" pitchFamily="34" charset="0"/>
                <a:cs typeface="Open Sans" panose="020B0606030504020204" pitchFamily="34" charset="0"/>
              </a:rPr>
              <a:t>Caption 1</a:t>
            </a:r>
          </a:p>
        </p:txBody>
      </p:sp>
      <p:sp>
        <p:nvSpPr>
          <p:cNvPr id="21" name="Text Placeholder 7">
            <a:extLst>
              <a:ext uri="{FF2B5EF4-FFF2-40B4-BE49-F238E27FC236}">
                <a16:creationId xmlns:a16="http://schemas.microsoft.com/office/drawing/2014/main" id="{7515B730-7D1F-FD48-A665-3C0A048B9D54}"/>
              </a:ext>
            </a:extLst>
          </p:cNvPr>
          <p:cNvSpPr>
            <a:spLocks noGrp="1"/>
          </p:cNvSpPr>
          <p:nvPr>
            <p:ph type="body" sz="quarter" idx="14" hasCustomPrompt="1"/>
          </p:nvPr>
        </p:nvSpPr>
        <p:spPr>
          <a:xfrm>
            <a:off x="7359159" y="2358419"/>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2</a:t>
            </a:r>
          </a:p>
        </p:txBody>
      </p:sp>
      <p:sp>
        <p:nvSpPr>
          <p:cNvPr id="22" name="Text Placeholder 7">
            <a:extLst>
              <a:ext uri="{FF2B5EF4-FFF2-40B4-BE49-F238E27FC236}">
                <a16:creationId xmlns:a16="http://schemas.microsoft.com/office/drawing/2014/main" id="{DB16F96B-D2E6-184E-AFD9-498429FD1B85}"/>
              </a:ext>
            </a:extLst>
          </p:cNvPr>
          <p:cNvSpPr>
            <a:spLocks noGrp="1"/>
          </p:cNvSpPr>
          <p:nvPr>
            <p:ph type="body" sz="quarter" idx="15" hasCustomPrompt="1"/>
          </p:nvPr>
        </p:nvSpPr>
        <p:spPr>
          <a:xfrm>
            <a:off x="2283066" y="4409958"/>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3</a:t>
            </a:r>
          </a:p>
        </p:txBody>
      </p:sp>
      <p:sp>
        <p:nvSpPr>
          <p:cNvPr id="23" name="Text Placeholder 7">
            <a:extLst>
              <a:ext uri="{FF2B5EF4-FFF2-40B4-BE49-F238E27FC236}">
                <a16:creationId xmlns:a16="http://schemas.microsoft.com/office/drawing/2014/main" id="{24695CCC-0648-A642-935F-BD1D00F7B632}"/>
              </a:ext>
            </a:extLst>
          </p:cNvPr>
          <p:cNvSpPr>
            <a:spLocks noGrp="1"/>
          </p:cNvSpPr>
          <p:nvPr>
            <p:ph type="body" sz="quarter" idx="16" hasCustomPrompt="1"/>
          </p:nvPr>
        </p:nvSpPr>
        <p:spPr>
          <a:xfrm>
            <a:off x="7359159" y="4409958"/>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4</a:t>
            </a:r>
          </a:p>
        </p:txBody>
      </p:sp>
      <p:sp>
        <p:nvSpPr>
          <p:cNvPr id="24" name="Text Placeholder 7">
            <a:extLst>
              <a:ext uri="{FF2B5EF4-FFF2-40B4-BE49-F238E27FC236}">
                <a16:creationId xmlns:a16="http://schemas.microsoft.com/office/drawing/2014/main" id="{249F55FB-3EEA-4646-9423-D8678CDAB667}"/>
              </a:ext>
            </a:extLst>
          </p:cNvPr>
          <p:cNvSpPr>
            <a:spLocks noGrp="1"/>
          </p:cNvSpPr>
          <p:nvPr>
            <p:ph type="body" sz="quarter" idx="17" hasCustomPrompt="1"/>
          </p:nvPr>
        </p:nvSpPr>
        <p:spPr>
          <a:xfrm>
            <a:off x="1280117" y="5608796"/>
            <a:ext cx="9631767" cy="632795"/>
          </a:xfrm>
        </p:spPr>
        <p:txBody>
          <a:bodyPr anchor="ctr" anchorCtr="0">
            <a:noAutofit/>
          </a:bodyPr>
          <a:lstStyle>
            <a:lvl1pPr marL="0" indent="0" algn="ctr">
              <a:buNone/>
              <a:defRPr sz="2400" b="0" i="0">
                <a:solidFill>
                  <a:schemeClr val="tx1"/>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Bold statement</a:t>
            </a:r>
          </a:p>
        </p:txBody>
      </p:sp>
      <p:pic>
        <p:nvPicPr>
          <p:cNvPr id="25" name="Scrum Inc_CMYK.pdf" descr="Scrum Inc_CMYK.pdf">
            <a:extLst>
              <a:ext uri="{FF2B5EF4-FFF2-40B4-BE49-F238E27FC236}">
                <a16:creationId xmlns:a16="http://schemas.microsoft.com/office/drawing/2014/main" id="{40C56055-90AC-0A49-B247-CACAF3932D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7" name="Slide Number">
            <a:extLst>
              <a:ext uri="{FF2B5EF4-FFF2-40B4-BE49-F238E27FC236}">
                <a16:creationId xmlns:a16="http://schemas.microsoft.com/office/drawing/2014/main" id="{E8358195-4385-024D-86BB-FF0887BC381E}"/>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26" name="TextBox 25">
            <a:extLst>
              <a:ext uri="{FF2B5EF4-FFF2-40B4-BE49-F238E27FC236}">
                <a16:creationId xmlns:a16="http://schemas.microsoft.com/office/drawing/2014/main" id="{B1B7B004-84CF-4F69-8C09-DCE58F58101D}"/>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43404001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7542CD-6EC3-4643-B166-B8C36541F6A1}"/>
              </a:ext>
            </a:extLst>
          </p:cNvPr>
          <p:cNvPicPr>
            <a:picLocks noChangeAspect="1"/>
          </p:cNvPicPr>
          <p:nvPr/>
        </p:nvPicPr>
        <p:blipFill>
          <a:blip r:embed="rId2"/>
          <a:stretch>
            <a:fillRect/>
          </a:stretch>
        </p:blipFill>
        <p:spPr>
          <a:xfrm>
            <a:off x="574536" y="1466734"/>
            <a:ext cx="2666504" cy="4513813"/>
          </a:xfrm>
          <a:prstGeom prst="rect">
            <a:avLst/>
          </a:prstGeom>
        </p:spPr>
      </p:pic>
      <p:sp>
        <p:nvSpPr>
          <p:cNvPr id="8" name="Text Placeholder 7">
            <a:extLst>
              <a:ext uri="{FF2B5EF4-FFF2-40B4-BE49-F238E27FC236}">
                <a16:creationId xmlns:a16="http://schemas.microsoft.com/office/drawing/2014/main" id="{9E69B065-45C9-E043-B784-9EF0320AAA06}"/>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Rectangle 8">
            <a:extLst>
              <a:ext uri="{FF2B5EF4-FFF2-40B4-BE49-F238E27FC236}">
                <a16:creationId xmlns:a16="http://schemas.microsoft.com/office/drawing/2014/main" id="{876A2B4D-67E2-3A41-A8BB-9BBB499D5CE3}"/>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TextBox 17">
            <a:extLst>
              <a:ext uri="{FF2B5EF4-FFF2-40B4-BE49-F238E27FC236}">
                <a16:creationId xmlns:a16="http://schemas.microsoft.com/office/drawing/2014/main" id="{8A94C39F-D818-8E41-9EA2-F372EF32DEA8}"/>
              </a:ext>
            </a:extLst>
          </p:cNvPr>
          <p:cNvSpPr txBox="1"/>
          <p:nvPr/>
        </p:nvSpPr>
        <p:spPr>
          <a:xfrm>
            <a:off x="6756400" y="161544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no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33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24" name="Text Placeholder 23">
            <a:extLst>
              <a:ext uri="{FF2B5EF4-FFF2-40B4-BE49-F238E27FC236}">
                <a16:creationId xmlns:a16="http://schemas.microsoft.com/office/drawing/2014/main" id="{8738F45A-BC7B-8B47-83F3-C8F446B88F16}"/>
              </a:ext>
            </a:extLst>
          </p:cNvPr>
          <p:cNvSpPr>
            <a:spLocks noGrp="1"/>
          </p:cNvSpPr>
          <p:nvPr>
            <p:ph type="body" sz="quarter" idx="12" hasCustomPrompt="1"/>
          </p:nvPr>
        </p:nvSpPr>
        <p:spPr>
          <a:xfrm>
            <a:off x="3241040" y="150368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rgbClr val="798F48"/>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5" name="Text Placeholder 23">
            <a:extLst>
              <a:ext uri="{FF2B5EF4-FFF2-40B4-BE49-F238E27FC236}">
                <a16:creationId xmlns:a16="http://schemas.microsoft.com/office/drawing/2014/main" id="{FEDF1950-B97E-5F43-B84A-E538749526EE}"/>
              </a:ext>
            </a:extLst>
          </p:cNvPr>
          <p:cNvSpPr>
            <a:spLocks noGrp="1"/>
          </p:cNvSpPr>
          <p:nvPr>
            <p:ph type="body" sz="quarter" idx="13" hasCustomPrompt="1"/>
          </p:nvPr>
        </p:nvSpPr>
        <p:spPr>
          <a:xfrm>
            <a:off x="3241040" y="175768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26" name="Text Placeholder 23">
            <a:extLst>
              <a:ext uri="{FF2B5EF4-FFF2-40B4-BE49-F238E27FC236}">
                <a16:creationId xmlns:a16="http://schemas.microsoft.com/office/drawing/2014/main" id="{B1E53350-B6E7-C742-A74A-AF6AB1E24B40}"/>
              </a:ext>
            </a:extLst>
          </p:cNvPr>
          <p:cNvSpPr>
            <a:spLocks noGrp="1"/>
          </p:cNvSpPr>
          <p:nvPr>
            <p:ph type="body" sz="quarter" idx="14" hasCustomPrompt="1"/>
          </p:nvPr>
        </p:nvSpPr>
        <p:spPr>
          <a:xfrm>
            <a:off x="3241040" y="265176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4">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7" name="Text Placeholder 23">
            <a:extLst>
              <a:ext uri="{FF2B5EF4-FFF2-40B4-BE49-F238E27FC236}">
                <a16:creationId xmlns:a16="http://schemas.microsoft.com/office/drawing/2014/main" id="{E28615DA-6383-4D47-8161-B71FD9AD8182}"/>
              </a:ext>
            </a:extLst>
          </p:cNvPr>
          <p:cNvSpPr>
            <a:spLocks noGrp="1"/>
          </p:cNvSpPr>
          <p:nvPr>
            <p:ph type="body" sz="quarter" idx="15" hasCustomPrompt="1"/>
          </p:nvPr>
        </p:nvSpPr>
        <p:spPr>
          <a:xfrm>
            <a:off x="3241040" y="290576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28" name="Text Placeholder 23">
            <a:extLst>
              <a:ext uri="{FF2B5EF4-FFF2-40B4-BE49-F238E27FC236}">
                <a16:creationId xmlns:a16="http://schemas.microsoft.com/office/drawing/2014/main" id="{08F3584C-7811-A744-9CB9-CDAFEADBDE6B}"/>
              </a:ext>
            </a:extLst>
          </p:cNvPr>
          <p:cNvSpPr>
            <a:spLocks noGrp="1"/>
          </p:cNvSpPr>
          <p:nvPr>
            <p:ph type="body" sz="quarter" idx="16" hasCustomPrompt="1"/>
          </p:nvPr>
        </p:nvSpPr>
        <p:spPr>
          <a:xfrm>
            <a:off x="3241040" y="377952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5">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9" name="Text Placeholder 23">
            <a:extLst>
              <a:ext uri="{FF2B5EF4-FFF2-40B4-BE49-F238E27FC236}">
                <a16:creationId xmlns:a16="http://schemas.microsoft.com/office/drawing/2014/main" id="{6DDC95FF-2F4E-504B-B0F7-7F5321618C5F}"/>
              </a:ext>
            </a:extLst>
          </p:cNvPr>
          <p:cNvSpPr>
            <a:spLocks noGrp="1"/>
          </p:cNvSpPr>
          <p:nvPr>
            <p:ph type="body" sz="quarter" idx="17" hasCustomPrompt="1"/>
          </p:nvPr>
        </p:nvSpPr>
        <p:spPr>
          <a:xfrm>
            <a:off x="3241040" y="403352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30" name="Text Placeholder 23">
            <a:extLst>
              <a:ext uri="{FF2B5EF4-FFF2-40B4-BE49-F238E27FC236}">
                <a16:creationId xmlns:a16="http://schemas.microsoft.com/office/drawing/2014/main" id="{457D6B71-0F78-F146-9755-EA3ED32096A8}"/>
              </a:ext>
            </a:extLst>
          </p:cNvPr>
          <p:cNvSpPr>
            <a:spLocks noGrp="1"/>
          </p:cNvSpPr>
          <p:nvPr>
            <p:ph type="body" sz="quarter" idx="18" hasCustomPrompt="1"/>
          </p:nvPr>
        </p:nvSpPr>
        <p:spPr>
          <a:xfrm>
            <a:off x="3241040" y="491744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3"/>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31" name="Text Placeholder 23">
            <a:extLst>
              <a:ext uri="{FF2B5EF4-FFF2-40B4-BE49-F238E27FC236}">
                <a16:creationId xmlns:a16="http://schemas.microsoft.com/office/drawing/2014/main" id="{EB668D0F-4576-A647-BA77-7523AA51F676}"/>
              </a:ext>
            </a:extLst>
          </p:cNvPr>
          <p:cNvSpPr>
            <a:spLocks noGrp="1"/>
          </p:cNvSpPr>
          <p:nvPr>
            <p:ph type="body" sz="quarter" idx="19" hasCustomPrompt="1"/>
          </p:nvPr>
        </p:nvSpPr>
        <p:spPr>
          <a:xfrm>
            <a:off x="3241040" y="517144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32" name="Text Placeholder 23">
            <a:extLst>
              <a:ext uri="{FF2B5EF4-FFF2-40B4-BE49-F238E27FC236}">
                <a16:creationId xmlns:a16="http://schemas.microsoft.com/office/drawing/2014/main" id="{E03A4639-61C5-4E40-A1A8-0613F4BE13A8}"/>
              </a:ext>
            </a:extLst>
          </p:cNvPr>
          <p:cNvSpPr>
            <a:spLocks noGrp="1"/>
          </p:cNvSpPr>
          <p:nvPr>
            <p:ph type="body" sz="quarter" idx="2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pic>
        <p:nvPicPr>
          <p:cNvPr id="33" name="Scrum Inc_CMYK.pdf" descr="Scrum Inc_CMYK.pdf">
            <a:extLst>
              <a:ext uri="{FF2B5EF4-FFF2-40B4-BE49-F238E27FC236}">
                <a16:creationId xmlns:a16="http://schemas.microsoft.com/office/drawing/2014/main" id="{0CBBCDD7-018A-5C44-BC74-A7C7302FD8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9" name="Slide Number">
            <a:extLst>
              <a:ext uri="{FF2B5EF4-FFF2-40B4-BE49-F238E27FC236}">
                <a16:creationId xmlns:a16="http://schemas.microsoft.com/office/drawing/2014/main" id="{96E640B6-E344-B646-BEF8-313F63DB0460}"/>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17" name="TextBox 16">
            <a:extLst>
              <a:ext uri="{FF2B5EF4-FFF2-40B4-BE49-F238E27FC236}">
                <a16:creationId xmlns:a16="http://schemas.microsoft.com/office/drawing/2014/main" id="{D9C8BBC3-0CF3-46A3-A5E1-F450B2FDC51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65760420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E69B065-45C9-E043-B784-9EF0320AAA06}"/>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Rectangle 8">
            <a:extLst>
              <a:ext uri="{FF2B5EF4-FFF2-40B4-BE49-F238E27FC236}">
                <a16:creationId xmlns:a16="http://schemas.microsoft.com/office/drawing/2014/main" id="{876A2B4D-67E2-3A41-A8BB-9BBB499D5CE3}"/>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TextBox 17">
            <a:extLst>
              <a:ext uri="{FF2B5EF4-FFF2-40B4-BE49-F238E27FC236}">
                <a16:creationId xmlns:a16="http://schemas.microsoft.com/office/drawing/2014/main" id="{8A94C39F-D818-8E41-9EA2-F372EF32DEA8}"/>
              </a:ext>
            </a:extLst>
          </p:cNvPr>
          <p:cNvSpPr txBox="1"/>
          <p:nvPr/>
        </p:nvSpPr>
        <p:spPr>
          <a:xfrm>
            <a:off x="6756400" y="161544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no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33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26" name="Text Placeholder 23">
            <a:extLst>
              <a:ext uri="{FF2B5EF4-FFF2-40B4-BE49-F238E27FC236}">
                <a16:creationId xmlns:a16="http://schemas.microsoft.com/office/drawing/2014/main" id="{B1E53350-B6E7-C742-A74A-AF6AB1E24B40}"/>
              </a:ext>
            </a:extLst>
          </p:cNvPr>
          <p:cNvSpPr>
            <a:spLocks noGrp="1"/>
          </p:cNvSpPr>
          <p:nvPr>
            <p:ph type="body" sz="quarter" idx="14" hasCustomPrompt="1"/>
          </p:nvPr>
        </p:nvSpPr>
        <p:spPr>
          <a:xfrm>
            <a:off x="2759347" y="1671442"/>
            <a:ext cx="5303838" cy="312238"/>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4">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7" name="Text Placeholder 23">
            <a:extLst>
              <a:ext uri="{FF2B5EF4-FFF2-40B4-BE49-F238E27FC236}">
                <a16:creationId xmlns:a16="http://schemas.microsoft.com/office/drawing/2014/main" id="{E28615DA-6383-4D47-8161-B71FD9AD8182}"/>
              </a:ext>
            </a:extLst>
          </p:cNvPr>
          <p:cNvSpPr>
            <a:spLocks noGrp="1"/>
          </p:cNvSpPr>
          <p:nvPr>
            <p:ph type="body" sz="quarter" idx="15" hasCustomPrompt="1"/>
          </p:nvPr>
        </p:nvSpPr>
        <p:spPr>
          <a:xfrm>
            <a:off x="2759347" y="2033191"/>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p:txBody>
      </p:sp>
      <p:sp>
        <p:nvSpPr>
          <p:cNvPr id="28" name="Text Placeholder 23">
            <a:extLst>
              <a:ext uri="{FF2B5EF4-FFF2-40B4-BE49-F238E27FC236}">
                <a16:creationId xmlns:a16="http://schemas.microsoft.com/office/drawing/2014/main" id="{08F3584C-7811-A744-9CB9-CDAFEADBDE6B}"/>
              </a:ext>
            </a:extLst>
          </p:cNvPr>
          <p:cNvSpPr>
            <a:spLocks noGrp="1"/>
          </p:cNvSpPr>
          <p:nvPr>
            <p:ph type="body" sz="quarter" idx="16" hasCustomPrompt="1"/>
          </p:nvPr>
        </p:nvSpPr>
        <p:spPr>
          <a:xfrm>
            <a:off x="2759347" y="3086521"/>
            <a:ext cx="5303838" cy="309661"/>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5">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9" name="Text Placeholder 23">
            <a:extLst>
              <a:ext uri="{FF2B5EF4-FFF2-40B4-BE49-F238E27FC236}">
                <a16:creationId xmlns:a16="http://schemas.microsoft.com/office/drawing/2014/main" id="{6DDC95FF-2F4E-504B-B0F7-7F5321618C5F}"/>
              </a:ext>
            </a:extLst>
          </p:cNvPr>
          <p:cNvSpPr>
            <a:spLocks noGrp="1"/>
          </p:cNvSpPr>
          <p:nvPr>
            <p:ph type="body" sz="quarter" idx="17" hasCustomPrompt="1"/>
          </p:nvPr>
        </p:nvSpPr>
        <p:spPr>
          <a:xfrm>
            <a:off x="2759347" y="3445692"/>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a:p>
            <a:pPr lvl="0"/>
            <a:endParaRPr lang="en-US"/>
          </a:p>
        </p:txBody>
      </p:sp>
      <p:sp>
        <p:nvSpPr>
          <p:cNvPr id="30" name="Text Placeholder 23">
            <a:extLst>
              <a:ext uri="{FF2B5EF4-FFF2-40B4-BE49-F238E27FC236}">
                <a16:creationId xmlns:a16="http://schemas.microsoft.com/office/drawing/2014/main" id="{457D6B71-0F78-F146-9755-EA3ED32096A8}"/>
              </a:ext>
            </a:extLst>
          </p:cNvPr>
          <p:cNvSpPr>
            <a:spLocks noGrp="1"/>
          </p:cNvSpPr>
          <p:nvPr>
            <p:ph type="body" sz="quarter" idx="18" hasCustomPrompt="1"/>
          </p:nvPr>
        </p:nvSpPr>
        <p:spPr>
          <a:xfrm>
            <a:off x="2759347" y="4545955"/>
            <a:ext cx="5303838" cy="312238"/>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3"/>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31" name="Text Placeholder 23">
            <a:extLst>
              <a:ext uri="{FF2B5EF4-FFF2-40B4-BE49-F238E27FC236}">
                <a16:creationId xmlns:a16="http://schemas.microsoft.com/office/drawing/2014/main" id="{EB668D0F-4576-A647-BA77-7523AA51F676}"/>
              </a:ext>
            </a:extLst>
          </p:cNvPr>
          <p:cNvSpPr>
            <a:spLocks noGrp="1"/>
          </p:cNvSpPr>
          <p:nvPr>
            <p:ph type="body" sz="quarter" idx="19" hasCustomPrompt="1"/>
          </p:nvPr>
        </p:nvSpPr>
        <p:spPr>
          <a:xfrm>
            <a:off x="2759347" y="4907703"/>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p:txBody>
      </p:sp>
      <p:sp>
        <p:nvSpPr>
          <p:cNvPr id="32" name="Text Placeholder 23">
            <a:extLst>
              <a:ext uri="{FF2B5EF4-FFF2-40B4-BE49-F238E27FC236}">
                <a16:creationId xmlns:a16="http://schemas.microsoft.com/office/drawing/2014/main" id="{E03A4639-61C5-4E40-A1A8-0613F4BE13A8}"/>
              </a:ext>
            </a:extLst>
          </p:cNvPr>
          <p:cNvSpPr>
            <a:spLocks noGrp="1"/>
          </p:cNvSpPr>
          <p:nvPr>
            <p:ph type="body" sz="quarter" idx="2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pic>
        <p:nvPicPr>
          <p:cNvPr id="33" name="Scrum Inc_CMYK.pdf" descr="Scrum Inc_CMYK.pdf">
            <a:extLst>
              <a:ext uri="{FF2B5EF4-FFF2-40B4-BE49-F238E27FC236}">
                <a16:creationId xmlns:a16="http://schemas.microsoft.com/office/drawing/2014/main" id="{0CBBCDD7-018A-5C44-BC74-A7C7302FD8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pic>
        <p:nvPicPr>
          <p:cNvPr id="17" name="Picture 16">
            <a:extLst>
              <a:ext uri="{FF2B5EF4-FFF2-40B4-BE49-F238E27FC236}">
                <a16:creationId xmlns:a16="http://schemas.microsoft.com/office/drawing/2014/main" id="{81B2EE14-8EF6-BA46-979C-4F732E594886}"/>
              </a:ext>
            </a:extLst>
          </p:cNvPr>
          <p:cNvPicPr>
            <a:picLocks/>
          </p:cNvPicPr>
          <p:nvPr/>
        </p:nvPicPr>
        <p:blipFill>
          <a:blip r:embed="rId3"/>
          <a:stretch>
            <a:fillRect/>
          </a:stretch>
        </p:blipFill>
        <p:spPr>
          <a:xfrm>
            <a:off x="1566984" y="3222707"/>
            <a:ext cx="682769" cy="682769"/>
          </a:xfrm>
          <a:prstGeom prst="rect">
            <a:avLst/>
          </a:prstGeom>
        </p:spPr>
      </p:pic>
      <p:pic>
        <p:nvPicPr>
          <p:cNvPr id="19" name="Picture 18">
            <a:extLst>
              <a:ext uri="{FF2B5EF4-FFF2-40B4-BE49-F238E27FC236}">
                <a16:creationId xmlns:a16="http://schemas.microsoft.com/office/drawing/2014/main" id="{EB0567AE-48F0-644E-8AD1-816C5926F9E7}"/>
              </a:ext>
            </a:extLst>
          </p:cNvPr>
          <p:cNvPicPr>
            <a:picLocks/>
          </p:cNvPicPr>
          <p:nvPr/>
        </p:nvPicPr>
        <p:blipFill>
          <a:blip r:embed="rId4"/>
          <a:stretch>
            <a:fillRect/>
          </a:stretch>
        </p:blipFill>
        <p:spPr>
          <a:xfrm>
            <a:off x="1520672" y="4666252"/>
            <a:ext cx="682769" cy="682769"/>
          </a:xfrm>
          <a:prstGeom prst="rect">
            <a:avLst/>
          </a:prstGeom>
        </p:spPr>
      </p:pic>
      <p:pic>
        <p:nvPicPr>
          <p:cNvPr id="20" name="Picture 19">
            <a:extLst>
              <a:ext uri="{FF2B5EF4-FFF2-40B4-BE49-F238E27FC236}">
                <a16:creationId xmlns:a16="http://schemas.microsoft.com/office/drawing/2014/main" id="{D2BF4E84-7DC6-AE4A-A478-9EA570836FC6}"/>
              </a:ext>
            </a:extLst>
          </p:cNvPr>
          <p:cNvPicPr>
            <a:picLocks/>
          </p:cNvPicPr>
          <p:nvPr/>
        </p:nvPicPr>
        <p:blipFill>
          <a:blip r:embed="rId5"/>
          <a:stretch>
            <a:fillRect/>
          </a:stretch>
        </p:blipFill>
        <p:spPr>
          <a:xfrm>
            <a:off x="1520672" y="1750780"/>
            <a:ext cx="784331" cy="784331"/>
          </a:xfrm>
          <a:prstGeom prst="rect">
            <a:avLst/>
          </a:prstGeom>
        </p:spPr>
      </p:pic>
      <p:sp>
        <p:nvSpPr>
          <p:cNvPr id="22" name="Slide Number">
            <a:extLst>
              <a:ext uri="{FF2B5EF4-FFF2-40B4-BE49-F238E27FC236}">
                <a16:creationId xmlns:a16="http://schemas.microsoft.com/office/drawing/2014/main" id="{4A901551-E791-AB48-9F43-38133108F5D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21" name="TextBox 20">
            <a:extLst>
              <a:ext uri="{FF2B5EF4-FFF2-40B4-BE49-F238E27FC236}">
                <a16:creationId xmlns:a16="http://schemas.microsoft.com/office/drawing/2014/main" id="{E1E5B23E-F457-4DAC-BDCD-6AC2DF5C03B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44122543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E1D0B-C8D6-A34B-9A02-6327FA93118F}"/>
              </a:ext>
            </a:extLst>
          </p:cNvPr>
          <p:cNvSpPr/>
          <p:nvPr userDrawn="1"/>
        </p:nvSpPr>
        <p:spPr>
          <a:xfrm>
            <a:off x="0" y="0"/>
            <a:ext cx="12192000" cy="1690688"/>
          </a:xfrm>
          <a:prstGeom prst="rect">
            <a:avLst/>
          </a:prstGeom>
          <a:solidFill>
            <a:srgbClr val="4C4C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9B3E54-67B9-FA40-9A3D-51FDCBB7E73F}"/>
              </a:ext>
            </a:extLst>
          </p:cNvPr>
          <p:cNvSpPr>
            <a:spLocks noGrp="1"/>
          </p:cNvSpPr>
          <p:nvPr>
            <p:ph type="title"/>
          </p:nvPr>
        </p:nvSpPr>
        <p:spPr/>
        <p:txBody>
          <a:bodyPr>
            <a:normAutofit/>
          </a:bodyPr>
          <a:lstStyle>
            <a:lvl1pPr>
              <a:defRPr sz="4400" b="0" i="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1D319BF-CF9E-274E-9B7C-02DAEE2A5395}"/>
              </a:ext>
            </a:extLst>
          </p:cNvPr>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bject 3">
            <a:extLst>
              <a:ext uri="{FF2B5EF4-FFF2-40B4-BE49-F238E27FC236}">
                <a16:creationId xmlns:a16="http://schemas.microsoft.com/office/drawing/2014/main" id="{CB1F2229-7041-8A4B-A821-29FABE488A28}"/>
              </a:ext>
            </a:extLst>
          </p:cNvPr>
          <p:cNvSpPr/>
          <p:nvPr userDrawn="1"/>
        </p:nvSpPr>
        <p:spPr>
          <a:xfrm rot="5400000">
            <a:off x="10511083" y="-739"/>
            <a:ext cx="1690688" cy="1692165"/>
          </a:xfrm>
          <a:custGeom>
            <a:avLst/>
            <a:gdLst/>
            <a:ahLst/>
            <a:cxnLst/>
            <a:rect l="l" t="t" r="r" b="b"/>
            <a:pathLst>
              <a:path w="7550784" h="7566025">
                <a:moveTo>
                  <a:pt x="0" y="7565690"/>
                </a:moveTo>
                <a:lnTo>
                  <a:pt x="0" y="0"/>
                </a:lnTo>
                <a:lnTo>
                  <a:pt x="7550559" y="0"/>
                </a:lnTo>
                <a:lnTo>
                  <a:pt x="0" y="7565690"/>
                </a:lnTo>
                <a:close/>
              </a:path>
            </a:pathLst>
          </a:custGeom>
          <a:solidFill>
            <a:srgbClr val="CD0100"/>
          </a:solidFill>
        </p:spPr>
        <p:txBody>
          <a:bodyPr wrap="square" lIns="0" tIns="0" rIns="0" bIns="0" rtlCol="0"/>
          <a:lstStyle/>
          <a:p>
            <a:endParaRPr/>
          </a:p>
        </p:txBody>
      </p:sp>
    </p:spTree>
    <p:extLst>
      <p:ext uri="{BB962C8B-B14F-4D97-AF65-F5344CB8AC3E}">
        <p14:creationId xmlns:p14="http://schemas.microsoft.com/office/powerpoint/2010/main" val="2258978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4" name="Rectangle: Single Corner Snipped 3">
            <a:extLst>
              <a:ext uri="{FF2B5EF4-FFF2-40B4-BE49-F238E27FC236}">
                <a16:creationId xmlns:a16="http://schemas.microsoft.com/office/drawing/2014/main" id="{75B66449-6292-4343-ACAE-6B440B8D04BF}"/>
              </a:ext>
            </a:extLst>
          </p:cNvPr>
          <p:cNvSpPr/>
          <p:nvPr/>
        </p:nvSpPr>
        <p:spPr bwMode="auto">
          <a:xfrm flipV="1">
            <a:off x="565969" y="156368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10" name="Text Placeholder 7">
            <a:extLst>
              <a:ext uri="{FF2B5EF4-FFF2-40B4-BE49-F238E27FC236}">
                <a16:creationId xmlns:a16="http://schemas.microsoft.com/office/drawing/2014/main" id="{46065E6E-D452-C246-A1DA-F8FA500AC790}"/>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Text Placeholder 11">
            <a:extLst>
              <a:ext uri="{FF2B5EF4-FFF2-40B4-BE49-F238E27FC236}">
                <a16:creationId xmlns:a16="http://schemas.microsoft.com/office/drawing/2014/main" id="{5086F23A-83AF-CC41-AEF1-8607FCAA79EC}"/>
              </a:ext>
            </a:extLst>
          </p:cNvPr>
          <p:cNvSpPr>
            <a:spLocks noGrp="1"/>
          </p:cNvSpPr>
          <p:nvPr>
            <p:ph type="body" sz="quarter" idx="12" hasCustomPrompt="1"/>
          </p:nvPr>
        </p:nvSpPr>
        <p:spPr>
          <a:xfrm>
            <a:off x="638919"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15" name="Text Placeholder 14">
            <a:extLst>
              <a:ext uri="{FF2B5EF4-FFF2-40B4-BE49-F238E27FC236}">
                <a16:creationId xmlns:a16="http://schemas.microsoft.com/office/drawing/2014/main" id="{6E042BB3-39E4-634E-8F11-42B4E1F6906B}"/>
              </a:ext>
            </a:extLst>
          </p:cNvPr>
          <p:cNvSpPr>
            <a:spLocks noGrp="1"/>
          </p:cNvSpPr>
          <p:nvPr>
            <p:ph type="body" sz="quarter" idx="13" hasCustomPrompt="1"/>
          </p:nvPr>
        </p:nvSpPr>
        <p:spPr>
          <a:xfrm>
            <a:off x="638919"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2" name="Rectangle: Single Corner Snipped 3">
            <a:extLst>
              <a:ext uri="{FF2B5EF4-FFF2-40B4-BE49-F238E27FC236}">
                <a16:creationId xmlns:a16="http://schemas.microsoft.com/office/drawing/2014/main" id="{6893FAC7-E04E-F846-9249-1626AF285AC8}"/>
              </a:ext>
            </a:extLst>
          </p:cNvPr>
          <p:cNvSpPr/>
          <p:nvPr/>
        </p:nvSpPr>
        <p:spPr bwMode="auto">
          <a:xfrm flipV="1">
            <a:off x="4383244" y="156368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3" name="Text Placeholder 11">
            <a:extLst>
              <a:ext uri="{FF2B5EF4-FFF2-40B4-BE49-F238E27FC236}">
                <a16:creationId xmlns:a16="http://schemas.microsoft.com/office/drawing/2014/main" id="{B29794C6-77E5-F544-9150-3FEEEBEDF176}"/>
              </a:ext>
            </a:extLst>
          </p:cNvPr>
          <p:cNvSpPr>
            <a:spLocks noGrp="1"/>
          </p:cNvSpPr>
          <p:nvPr>
            <p:ph type="body" sz="quarter" idx="14" hasCustomPrompt="1"/>
          </p:nvPr>
        </p:nvSpPr>
        <p:spPr>
          <a:xfrm>
            <a:off x="4456194"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24" name="Text Placeholder 14">
            <a:extLst>
              <a:ext uri="{FF2B5EF4-FFF2-40B4-BE49-F238E27FC236}">
                <a16:creationId xmlns:a16="http://schemas.microsoft.com/office/drawing/2014/main" id="{87DBDEAD-005B-8646-B1B9-AEEC382DC7C2}"/>
              </a:ext>
            </a:extLst>
          </p:cNvPr>
          <p:cNvSpPr>
            <a:spLocks noGrp="1"/>
          </p:cNvSpPr>
          <p:nvPr>
            <p:ph type="body" sz="quarter" idx="15" hasCustomPrompt="1"/>
          </p:nvPr>
        </p:nvSpPr>
        <p:spPr>
          <a:xfrm>
            <a:off x="4462034"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5" name="Rectangle: Single Corner Snipped 3">
            <a:extLst>
              <a:ext uri="{FF2B5EF4-FFF2-40B4-BE49-F238E27FC236}">
                <a16:creationId xmlns:a16="http://schemas.microsoft.com/office/drawing/2014/main" id="{B090DF55-05AF-5646-9784-E06B55EFC2D7}"/>
              </a:ext>
            </a:extLst>
          </p:cNvPr>
          <p:cNvSpPr/>
          <p:nvPr/>
        </p:nvSpPr>
        <p:spPr bwMode="auto">
          <a:xfrm flipV="1">
            <a:off x="8197528" y="156368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6" name="Text Placeholder 11">
            <a:extLst>
              <a:ext uri="{FF2B5EF4-FFF2-40B4-BE49-F238E27FC236}">
                <a16:creationId xmlns:a16="http://schemas.microsoft.com/office/drawing/2014/main" id="{77C3E9D3-15CE-EB45-AB52-58A9E13B88EB}"/>
              </a:ext>
            </a:extLst>
          </p:cNvPr>
          <p:cNvSpPr>
            <a:spLocks noGrp="1"/>
          </p:cNvSpPr>
          <p:nvPr>
            <p:ph type="body" sz="quarter" idx="16" hasCustomPrompt="1"/>
          </p:nvPr>
        </p:nvSpPr>
        <p:spPr>
          <a:xfrm>
            <a:off x="8270478"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27" name="Text Placeholder 14">
            <a:extLst>
              <a:ext uri="{FF2B5EF4-FFF2-40B4-BE49-F238E27FC236}">
                <a16:creationId xmlns:a16="http://schemas.microsoft.com/office/drawing/2014/main" id="{1A45F6B4-6C1A-8849-9D77-B1614EFA2061}"/>
              </a:ext>
            </a:extLst>
          </p:cNvPr>
          <p:cNvSpPr>
            <a:spLocks noGrp="1"/>
          </p:cNvSpPr>
          <p:nvPr>
            <p:ph type="body" sz="quarter" idx="17" hasCustomPrompt="1"/>
          </p:nvPr>
        </p:nvSpPr>
        <p:spPr>
          <a:xfrm>
            <a:off x="8270478"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8" name="Rectangle: Single Corner Snipped 3">
            <a:extLst>
              <a:ext uri="{FF2B5EF4-FFF2-40B4-BE49-F238E27FC236}">
                <a16:creationId xmlns:a16="http://schemas.microsoft.com/office/drawing/2014/main" id="{822A58CE-05CE-4544-9521-012C27EB8FC8}"/>
              </a:ext>
            </a:extLst>
          </p:cNvPr>
          <p:cNvSpPr/>
          <p:nvPr/>
        </p:nvSpPr>
        <p:spPr bwMode="auto">
          <a:xfrm flipV="1">
            <a:off x="565969" y="30673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9" name="Text Placeholder 11">
            <a:extLst>
              <a:ext uri="{FF2B5EF4-FFF2-40B4-BE49-F238E27FC236}">
                <a16:creationId xmlns:a16="http://schemas.microsoft.com/office/drawing/2014/main" id="{E7832FCA-C1AE-3240-B0DA-B12B0EBFEC75}"/>
              </a:ext>
            </a:extLst>
          </p:cNvPr>
          <p:cNvSpPr>
            <a:spLocks noGrp="1"/>
          </p:cNvSpPr>
          <p:nvPr>
            <p:ph type="body" sz="quarter" idx="18" hasCustomPrompt="1"/>
          </p:nvPr>
        </p:nvSpPr>
        <p:spPr>
          <a:xfrm>
            <a:off x="638919"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0" name="Text Placeholder 14">
            <a:extLst>
              <a:ext uri="{FF2B5EF4-FFF2-40B4-BE49-F238E27FC236}">
                <a16:creationId xmlns:a16="http://schemas.microsoft.com/office/drawing/2014/main" id="{C893DAAA-0875-DB46-881D-CE93FA968887}"/>
              </a:ext>
            </a:extLst>
          </p:cNvPr>
          <p:cNvSpPr>
            <a:spLocks noGrp="1"/>
          </p:cNvSpPr>
          <p:nvPr>
            <p:ph type="body" sz="quarter" idx="19" hasCustomPrompt="1"/>
          </p:nvPr>
        </p:nvSpPr>
        <p:spPr>
          <a:xfrm>
            <a:off x="638919"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1" name="Rectangle: Single Corner Snipped 3">
            <a:extLst>
              <a:ext uri="{FF2B5EF4-FFF2-40B4-BE49-F238E27FC236}">
                <a16:creationId xmlns:a16="http://schemas.microsoft.com/office/drawing/2014/main" id="{449D4A30-CC28-8642-A067-B3922F0ECF13}"/>
              </a:ext>
            </a:extLst>
          </p:cNvPr>
          <p:cNvSpPr/>
          <p:nvPr/>
        </p:nvSpPr>
        <p:spPr bwMode="auto">
          <a:xfrm flipV="1">
            <a:off x="4383244" y="30673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2" name="Text Placeholder 11">
            <a:extLst>
              <a:ext uri="{FF2B5EF4-FFF2-40B4-BE49-F238E27FC236}">
                <a16:creationId xmlns:a16="http://schemas.microsoft.com/office/drawing/2014/main" id="{45F7B588-F1B9-C94F-87F5-E101A0D50409}"/>
              </a:ext>
            </a:extLst>
          </p:cNvPr>
          <p:cNvSpPr>
            <a:spLocks noGrp="1"/>
          </p:cNvSpPr>
          <p:nvPr>
            <p:ph type="body" sz="quarter" idx="20" hasCustomPrompt="1"/>
          </p:nvPr>
        </p:nvSpPr>
        <p:spPr>
          <a:xfrm>
            <a:off x="4456194"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3" name="Text Placeholder 14">
            <a:extLst>
              <a:ext uri="{FF2B5EF4-FFF2-40B4-BE49-F238E27FC236}">
                <a16:creationId xmlns:a16="http://schemas.microsoft.com/office/drawing/2014/main" id="{4CDADA3C-E434-1A45-B356-AE23E8493D95}"/>
              </a:ext>
            </a:extLst>
          </p:cNvPr>
          <p:cNvSpPr>
            <a:spLocks noGrp="1"/>
          </p:cNvSpPr>
          <p:nvPr>
            <p:ph type="body" sz="quarter" idx="21" hasCustomPrompt="1"/>
          </p:nvPr>
        </p:nvSpPr>
        <p:spPr>
          <a:xfrm>
            <a:off x="4462034"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4" name="Rectangle: Single Corner Snipped 3">
            <a:extLst>
              <a:ext uri="{FF2B5EF4-FFF2-40B4-BE49-F238E27FC236}">
                <a16:creationId xmlns:a16="http://schemas.microsoft.com/office/drawing/2014/main" id="{7FC8CEC5-99BD-B344-B9D0-1DA8F57A5F60}"/>
              </a:ext>
            </a:extLst>
          </p:cNvPr>
          <p:cNvSpPr/>
          <p:nvPr/>
        </p:nvSpPr>
        <p:spPr bwMode="auto">
          <a:xfrm flipV="1">
            <a:off x="8197528" y="30673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5" name="Text Placeholder 11">
            <a:extLst>
              <a:ext uri="{FF2B5EF4-FFF2-40B4-BE49-F238E27FC236}">
                <a16:creationId xmlns:a16="http://schemas.microsoft.com/office/drawing/2014/main" id="{EFBED2D4-D3A5-3549-94CB-167188D3C94F}"/>
              </a:ext>
            </a:extLst>
          </p:cNvPr>
          <p:cNvSpPr>
            <a:spLocks noGrp="1"/>
          </p:cNvSpPr>
          <p:nvPr>
            <p:ph type="body" sz="quarter" idx="22" hasCustomPrompt="1"/>
          </p:nvPr>
        </p:nvSpPr>
        <p:spPr>
          <a:xfrm>
            <a:off x="8270478"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6" name="Text Placeholder 14">
            <a:extLst>
              <a:ext uri="{FF2B5EF4-FFF2-40B4-BE49-F238E27FC236}">
                <a16:creationId xmlns:a16="http://schemas.microsoft.com/office/drawing/2014/main" id="{439CF40F-6292-244C-BDCE-88D503327785}"/>
              </a:ext>
            </a:extLst>
          </p:cNvPr>
          <p:cNvSpPr>
            <a:spLocks noGrp="1"/>
          </p:cNvSpPr>
          <p:nvPr>
            <p:ph type="body" sz="quarter" idx="23" hasCustomPrompt="1"/>
          </p:nvPr>
        </p:nvSpPr>
        <p:spPr>
          <a:xfrm>
            <a:off x="8270478"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7" name="Rectangle: Single Corner Snipped 3">
            <a:extLst>
              <a:ext uri="{FF2B5EF4-FFF2-40B4-BE49-F238E27FC236}">
                <a16:creationId xmlns:a16="http://schemas.microsoft.com/office/drawing/2014/main" id="{CFBC30D6-5F6C-AA40-938D-420BAC159879}"/>
              </a:ext>
            </a:extLst>
          </p:cNvPr>
          <p:cNvSpPr/>
          <p:nvPr/>
        </p:nvSpPr>
        <p:spPr bwMode="auto">
          <a:xfrm flipV="1">
            <a:off x="565969" y="45405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8" name="Text Placeholder 11">
            <a:extLst>
              <a:ext uri="{FF2B5EF4-FFF2-40B4-BE49-F238E27FC236}">
                <a16:creationId xmlns:a16="http://schemas.microsoft.com/office/drawing/2014/main" id="{504681AB-69E7-4848-B25B-06D5D08B0705}"/>
              </a:ext>
            </a:extLst>
          </p:cNvPr>
          <p:cNvSpPr>
            <a:spLocks noGrp="1"/>
          </p:cNvSpPr>
          <p:nvPr>
            <p:ph type="body" sz="quarter" idx="24" hasCustomPrompt="1"/>
          </p:nvPr>
        </p:nvSpPr>
        <p:spPr>
          <a:xfrm>
            <a:off x="638919"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9" name="Text Placeholder 14">
            <a:extLst>
              <a:ext uri="{FF2B5EF4-FFF2-40B4-BE49-F238E27FC236}">
                <a16:creationId xmlns:a16="http://schemas.microsoft.com/office/drawing/2014/main" id="{022BE5AC-F20F-2243-BAAF-D52EC23C65C1}"/>
              </a:ext>
            </a:extLst>
          </p:cNvPr>
          <p:cNvSpPr>
            <a:spLocks noGrp="1"/>
          </p:cNvSpPr>
          <p:nvPr>
            <p:ph type="body" sz="quarter" idx="25" hasCustomPrompt="1"/>
          </p:nvPr>
        </p:nvSpPr>
        <p:spPr>
          <a:xfrm>
            <a:off x="638919"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0" name="Rectangle: Single Corner Snipped 3">
            <a:extLst>
              <a:ext uri="{FF2B5EF4-FFF2-40B4-BE49-F238E27FC236}">
                <a16:creationId xmlns:a16="http://schemas.microsoft.com/office/drawing/2014/main" id="{D9036223-C401-A14A-A4E5-2756A90BD9F4}"/>
              </a:ext>
            </a:extLst>
          </p:cNvPr>
          <p:cNvSpPr/>
          <p:nvPr/>
        </p:nvSpPr>
        <p:spPr bwMode="auto">
          <a:xfrm flipV="1">
            <a:off x="4383244" y="45405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1" name="Text Placeholder 11">
            <a:extLst>
              <a:ext uri="{FF2B5EF4-FFF2-40B4-BE49-F238E27FC236}">
                <a16:creationId xmlns:a16="http://schemas.microsoft.com/office/drawing/2014/main" id="{FF43CDBC-0AF4-D140-83B0-D528310B3FF8}"/>
              </a:ext>
            </a:extLst>
          </p:cNvPr>
          <p:cNvSpPr>
            <a:spLocks noGrp="1"/>
          </p:cNvSpPr>
          <p:nvPr>
            <p:ph type="body" sz="quarter" idx="26" hasCustomPrompt="1"/>
          </p:nvPr>
        </p:nvSpPr>
        <p:spPr>
          <a:xfrm>
            <a:off x="4456194"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42" name="Text Placeholder 14">
            <a:extLst>
              <a:ext uri="{FF2B5EF4-FFF2-40B4-BE49-F238E27FC236}">
                <a16:creationId xmlns:a16="http://schemas.microsoft.com/office/drawing/2014/main" id="{90DCB6BA-0060-9746-96D4-E848602C6704}"/>
              </a:ext>
            </a:extLst>
          </p:cNvPr>
          <p:cNvSpPr>
            <a:spLocks noGrp="1"/>
          </p:cNvSpPr>
          <p:nvPr>
            <p:ph type="body" sz="quarter" idx="27" hasCustomPrompt="1"/>
          </p:nvPr>
        </p:nvSpPr>
        <p:spPr>
          <a:xfrm>
            <a:off x="4462034"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3" name="Rectangle: Single Corner Snipped 3">
            <a:extLst>
              <a:ext uri="{FF2B5EF4-FFF2-40B4-BE49-F238E27FC236}">
                <a16:creationId xmlns:a16="http://schemas.microsoft.com/office/drawing/2014/main" id="{57EA816B-1182-2F4D-8B6B-B46B48DDC7BC}"/>
              </a:ext>
            </a:extLst>
          </p:cNvPr>
          <p:cNvSpPr/>
          <p:nvPr/>
        </p:nvSpPr>
        <p:spPr bwMode="auto">
          <a:xfrm flipV="1">
            <a:off x="8197528" y="45405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4" name="Text Placeholder 11">
            <a:extLst>
              <a:ext uri="{FF2B5EF4-FFF2-40B4-BE49-F238E27FC236}">
                <a16:creationId xmlns:a16="http://schemas.microsoft.com/office/drawing/2014/main" id="{C77AE778-1D73-0D47-BF5E-08C8805CB8D6}"/>
              </a:ext>
            </a:extLst>
          </p:cNvPr>
          <p:cNvSpPr>
            <a:spLocks noGrp="1"/>
          </p:cNvSpPr>
          <p:nvPr>
            <p:ph type="body" sz="quarter" idx="28" hasCustomPrompt="1"/>
          </p:nvPr>
        </p:nvSpPr>
        <p:spPr>
          <a:xfrm>
            <a:off x="8270478"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45" name="Text Placeholder 14">
            <a:extLst>
              <a:ext uri="{FF2B5EF4-FFF2-40B4-BE49-F238E27FC236}">
                <a16:creationId xmlns:a16="http://schemas.microsoft.com/office/drawing/2014/main" id="{07C1A8FC-710D-7A45-A0F8-886A5BCFDE1C}"/>
              </a:ext>
            </a:extLst>
          </p:cNvPr>
          <p:cNvSpPr>
            <a:spLocks noGrp="1"/>
          </p:cNvSpPr>
          <p:nvPr>
            <p:ph type="body" sz="quarter" idx="29" hasCustomPrompt="1"/>
          </p:nvPr>
        </p:nvSpPr>
        <p:spPr>
          <a:xfrm>
            <a:off x="8270478"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6" name="Rectangle 45">
            <a:extLst>
              <a:ext uri="{FF2B5EF4-FFF2-40B4-BE49-F238E27FC236}">
                <a16:creationId xmlns:a16="http://schemas.microsoft.com/office/drawing/2014/main" id="{DCEDA46D-981B-8C48-9357-2AEF3195F1C7}"/>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Text Placeholder 23">
            <a:extLst>
              <a:ext uri="{FF2B5EF4-FFF2-40B4-BE49-F238E27FC236}">
                <a16:creationId xmlns:a16="http://schemas.microsoft.com/office/drawing/2014/main" id="{75F5D77F-C52A-A142-A38C-38AF65DD0993}"/>
              </a:ext>
            </a:extLst>
          </p:cNvPr>
          <p:cNvSpPr>
            <a:spLocks noGrp="1"/>
          </p:cNvSpPr>
          <p:nvPr>
            <p:ph type="body" sz="quarter" idx="3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sp>
        <p:nvSpPr>
          <p:cNvPr id="49" name="Slide Number">
            <a:extLst>
              <a:ext uri="{FF2B5EF4-FFF2-40B4-BE49-F238E27FC236}">
                <a16:creationId xmlns:a16="http://schemas.microsoft.com/office/drawing/2014/main" id="{5AF74C60-A444-5E43-AF4E-EE7F9624A5D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48" name="TextBox 47">
            <a:extLst>
              <a:ext uri="{FF2B5EF4-FFF2-40B4-BE49-F238E27FC236}">
                <a16:creationId xmlns:a16="http://schemas.microsoft.com/office/drawing/2014/main" id="{769C1A17-8FB2-430B-A5B0-487A58B52A0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39467903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Bios">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lvl1pPr>
              <a:defRPr b="0" i="0"/>
            </a:lvl1pPr>
          </a:lstStyle>
          <a:p>
            <a:r>
              <a:rPr lang="en-US"/>
              <a:t>Click icon to add picture</a:t>
            </a:r>
          </a:p>
        </p:txBody>
      </p:sp>
      <p:sp>
        <p:nvSpPr>
          <p:cNvPr id="5" name="Rectangle 4"/>
          <p:cNvSpPr/>
          <p:nvPr/>
        </p:nvSpPr>
        <p:spPr>
          <a:xfrm>
            <a:off x="6595669" y="3350260"/>
            <a:ext cx="4995469" cy="2462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Rectangle 5"/>
          <p:cNvSpPr/>
          <p:nvPr/>
        </p:nvSpPr>
        <p:spPr>
          <a:xfrm>
            <a:off x="6337300" y="3350260"/>
            <a:ext cx="25836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Body Level One…"/>
          <p:cNvSpPr txBox="1">
            <a:spLocks noGrp="1"/>
          </p:cNvSpPr>
          <p:nvPr>
            <p:ph type="body" sz="half" idx="1"/>
          </p:nvPr>
        </p:nvSpPr>
        <p:spPr>
          <a:xfrm>
            <a:off x="6756502" y="1860548"/>
            <a:ext cx="4648200" cy="3867152"/>
          </a:xfrm>
          <a:prstGeom prst="rect">
            <a:avLst/>
          </a:prstGeom>
        </p:spPr>
        <p:txBody>
          <a:bodyPr anchor="t">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Box 9"/>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4" name="Text Placeholder 7">
            <a:extLst>
              <a:ext uri="{FF2B5EF4-FFF2-40B4-BE49-F238E27FC236}">
                <a16:creationId xmlns:a16="http://schemas.microsoft.com/office/drawing/2014/main" id="{EAAED486-B647-D142-BEEF-79A9C3A4FC60}"/>
              </a:ext>
            </a:extLst>
          </p:cNvPr>
          <p:cNvSpPr>
            <a:spLocks noGrp="1"/>
          </p:cNvSpPr>
          <p:nvPr>
            <p:ph type="body" sz="quarter" idx="13" hasCustomPrompt="1"/>
          </p:nvPr>
        </p:nvSpPr>
        <p:spPr>
          <a:xfrm>
            <a:off x="6756503" y="1079421"/>
            <a:ext cx="4648200" cy="64150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Short Header</a:t>
            </a:r>
          </a:p>
        </p:txBody>
      </p:sp>
      <p:pic>
        <p:nvPicPr>
          <p:cNvPr id="15" name="Scrum Inc_CMYK.pdf" descr="Scrum Inc_CMYK.pdf">
            <a:extLst>
              <a:ext uri="{FF2B5EF4-FFF2-40B4-BE49-F238E27FC236}">
                <a16:creationId xmlns:a16="http://schemas.microsoft.com/office/drawing/2014/main" id="{2EA30E13-F476-4C4A-9F2C-26E1609375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2" name="Slide Number">
            <a:extLst>
              <a:ext uri="{FF2B5EF4-FFF2-40B4-BE49-F238E27FC236}">
                <a16:creationId xmlns:a16="http://schemas.microsoft.com/office/drawing/2014/main" id="{1C883696-C597-8B4F-8992-D7627561EE95}"/>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4982859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Quote/Question">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12192000" cy="6858000"/>
          </a:xfrm>
        </p:spPr>
        <p:txBody>
          <a:bodyPr/>
          <a:lstStyle>
            <a:lvl1pPr>
              <a:defRPr b="0" i="0"/>
            </a:lvl1pPr>
          </a:lstStyle>
          <a:p>
            <a:r>
              <a:rPr lang="en-US"/>
              <a:t>Click icon to add picture</a:t>
            </a:r>
          </a:p>
        </p:txBody>
      </p:sp>
      <p:sp>
        <p:nvSpPr>
          <p:cNvPr id="5" name="Rectangle 4"/>
          <p:cNvSpPr/>
          <p:nvPr/>
        </p:nvSpPr>
        <p:spPr>
          <a:xfrm>
            <a:off x="0"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 Placeholder 6"/>
          <p:cNvSpPr>
            <a:spLocks noGrp="1"/>
          </p:cNvSpPr>
          <p:nvPr>
            <p:ph type="body" sz="quarter" idx="11" hasCustomPrompt="1"/>
          </p:nvPr>
        </p:nvSpPr>
        <p:spPr>
          <a:xfrm>
            <a:off x="2170509" y="2797572"/>
            <a:ext cx="7844632" cy="1262856"/>
          </a:xfrm>
        </p:spPr>
        <p:txBody>
          <a:bodyPr/>
          <a:lstStyle>
            <a:lvl1pPr marL="0" marR="0" indent="0" algn="ctr" defTabSz="412750" rtl="0" fontAlgn="auto" latinLnBrk="0" hangingPunct="0">
              <a:lnSpc>
                <a:spcPct val="100000"/>
              </a:lnSpc>
              <a:spcBef>
                <a:spcPts val="0"/>
              </a:spcBef>
              <a:spcAft>
                <a:spcPts val="0"/>
              </a:spcAft>
              <a:buClrTx/>
              <a:buSzTx/>
              <a:buFontTx/>
              <a:buNone/>
              <a:tabLst/>
              <a:defRPr sz="2200" b="0" i="0">
                <a:latin typeface="Calibri" panose="020F0502020204030204" pitchFamily="34" charset="0"/>
                <a:cs typeface="Calibri" panose="020F0502020204030204" pitchFamily="34" charset="0"/>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Large Statement, </a:t>
            </a:r>
          </a:p>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Question, or Quote</a:t>
            </a:r>
          </a:p>
        </p:txBody>
      </p:sp>
      <p:sp>
        <p:nvSpPr>
          <p:cNvPr id="8" name="TextBox 7"/>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9" name="Scrum Inc_CMYK.pdf" descr="Scrum Inc_CMYK.pdf">
            <a:extLst>
              <a:ext uri="{FF2B5EF4-FFF2-40B4-BE49-F238E27FC236}">
                <a16:creationId xmlns:a16="http://schemas.microsoft.com/office/drawing/2014/main" id="{639DE5CE-64CA-D246-BA50-ECED4F77C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0" name="Slide Number">
            <a:extLst>
              <a:ext uri="{FF2B5EF4-FFF2-40B4-BE49-F238E27FC236}">
                <a16:creationId xmlns:a16="http://schemas.microsoft.com/office/drawing/2014/main" id="{679AF3B3-201A-1B4F-B240-1C6A8B94CBC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1290499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reserve="1">
  <p:cSld name="Style Guide">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04"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2" name="Rectangle 1"/>
          <p:cNvSpPr/>
          <p:nvPr/>
        </p:nvSpPr>
        <p:spPr>
          <a:xfrm>
            <a:off x="6511537" y="1044209"/>
            <a:ext cx="8171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Rectangle 6"/>
          <p:cNvSpPr/>
          <p:nvPr/>
        </p:nvSpPr>
        <p:spPr>
          <a:xfrm>
            <a:off x="7878274" y="1044209"/>
            <a:ext cx="817124" cy="246221"/>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p:cNvSpPr/>
          <p:nvPr/>
        </p:nvSpPr>
        <p:spPr>
          <a:xfrm>
            <a:off x="9245010" y="1044209"/>
            <a:ext cx="817124" cy="246221"/>
          </a:xfrm>
          <a:prstGeom prst="rect">
            <a:avLst/>
          </a:prstGeom>
          <a:solidFill>
            <a:srgbClr val="4C4C4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Box 2"/>
          <p:cNvSpPr txBox="1"/>
          <p:nvPr/>
        </p:nvSpPr>
        <p:spPr>
          <a:xfrm>
            <a:off x="6511537"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#cc0000</a:t>
            </a:r>
          </a:p>
        </p:txBody>
      </p:sp>
      <p:sp>
        <p:nvSpPr>
          <p:cNvPr id="10" name="TextBox 9"/>
          <p:cNvSpPr txBox="1"/>
          <p:nvPr/>
        </p:nvSpPr>
        <p:spPr>
          <a:xfrm>
            <a:off x="7882789"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#000000</a:t>
            </a:r>
          </a:p>
        </p:txBody>
      </p:sp>
      <p:sp>
        <p:nvSpPr>
          <p:cNvPr id="11" name="TextBox 10"/>
          <p:cNvSpPr txBox="1"/>
          <p:nvPr/>
        </p:nvSpPr>
        <p:spPr>
          <a:xfrm>
            <a:off x="9245008"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#4c4c4c</a:t>
            </a:r>
          </a:p>
        </p:txBody>
      </p:sp>
      <p:sp>
        <p:nvSpPr>
          <p:cNvPr id="4" name="TextBox 3"/>
          <p:cNvSpPr txBox="1"/>
          <p:nvPr/>
        </p:nvSpPr>
        <p:spPr>
          <a:xfrm>
            <a:off x="1001950" y="635792"/>
            <a:ext cx="3258809"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Fonts</a:t>
            </a:r>
          </a:p>
        </p:txBody>
      </p:sp>
      <p:sp>
        <p:nvSpPr>
          <p:cNvPr id="13" name="TextBox 12"/>
          <p:cNvSpPr txBox="1"/>
          <p:nvPr/>
        </p:nvSpPr>
        <p:spPr>
          <a:xfrm>
            <a:off x="1001949" y="1167319"/>
            <a:ext cx="3754877" cy="2435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Open Sans Bold – Headers</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a:ln>
                  <a:noFill/>
                </a:ln>
                <a:solidFill>
                  <a:srgbClr val="000000"/>
                </a:solidFill>
                <a:effectLst/>
                <a:uFillTx/>
                <a:latin typeface="Open Sans SemiBold" charset="0"/>
                <a:ea typeface="Open Sans SemiBold" charset="0"/>
                <a:cs typeface="Open Sans SemiBold" charset="0"/>
                <a:sym typeface="Helvetica Neue"/>
              </a:rPr>
              <a:t>Open Sans Semi Bold - Emphasis</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Open Sans – Body Copy</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5" name="TextBox 4"/>
          <p:cNvSpPr txBox="1"/>
          <p:nvPr/>
        </p:nvSpPr>
        <p:spPr>
          <a:xfrm>
            <a:off x="1001949" y="4317849"/>
            <a:ext cx="5509588" cy="14362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To prevent text box from auto-sizing and changing font size:</a:t>
            </a:r>
          </a:p>
          <a:p>
            <a:pPr marL="0" marR="0" indent="0" algn="l"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Click Text Box</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Format</a:t>
            </a:r>
            <a:r>
              <a:rPr kumimoji="0" lang="mr-IN" sz="1500" b="0" i="0" u="none" strike="noStrike" cap="none" spc="0" normalizeH="0" baseline="0">
                <a:ln>
                  <a:noFill/>
                </a:ln>
                <a:solidFill>
                  <a:srgbClr val="000000"/>
                </a:solidFill>
                <a:effectLst/>
                <a:uFillTx/>
                <a:latin typeface="Calibri" panose="020F0502020204030204" pitchFamily="34" charset="0"/>
                <a:ea typeface="Open Sans" charset="0"/>
                <a:cs typeface="Open Sans" charset="0"/>
                <a:sym typeface="Helvetica Neue"/>
              </a:rPr>
              <a:t>…</a:t>
            </a: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 More Options</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Vertical Alignment: Top or Middle</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Do Not AutoFit</a:t>
            </a:r>
          </a:p>
          <a:p>
            <a:pPr marL="257175" marR="0" indent="-257175" algn="l" defTabSz="412750" rtl="0" fontAlgn="auto" latinLnBrk="0" hangingPunct="0">
              <a:lnSpc>
                <a:spcPct val="100000"/>
              </a:lnSpc>
              <a:spcBef>
                <a:spcPts val="0"/>
              </a:spcBef>
              <a:spcAft>
                <a:spcPts val="0"/>
              </a:spcAft>
              <a:buClrTx/>
              <a:buSzTx/>
              <a:buFontTx/>
              <a:buAutoNum type="arabicPeriod"/>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16" name="TextBox 15"/>
          <p:cNvSpPr txBox="1"/>
          <p:nvPr/>
        </p:nvSpPr>
        <p:spPr>
          <a:xfrm>
            <a:off x="6920099" y="4317849"/>
            <a:ext cx="4561550" cy="2350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To download Open Sans: </a:t>
            </a:r>
          </a:p>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hlinkClick r:id="rId3"/>
              </a:rPr>
              <a:t>https://drive.google.com/open?id=12Fs7zbIlM1lLYmbi86yv9EruIZG5xZDr</a:t>
            </a: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HBR on basic slide design:</a:t>
            </a:r>
          </a:p>
          <a:p>
            <a:pPr marL="0" marR="0" indent="0" algn="l" defTabSz="412750" rtl="0" fontAlgn="auto" latinLnBrk="0" hangingPunct="0">
              <a:lnSpc>
                <a:spcPct val="100000"/>
              </a:lnSpc>
              <a:spcBef>
                <a:spcPts val="0"/>
              </a:spcBef>
              <a:spcAft>
                <a:spcPts val="0"/>
              </a:spcAft>
              <a:buClrTx/>
              <a:buSzTx/>
              <a:buFontTx/>
              <a:buNone/>
              <a:tabLst/>
            </a:pPr>
            <a:r>
              <a:rPr lang="en-US" sz="900" b="0" i="0">
                <a:latin typeface="Calibri" panose="020F0502020204030204" pitchFamily="34" charset="0"/>
                <a:ea typeface="Open Sans" panose="020B0606030504020204" pitchFamily="34" charset="0"/>
                <a:cs typeface="Calibri" panose="020F0502020204030204" pitchFamily="34" charset="0"/>
                <a:hlinkClick r:id="rId4"/>
              </a:rPr>
              <a:t>https://hbr.org/2012/10/do-your-slides-pass-the-glance-test</a:t>
            </a: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17" name="TextBox 16"/>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36290434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reserve="1">
  <p:cSld name="Title_Blank">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5" name="Title Text"/>
          <p:cNvSpPr txBox="1">
            <a:spLocks noGrp="1"/>
          </p:cNvSpPr>
          <p:nvPr>
            <p:ph type="title"/>
          </p:nvPr>
        </p:nvSpPr>
        <p:spPr>
          <a:prstGeom prst="rect">
            <a:avLst/>
          </a:prstGeom>
        </p:spPr>
        <p:txBody>
          <a:bodyPr/>
          <a:lstStyle/>
          <a:p>
            <a:r>
              <a:t>Title Text</a:t>
            </a:r>
          </a:p>
        </p:txBody>
      </p:sp>
      <p:sp>
        <p:nvSpPr>
          <p:cNvPr id="6" name="TextBox 5">
            <a:extLst>
              <a:ext uri="{FF2B5EF4-FFF2-40B4-BE49-F238E27FC236}">
                <a16:creationId xmlns:a16="http://schemas.microsoft.com/office/drawing/2014/main" id="{E4519907-D8D6-4A15-B51C-18B75DBA15FB}"/>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9CBBE234-DEDE-9140-80FE-7B39C6F0A0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Tree>
    <p:extLst>
      <p:ext uri="{BB962C8B-B14F-4D97-AF65-F5344CB8AC3E}">
        <p14:creationId xmlns:p14="http://schemas.microsoft.com/office/powerpoint/2010/main" val="368402629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16CE98-276F-FB40-907B-44143153548C}"/>
              </a:ext>
            </a:extLst>
          </p:cNvPr>
          <p:cNvSpPr>
            <a:spLocks noGrp="1"/>
          </p:cNvSpPr>
          <p:nvPr>
            <p:ph type="dt" sz="half" idx="10"/>
          </p:nvPr>
        </p:nvSpPr>
        <p:spPr/>
        <p:txBody>
          <a:bodyPr/>
          <a:lstStyle>
            <a:lvl1pPr>
              <a:defRPr b="0" i="0">
                <a:latin typeface="Calibri" panose="020F0502020204030204" pitchFamily="34" charset="0"/>
                <a:ea typeface="Open Sans" panose="020B0606030504020204" pitchFamily="34" charset="0"/>
                <a:cs typeface="Calibri" panose="020F0502020204030204" pitchFamily="34" charset="0"/>
              </a:defRPr>
            </a:lvl1pPr>
          </a:lstStyle>
          <a:p>
            <a:endParaRPr lang="en-US"/>
          </a:p>
        </p:txBody>
      </p:sp>
      <p:sp>
        <p:nvSpPr>
          <p:cNvPr id="3" name="Footer Placeholder 2">
            <a:extLst>
              <a:ext uri="{FF2B5EF4-FFF2-40B4-BE49-F238E27FC236}">
                <a16:creationId xmlns:a16="http://schemas.microsoft.com/office/drawing/2014/main" id="{B6F4EC37-EC4D-E746-B8D2-AB197D4965FA}"/>
              </a:ext>
            </a:extLst>
          </p:cNvPr>
          <p:cNvSpPr>
            <a:spLocks noGrp="1"/>
          </p:cNvSpPr>
          <p:nvPr>
            <p:ph type="ftr" sz="quarter" idx="11"/>
          </p:nvPr>
        </p:nvSpPr>
        <p:spPr/>
        <p:txBody>
          <a:bodyPr/>
          <a:lstStyle>
            <a:lvl1pPr>
              <a:defRPr b="0" i="0">
                <a:latin typeface="Calibri" panose="020F0502020204030204" pitchFamily="34" charset="0"/>
                <a:ea typeface="Open Sans" panose="020B0606030504020204" pitchFamily="34" charset="0"/>
                <a:cs typeface="Calibri" panose="020F0502020204030204" pitchFamily="34" charset="0"/>
              </a:defRPr>
            </a:lvl1pPr>
          </a:lstStyle>
          <a:p>
            <a:r>
              <a:rPr lang="en-US"/>
              <a:t>Test</a:t>
            </a:r>
          </a:p>
        </p:txBody>
      </p:sp>
      <p:sp>
        <p:nvSpPr>
          <p:cNvPr id="4" name="Slide Number Placeholder 3">
            <a:extLst>
              <a:ext uri="{FF2B5EF4-FFF2-40B4-BE49-F238E27FC236}">
                <a16:creationId xmlns:a16="http://schemas.microsoft.com/office/drawing/2014/main" id="{F574F58A-4F4A-BB47-9908-BB16D6FA8B7B}"/>
              </a:ext>
            </a:extLst>
          </p:cNvPr>
          <p:cNvSpPr>
            <a:spLocks noGrp="1"/>
          </p:cNvSpPr>
          <p:nvPr>
            <p:ph type="sldNum" sz="quarter" idx="12"/>
          </p:nvPr>
        </p:nvSpPr>
        <p:spPr>
          <a:xfrm>
            <a:off x="5987397" y="6540500"/>
            <a:ext cx="267702" cy="287258"/>
          </a:xfrm>
        </p:spPr>
        <p:txBody>
          <a:bodyPr/>
          <a:lstStyle/>
          <a:p>
            <a:fld id="{BBD55E9E-DF52-6242-AA92-CF4CA661F371}" type="slidenum">
              <a:rPr lang="en-US" smtClean="0"/>
              <a:t>‹#›</a:t>
            </a:fld>
            <a:endParaRPr lang="en-US"/>
          </a:p>
        </p:txBody>
      </p:sp>
      <p:sp>
        <p:nvSpPr>
          <p:cNvPr id="5" name="TextBox 4">
            <a:extLst>
              <a:ext uri="{FF2B5EF4-FFF2-40B4-BE49-F238E27FC236}">
                <a16:creationId xmlns:a16="http://schemas.microsoft.com/office/drawing/2014/main" id="{11727033-4B55-414F-A9AF-08A27D419FF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129087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reserve="1">
  <p:cSld name="1_Title, Bullets &amp; Photo">
    <p:spTree>
      <p:nvGrpSpPr>
        <p:cNvPr id="1" name=""/>
        <p:cNvGrpSpPr/>
        <p:nvPr/>
      </p:nvGrpSpPr>
      <p:grpSpPr>
        <a:xfrm>
          <a:off x="0" y="0"/>
          <a:ext cx="0" cy="0"/>
          <a:chOff x="0" y="0"/>
          <a:chExt cx="0" cy="0"/>
        </a:xfrm>
      </p:grpSpPr>
      <p:sp>
        <p:nvSpPr>
          <p:cNvPr id="24" name="Image"/>
          <p:cNvSpPr>
            <a:spLocks noGrp="1"/>
          </p:cNvSpPr>
          <p:nvPr>
            <p:ph type="pic" sz="quarter" idx="13"/>
          </p:nvPr>
        </p:nvSpPr>
        <p:spPr>
          <a:xfrm>
            <a:off x="6584950" y="1758090"/>
            <a:ext cx="4195999" cy="3934902"/>
          </a:xfrm>
          <a:prstGeom prst="rect">
            <a:avLst/>
          </a:prstGeom>
        </p:spPr>
        <p:txBody>
          <a:bodyPr lIns="91439" tIns="45719" rIns="91439" bIns="45719" anchor="t">
            <a:noAutofit/>
          </a:bodyPr>
          <a:lstStyle>
            <a:lvl1pPr>
              <a:defRPr b="0" i="0"/>
            </a:lvl1pPr>
          </a:lstStyle>
          <a:p>
            <a:endParaRPr/>
          </a:p>
        </p:txBody>
      </p:sp>
      <p:sp>
        <p:nvSpPr>
          <p:cNvPr id="26" name="Body Level One…"/>
          <p:cNvSpPr txBox="1">
            <a:spLocks noGrp="1"/>
          </p:cNvSpPr>
          <p:nvPr>
            <p:ph type="body" sz="half" idx="1"/>
          </p:nvPr>
        </p:nvSpPr>
        <p:spPr>
          <a:xfrm>
            <a:off x="1390782" y="1760118"/>
            <a:ext cx="5111751" cy="3932874"/>
          </a:xfrm>
          <a:prstGeom prst="rect">
            <a:avLst/>
          </a:prstGeom>
        </p:spPr>
        <p:txBody>
          <a:bodyPr anchor="t"/>
          <a:lstStyle>
            <a:lvl1pPr marL="279400" indent="-279400">
              <a:defRPr b="0" i="0"/>
            </a:lvl1pPr>
            <a:lvl2pPr marL="558800" indent="-279400">
              <a:defRPr b="0" i="0"/>
            </a:lvl2pPr>
            <a:lvl3pPr marL="838200" indent="-279400">
              <a:defRPr b="0" i="0"/>
            </a:lvl3pPr>
            <a:lvl4pPr marL="1117600" indent="-279400">
              <a:defRPr b="0" i="0"/>
            </a:lvl4pPr>
            <a:lvl5pPr marL="1397000" indent="-279400">
              <a:defRPr b="0" i="0"/>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xfrm>
            <a:off x="5979516" y="6540500"/>
            <a:ext cx="267702" cy="287258"/>
          </a:xfrm>
          <a:prstGeom prst="rect">
            <a:avLst/>
          </a:prstGeom>
        </p:spPr>
        <p:txBody>
          <a:bodyPr/>
          <a:lstStyle/>
          <a:p>
            <a:fld id="{86CB4B4D-7CA3-9044-876B-883B54F8677D}" type="slidenum">
              <a:rPr/>
              <a:t>‹#›</a:t>
            </a:fld>
            <a:endParaRPr/>
          </a:p>
        </p:txBody>
      </p:sp>
      <p:sp>
        <p:nvSpPr>
          <p:cNvPr id="29" name="Title Text"/>
          <p:cNvSpPr txBox="1">
            <a:spLocks noGrp="1"/>
          </p:cNvSpPr>
          <p:nvPr>
            <p:ph type="title"/>
          </p:nvPr>
        </p:nvSpPr>
        <p:spPr>
          <a:xfrm>
            <a:off x="1225551" y="465666"/>
            <a:ext cx="9736618" cy="1143001"/>
          </a:xfrm>
          <a:prstGeom prst="rect">
            <a:avLst/>
          </a:prstGeom>
        </p:spPr>
        <p:txBody>
          <a:bodyPr/>
          <a:lstStyle>
            <a:lvl1pPr algn="l"/>
          </a:lstStyle>
          <a:p>
            <a:r>
              <a:t>Title Text</a:t>
            </a:r>
          </a:p>
        </p:txBody>
      </p:sp>
      <p:sp>
        <p:nvSpPr>
          <p:cNvPr id="6" name="TextBox 5">
            <a:extLst>
              <a:ext uri="{FF2B5EF4-FFF2-40B4-BE49-F238E27FC236}">
                <a16:creationId xmlns:a16="http://schemas.microsoft.com/office/drawing/2014/main" id="{A2678BF8-F5DD-4316-8449-F4943F0F28FA}"/>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86403173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Bullets, Bottom Image">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Line">
            <a:extLst>
              <a:ext uri="{FF2B5EF4-FFF2-40B4-BE49-F238E27FC236}">
                <a16:creationId xmlns:a16="http://schemas.microsoft.com/office/drawing/2014/main" id="{25474207-F98F-FD43-96D9-8F6A9E68D7C9}"/>
              </a:ext>
            </a:extLst>
          </p:cNvPr>
          <p:cNvSpPr/>
          <p:nvPr userDrawn="1"/>
        </p:nvSpPr>
        <p:spPr>
          <a:xfrm flipV="1">
            <a:off x="1295665" y="1758090"/>
            <a:ext cx="0" cy="2076156"/>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 name="Title Text">
            <a:extLst>
              <a:ext uri="{FF2B5EF4-FFF2-40B4-BE49-F238E27FC236}">
                <a16:creationId xmlns:a16="http://schemas.microsoft.com/office/drawing/2014/main" id="{C19BECAE-8049-4643-A75C-812DA5539572}"/>
              </a:ext>
            </a:extLst>
          </p:cNvPr>
          <p:cNvSpPr txBox="1">
            <a:spLocks noGrp="1"/>
          </p:cNvSpPr>
          <p:nvPr>
            <p:ph type="title"/>
          </p:nvPr>
        </p:nvSpPr>
        <p:spPr>
          <a:xfrm>
            <a:off x="1225551" y="465667"/>
            <a:ext cx="9736617" cy="1143001"/>
          </a:xfrm>
          <a:prstGeom prst="rect">
            <a:avLst/>
          </a:prstGeom>
        </p:spPr>
        <p:txBody>
          <a:bodyPr>
            <a:noAutofit/>
          </a:bodyPr>
          <a:lstStyle>
            <a:lvl1pPr algn="l">
              <a:defRPr sz="3600" b="0" i="0">
                <a:solidFill>
                  <a:srgbClr val="CC0000"/>
                </a:solidFill>
                <a:latin typeface="Calibri" panose="020F0502020204030204" pitchFamily="34" charset="0"/>
                <a:ea typeface="Open Sans" panose="020B0606030504020204" pitchFamily="34" charset="0"/>
                <a:cs typeface="Calibri" panose="020F0502020204030204" pitchFamily="34" charset="0"/>
                <a:sym typeface="Verdana"/>
              </a:defRPr>
            </a:lvl1pPr>
          </a:lstStyle>
          <a:p>
            <a:r>
              <a:rPr lang="en-US"/>
              <a:t>Click to edit Master title style</a:t>
            </a:r>
            <a:endParaRPr/>
          </a:p>
        </p:txBody>
      </p:sp>
      <p:sp>
        <p:nvSpPr>
          <p:cNvPr id="13" name="Body Level One…">
            <a:extLst>
              <a:ext uri="{FF2B5EF4-FFF2-40B4-BE49-F238E27FC236}">
                <a16:creationId xmlns:a16="http://schemas.microsoft.com/office/drawing/2014/main" id="{1AC09BCE-A79E-CF49-9C78-FDF0B26C0536}"/>
              </a:ext>
            </a:extLst>
          </p:cNvPr>
          <p:cNvSpPr txBox="1">
            <a:spLocks noGrp="1"/>
          </p:cNvSpPr>
          <p:nvPr>
            <p:ph type="body" sz="half" idx="1" hasCustomPrompt="1"/>
          </p:nvPr>
        </p:nvSpPr>
        <p:spPr>
          <a:xfrm>
            <a:off x="1390782" y="1760118"/>
            <a:ext cx="9386611" cy="2074127"/>
          </a:xfrm>
          <a:prstGeom prst="rect">
            <a:avLst/>
          </a:prstGeom>
        </p:spPr>
        <p:txBody>
          <a:bodyPr anchor="t">
            <a:normAutofit/>
          </a:bodyPr>
          <a:lstStyle>
            <a:lvl1pPr marL="2794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1pPr>
            <a:lvl2pPr marL="5588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2pPr>
            <a:lvl3pPr marL="8382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3pPr>
            <a:lvl4pPr marL="1117600" indent="-279400">
              <a:spcBef>
                <a:spcPts val="225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225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p:txBody>
      </p:sp>
      <p:sp>
        <p:nvSpPr>
          <p:cNvPr id="3" name="Rectangle 2">
            <a:extLst>
              <a:ext uri="{FF2B5EF4-FFF2-40B4-BE49-F238E27FC236}">
                <a16:creationId xmlns:a16="http://schemas.microsoft.com/office/drawing/2014/main" id="{17B1F142-EED9-F44E-81E2-BB4F61267A1A}"/>
              </a:ext>
            </a:extLst>
          </p:cNvPr>
          <p:cNvSpPr/>
          <p:nvPr userDrawn="1"/>
        </p:nvSpPr>
        <p:spPr>
          <a:xfrm>
            <a:off x="10623804" y="6470969"/>
            <a:ext cx="1273629"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Box 8">
            <a:extLst>
              <a:ext uri="{FF2B5EF4-FFF2-40B4-BE49-F238E27FC236}">
                <a16:creationId xmlns:a16="http://schemas.microsoft.com/office/drawing/2014/main" id="{6CC35437-79EF-4695-84E6-1FFD4CE20C96}"/>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4234158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reserve="1">
  <p:cSld name="Title &amp; Sub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89000" y="1099655"/>
            <a:ext cx="10414000" cy="2324101"/>
          </a:xfrm>
          <a:prstGeom prst="rect">
            <a:avLst/>
          </a:prstGeom>
        </p:spPr>
        <p:txBody>
          <a:bodyPr anchor="b"/>
          <a:lstStyle>
            <a:lvl1pPr>
              <a:defRPr sz="4000">
                <a:solidFill>
                  <a:srgbClr val="000000"/>
                </a:solidFill>
              </a:defRPr>
            </a:lvl1pPr>
          </a:lstStyle>
          <a:p>
            <a:r>
              <a:t>Title Text</a:t>
            </a:r>
          </a:p>
        </p:txBody>
      </p:sp>
      <p:sp>
        <p:nvSpPr>
          <p:cNvPr id="39"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3000" b="0" i="0"/>
            </a:lvl1pPr>
            <a:lvl2pPr marL="0" indent="0" algn="ctr">
              <a:spcBef>
                <a:spcPts val="0"/>
              </a:spcBef>
              <a:buSzTx/>
              <a:buNone/>
              <a:defRPr sz="3000" b="0" i="0"/>
            </a:lvl2pPr>
            <a:lvl3pPr marL="0" indent="0" algn="ctr">
              <a:spcBef>
                <a:spcPts val="0"/>
              </a:spcBef>
              <a:buSzTx/>
              <a:buNone/>
              <a:defRPr sz="3000" b="0" i="0"/>
            </a:lvl3pPr>
            <a:lvl4pPr marL="0" indent="0" algn="ctr">
              <a:spcBef>
                <a:spcPts val="0"/>
              </a:spcBef>
              <a:buSzTx/>
              <a:buNone/>
              <a:defRPr sz="3000" b="0" i="0"/>
            </a:lvl4pPr>
            <a:lvl5pPr marL="0" indent="0" algn="ctr">
              <a:spcBef>
                <a:spcPts val="0"/>
              </a:spcBef>
              <a:buSzTx/>
              <a:buNone/>
              <a:defRPr sz="3000" b="0" i="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5979516" y="6540500"/>
            <a:ext cx="267702" cy="287258"/>
          </a:xfrm>
          <a:prstGeom prst="rect">
            <a:avLst/>
          </a:prstGeom>
        </p:spPr>
        <p:txBody>
          <a:bodyPr/>
          <a:lstStyle/>
          <a:p>
            <a:fld id="{86CB4B4D-7CA3-9044-876B-883B54F8677D}" type="slidenum">
              <a:rPr/>
              <a:t>‹#›</a:t>
            </a:fld>
            <a:endParaRPr/>
          </a:p>
        </p:txBody>
      </p:sp>
      <p:sp>
        <p:nvSpPr>
          <p:cNvPr id="3" name="Rectangle 2">
            <a:extLst>
              <a:ext uri="{FF2B5EF4-FFF2-40B4-BE49-F238E27FC236}">
                <a16:creationId xmlns:a16="http://schemas.microsoft.com/office/drawing/2014/main" id="{2EEDA51B-760E-234D-8D9A-3EC76C963FFE}"/>
              </a:ext>
            </a:extLst>
          </p:cNvPr>
          <p:cNvSpPr/>
          <p:nvPr userDrawn="1"/>
        </p:nvSpPr>
        <p:spPr>
          <a:xfrm>
            <a:off x="9927772" y="6487780"/>
            <a:ext cx="1375229"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84F37584-524D-47D0-B06F-02463BD6E654}"/>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12024134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Blank with no left line">
    <p:spTree>
      <p:nvGrpSpPr>
        <p:cNvPr id="1" name=""/>
        <p:cNvGrpSpPr/>
        <p:nvPr/>
      </p:nvGrpSpPr>
      <p:grpSpPr>
        <a:xfrm>
          <a:off x="0" y="0"/>
          <a:ext cx="0" cy="0"/>
          <a:chOff x="0" y="0"/>
          <a:chExt cx="0" cy="0"/>
        </a:xfrm>
      </p:grpSpPr>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Autofit/>
          </a:bodyPr>
          <a:lstStyle>
            <a:lvl1pPr algn="l">
              <a:defRPr sz="3600" b="0" i="0">
                <a:solidFill>
                  <a:srgbClr val="CC0000"/>
                </a:solidFill>
                <a:latin typeface="Calibri" panose="020F0502020204030204" pitchFamily="34" charset="0"/>
                <a:ea typeface="Open Sans" panose="020B0606030504020204" pitchFamily="34" charset="0"/>
                <a:cs typeface="Calibri" panose="020F0502020204030204" pitchFamily="34" charset="0"/>
                <a:sym typeface="Verdana"/>
              </a:defRPr>
            </a:lvl1pPr>
          </a:lstStyle>
          <a:p>
            <a:r>
              <a:rPr lang="en-US"/>
              <a:t>Click to edit Master title style</a:t>
            </a:r>
            <a:endParaRPr/>
          </a:p>
        </p:txBody>
      </p:sp>
      <p:sp>
        <p:nvSpPr>
          <p:cNvPr id="3" name="Rectangle 2">
            <a:extLst>
              <a:ext uri="{FF2B5EF4-FFF2-40B4-BE49-F238E27FC236}">
                <a16:creationId xmlns:a16="http://schemas.microsoft.com/office/drawing/2014/main" id="{837AF0A4-80AC-B545-9142-696C80800E72}"/>
              </a:ext>
            </a:extLst>
          </p:cNvPr>
          <p:cNvSpPr/>
          <p:nvPr userDrawn="1"/>
        </p:nvSpPr>
        <p:spPr>
          <a:xfrm>
            <a:off x="9568543" y="6454640"/>
            <a:ext cx="1632857"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D878E4CD-BA91-4701-92A7-E53893C42BEE}"/>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895674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15D25-5D70-5A45-8BC6-0A60D0A23A50}"/>
              </a:ext>
            </a:extLst>
          </p:cNvPr>
          <p:cNvSpPr>
            <a:spLocks noGrp="1"/>
          </p:cNvSpPr>
          <p:nvPr>
            <p:ph type="title"/>
          </p:nvPr>
        </p:nvSpPr>
        <p:spPr>
          <a:xfrm>
            <a:off x="831850" y="1709738"/>
            <a:ext cx="10515600" cy="2852737"/>
          </a:xfrm>
        </p:spPr>
        <p:txBody>
          <a:bodyPr anchor="b"/>
          <a:lstStyle>
            <a:lvl1pPr>
              <a:defRPr sz="6000" b="0" i="0"/>
            </a:lvl1pPr>
          </a:lstStyle>
          <a:p>
            <a:r>
              <a:rPr lang="en-US"/>
              <a:t>Click to edit Master title style</a:t>
            </a:r>
          </a:p>
        </p:txBody>
      </p:sp>
      <p:sp>
        <p:nvSpPr>
          <p:cNvPr id="3" name="Text Placeholder 2">
            <a:extLst>
              <a:ext uri="{FF2B5EF4-FFF2-40B4-BE49-F238E27FC236}">
                <a16:creationId xmlns:a16="http://schemas.microsoft.com/office/drawing/2014/main" id="{F63D64AE-1735-E746-A4BA-4B3986131576}"/>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1137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Quote/Question">
    <p:spTree>
      <p:nvGrpSpPr>
        <p:cNvPr id="1" name=""/>
        <p:cNvGrpSpPr/>
        <p:nvPr/>
      </p:nvGrpSpPr>
      <p:grpSpPr>
        <a:xfrm>
          <a:off x="0" y="0"/>
          <a:ext cx="0" cy="0"/>
          <a:chOff x="0" y="0"/>
          <a:chExt cx="0" cy="0"/>
        </a:xfrm>
      </p:grpSpPr>
      <p:sp>
        <p:nvSpPr>
          <p:cNvPr id="5" name="Rectangle 4"/>
          <p:cNvSpPr/>
          <p:nvPr/>
        </p:nvSpPr>
        <p:spPr>
          <a:xfrm>
            <a:off x="-3176"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 Placeholder 6"/>
          <p:cNvSpPr>
            <a:spLocks noGrp="1"/>
          </p:cNvSpPr>
          <p:nvPr>
            <p:ph type="body" sz="quarter" idx="11" hasCustomPrompt="1"/>
          </p:nvPr>
        </p:nvSpPr>
        <p:spPr>
          <a:xfrm>
            <a:off x="2170509" y="2797572"/>
            <a:ext cx="7844632" cy="1262856"/>
          </a:xfrm>
        </p:spPr>
        <p:txBody>
          <a:bodyPr/>
          <a:lstStyle>
            <a:lvl1pPr marL="0" marR="0" indent="0" algn="ctr" defTabSz="412750" rtl="0" fontAlgn="auto" latinLnBrk="0" hangingPunct="0">
              <a:lnSpc>
                <a:spcPct val="100000"/>
              </a:lnSpc>
              <a:spcBef>
                <a:spcPts val="0"/>
              </a:spcBef>
              <a:spcAft>
                <a:spcPts val="0"/>
              </a:spcAft>
              <a:buClrTx/>
              <a:buSzTx/>
              <a:buFontTx/>
              <a:buNone/>
              <a:tabLst/>
              <a:defRPr sz="2200" b="0" i="0">
                <a:latin typeface="Calibri" panose="020F0502020204030204" pitchFamily="34" charset="0"/>
                <a:cs typeface="Calibri" panose="020F0502020204030204" pitchFamily="34" charset="0"/>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Large Statement, </a:t>
            </a:r>
          </a:p>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Question, or Quote</a:t>
            </a:r>
          </a:p>
        </p:txBody>
      </p:sp>
      <p:pic>
        <p:nvPicPr>
          <p:cNvPr id="9" name="Scrum Inc_CMYK.pdf" descr="Scrum Inc_CMYK.pdf">
            <a:extLst>
              <a:ext uri="{FF2B5EF4-FFF2-40B4-BE49-F238E27FC236}">
                <a16:creationId xmlns:a16="http://schemas.microsoft.com/office/drawing/2014/main" id="{639DE5CE-64CA-D246-BA50-ECED4F77C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Slide Number">
            <a:extLst>
              <a:ext uri="{FF2B5EF4-FFF2-40B4-BE49-F238E27FC236}">
                <a16:creationId xmlns:a16="http://schemas.microsoft.com/office/drawing/2014/main" id="{F4AFD71F-6ACA-4CFD-9CCF-A7EFA7DD69AC}"/>
              </a:ext>
            </a:extLst>
          </p:cNvPr>
          <p:cNvSpPr txBox="1">
            <a:spLocks noGrp="1"/>
          </p:cNvSpPr>
          <p:nvPr>
            <p:ph type="sldNum" sz="quarter" idx="2"/>
          </p:nvPr>
        </p:nvSpPr>
        <p:spPr>
          <a:xfrm>
            <a:off x="5974172" y="6475098"/>
            <a:ext cx="267702" cy="287258"/>
          </a:xfrm>
          <a:prstGeom prst="rect">
            <a:avLst/>
          </a:prstGeom>
        </p:spPr>
        <p:txBody>
          <a:bodyPr/>
          <a:lstStyle>
            <a:lvl1pPr>
              <a:defRPr>
                <a:solidFill>
                  <a:schemeClr val="bg1"/>
                </a:solidFill>
              </a:defRPr>
            </a:lvl1pPr>
          </a:lstStyle>
          <a:p>
            <a:fld id="{86CB4B4D-7CA3-9044-876B-883B54F8677D}" type="slidenum">
              <a:rPr lang="en-US" smtClean="0"/>
              <a:t>‹#›</a:t>
            </a:fld>
            <a:endParaRPr lang="en-US"/>
          </a:p>
        </p:txBody>
      </p:sp>
      <p:sp>
        <p:nvSpPr>
          <p:cNvPr id="10" name="Rectangle 9">
            <a:extLst>
              <a:ext uri="{FF2B5EF4-FFF2-40B4-BE49-F238E27FC236}">
                <a16:creationId xmlns:a16="http://schemas.microsoft.com/office/drawing/2014/main" id="{305FC62D-1626-467A-BFEC-C06927291E02}"/>
              </a:ext>
            </a:extLst>
          </p:cNvPr>
          <p:cNvSpPr/>
          <p:nvPr userDrawn="1"/>
        </p:nvSpPr>
        <p:spPr>
          <a:xfrm>
            <a:off x="3175"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3" name="Scrum Inc_CMYK.pdf" descr="Scrum Inc_CMYK.pdf">
            <a:extLst>
              <a:ext uri="{FF2B5EF4-FFF2-40B4-BE49-F238E27FC236}">
                <a16:creationId xmlns:a16="http://schemas.microsoft.com/office/drawing/2014/main" id="{8BEC37DB-7A2C-47E3-AD3D-654258A71B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5" name="TextBox 14">
            <a:extLst>
              <a:ext uri="{FF2B5EF4-FFF2-40B4-BE49-F238E27FC236}">
                <a16:creationId xmlns:a16="http://schemas.microsoft.com/office/drawing/2014/main" id="{1A875B0F-C424-4EDB-87F3-22221D72815F}"/>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39440644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Title Text"/>
          <p:cNvSpPr txBox="1">
            <a:spLocks noGrp="1"/>
          </p:cNvSpPr>
          <p:nvPr>
            <p:ph type="title"/>
          </p:nvPr>
        </p:nvSpPr>
        <p:spPr>
          <a:xfrm>
            <a:off x="841375" y="0"/>
            <a:ext cx="10502900" cy="1143001"/>
          </a:xfrm>
          <a:prstGeom prst="rect">
            <a:avLst/>
          </a:prstGeom>
        </p:spPr>
        <p:txBody>
          <a:bodyPr/>
          <a:lstStyle>
            <a:lvl1pPr algn="ctr">
              <a:defRPr sz="3500">
                <a:solidFill>
                  <a:srgbClr val="CC0000"/>
                </a:solidFill>
                <a:latin typeface="Verdana"/>
                <a:ea typeface="Verdana"/>
                <a:cs typeface="Verdana"/>
                <a:sym typeface="Verdana"/>
              </a:defRPr>
            </a:lvl1pPr>
          </a:lstStyle>
          <a:p>
            <a:r>
              <a:t>Title Text</a:t>
            </a:r>
          </a:p>
        </p:txBody>
      </p:sp>
      <p:sp>
        <p:nvSpPr>
          <p:cNvPr id="3" name="Slide Number Placeholder 2">
            <a:extLst>
              <a:ext uri="{FF2B5EF4-FFF2-40B4-BE49-F238E27FC236}">
                <a16:creationId xmlns:a16="http://schemas.microsoft.com/office/drawing/2014/main" id="{58907BF9-4DF8-9A44-84CD-160C53E6C0B6}"/>
              </a:ext>
            </a:extLst>
          </p:cNvPr>
          <p:cNvSpPr>
            <a:spLocks noGrp="1"/>
          </p:cNvSpPr>
          <p:nvPr>
            <p:ph type="sldNum" sz="quarter" idx="11"/>
          </p:nvPr>
        </p:nvSpPr>
        <p:spPr>
          <a:xfrm>
            <a:off x="5589182" y="6504465"/>
            <a:ext cx="267702" cy="287258"/>
          </a:xfrm>
          <a:prstGeom prst="rect">
            <a:avLst/>
          </a:prstGeom>
        </p:spPr>
        <p:txBody>
          <a:bodyPr/>
          <a:lstStyle/>
          <a:p>
            <a:fld id="{C188EA5A-D20C-4B43-A161-BF3A9A68537E}" type="slidenum">
              <a:rPr lang="en-US" smtClean="0"/>
              <a:pPr/>
              <a:t>‹#›</a:t>
            </a:fld>
            <a:endParaRPr lang="en-US"/>
          </a:p>
        </p:txBody>
      </p:sp>
      <p:sp>
        <p:nvSpPr>
          <p:cNvPr id="4" name="Rectangle 3">
            <a:extLst>
              <a:ext uri="{FF2B5EF4-FFF2-40B4-BE49-F238E27FC236}">
                <a16:creationId xmlns:a16="http://schemas.microsoft.com/office/drawing/2014/main" id="{86A595D5-9D18-FC4D-A537-D4435CF714C5}"/>
              </a:ext>
            </a:extLst>
          </p:cNvPr>
          <p:cNvSpPr/>
          <p:nvPr userDrawn="1"/>
        </p:nvSpPr>
        <p:spPr>
          <a:xfrm>
            <a:off x="10580915" y="6431175"/>
            <a:ext cx="1257300"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extBox 7">
            <a:extLst>
              <a:ext uri="{FF2B5EF4-FFF2-40B4-BE49-F238E27FC236}">
                <a16:creationId xmlns:a16="http://schemas.microsoft.com/office/drawing/2014/main" id="{6929E2E8-9518-44FF-AE58-FD4F85D74FF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1072636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lit: Title &amp; Bullets">
    <p:spTree>
      <p:nvGrpSpPr>
        <p:cNvPr id="1" name=""/>
        <p:cNvGrpSpPr/>
        <p:nvPr/>
      </p:nvGrpSpPr>
      <p:grpSpPr>
        <a:xfrm>
          <a:off x="0" y="0"/>
          <a:ext cx="0" cy="0"/>
          <a:chOff x="0" y="0"/>
          <a:chExt cx="0" cy="0"/>
        </a:xfrm>
      </p:grpSpPr>
      <p:sp>
        <p:nvSpPr>
          <p:cNvPr id="53" name="Line"/>
          <p:cNvSpPr/>
          <p:nvPr/>
        </p:nvSpPr>
        <p:spPr>
          <a:xfrm flipV="1">
            <a:off x="6092712" y="1825676"/>
            <a:ext cx="1" cy="3867315"/>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5" name="Body Level One…"/>
          <p:cNvSpPr txBox="1">
            <a:spLocks noGrp="1"/>
          </p:cNvSpPr>
          <p:nvPr>
            <p:ph type="body" sz="half" idx="1" hasCustomPrompt="1"/>
          </p:nvPr>
        </p:nvSpPr>
        <p:spPr>
          <a:xfrm>
            <a:off x="1225551" y="1825677"/>
            <a:ext cx="4539145" cy="3932873"/>
          </a:xfrm>
          <a:prstGeom prst="rect">
            <a:avLst/>
          </a:prstGeom>
        </p:spPr>
        <p:txBody>
          <a:bodyPr anchor="t">
            <a:normAutofit/>
          </a:bodyPr>
          <a:lstStyle>
            <a:lvl1pPr marL="2794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1pPr>
            <a:lvl2pPr marL="5588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2pPr>
            <a:lvl3pPr marL="8382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3pPr>
            <a:lvl4pPr marL="11176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rmAutofit/>
          </a:bodyPr>
          <a:lstStyle>
            <a:lvl1pPr algn="l">
              <a:defRPr sz="3600">
                <a:solidFill>
                  <a:srgbClr val="CC0000"/>
                </a:solidFill>
                <a:latin typeface="Verdana"/>
                <a:ea typeface="Verdana"/>
                <a:cs typeface="Verdana"/>
                <a:sym typeface="Verdana"/>
              </a:defRPr>
            </a:lvl1pPr>
          </a:lstStyle>
          <a:p>
            <a:r>
              <a:rPr lang="en-US"/>
              <a:t>Click to edit Master title style</a:t>
            </a:r>
            <a:endParaRPr/>
          </a:p>
        </p:txBody>
      </p:sp>
      <p:sp>
        <p:nvSpPr>
          <p:cNvPr id="8" name="Body Level One…">
            <a:extLst>
              <a:ext uri="{FF2B5EF4-FFF2-40B4-BE49-F238E27FC236}">
                <a16:creationId xmlns:a16="http://schemas.microsoft.com/office/drawing/2014/main" id="{512590F9-C2E7-904F-B888-804FF7AAC09F}"/>
              </a:ext>
            </a:extLst>
          </p:cNvPr>
          <p:cNvSpPr txBox="1">
            <a:spLocks noGrp="1"/>
          </p:cNvSpPr>
          <p:nvPr>
            <p:ph type="body" sz="half" idx="10" hasCustomPrompt="1"/>
          </p:nvPr>
        </p:nvSpPr>
        <p:spPr>
          <a:xfrm>
            <a:off x="6423023" y="1825677"/>
            <a:ext cx="4539145" cy="3932873"/>
          </a:xfrm>
          <a:prstGeom prst="rect">
            <a:avLst/>
          </a:prstGeom>
        </p:spPr>
        <p:txBody>
          <a:bodyPr anchor="t">
            <a:normAutofit/>
          </a:bodyPr>
          <a:lstStyle>
            <a:lvl1pPr marL="2794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1pPr>
            <a:lvl2pPr marL="5588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2pPr>
            <a:lvl3pPr marL="8382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3pPr>
            <a:lvl4pPr marL="11176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 name="TextBox 8">
            <a:extLst>
              <a:ext uri="{FF2B5EF4-FFF2-40B4-BE49-F238E27FC236}">
                <a16:creationId xmlns:a16="http://schemas.microsoft.com/office/drawing/2014/main" id="{7A9F4202-53DF-4C2E-A89C-D36D8CA557A8}"/>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236585101"/>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Bullets &amp; Photo" preserve="1">
  <p:cSld name="Title, Bullets &amp; Photo">
    <p:spTree>
      <p:nvGrpSpPr>
        <p:cNvPr id="1" name="Shape 15"/>
        <p:cNvGrpSpPr/>
        <p:nvPr/>
      </p:nvGrpSpPr>
      <p:grpSpPr>
        <a:xfrm>
          <a:off x="0" y="0"/>
          <a:ext cx="0" cy="0"/>
          <a:chOff x="0" y="0"/>
          <a:chExt cx="0" cy="0"/>
        </a:xfrm>
      </p:grpSpPr>
      <p:sp>
        <p:nvSpPr>
          <p:cNvPr id="16" name="Google Shape;16;p6"/>
          <p:cNvSpPr>
            <a:spLocks noGrp="1"/>
          </p:cNvSpPr>
          <p:nvPr>
            <p:ph type="pic" idx="2"/>
          </p:nvPr>
        </p:nvSpPr>
        <p:spPr>
          <a:xfrm>
            <a:off x="6584951" y="1758091"/>
            <a:ext cx="4195999" cy="393490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1pPr>
            <a:lvl2pPr marR="0" lvl="1"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2pPr>
            <a:lvl3pPr marR="0" lvl="2"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3pPr>
            <a:lvl4pPr marR="0" lvl="3"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4pPr>
            <a:lvl5pPr marR="0" lvl="4"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5pPr>
            <a:lvl6pPr marR="0" lvl="5"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9pPr>
          </a:lstStyle>
          <a:p>
            <a:endParaRPr/>
          </a:p>
        </p:txBody>
      </p:sp>
      <p:cxnSp>
        <p:nvCxnSpPr>
          <p:cNvPr id="17" name="Google Shape;17;p6"/>
          <p:cNvCxnSpPr/>
          <p:nvPr/>
        </p:nvCxnSpPr>
        <p:spPr>
          <a:xfrm rot="10800000" flipH="1">
            <a:off x="1295666" y="1758091"/>
            <a:ext cx="1" cy="3867315"/>
          </a:xfrm>
          <a:prstGeom prst="straightConnector1">
            <a:avLst/>
          </a:prstGeom>
          <a:noFill/>
          <a:ln w="50800" cap="flat" cmpd="sng">
            <a:solidFill>
              <a:srgbClr val="CC1000"/>
            </a:solidFill>
            <a:prstDash val="solid"/>
            <a:miter lim="400000"/>
            <a:headEnd type="none" w="sm" len="sm"/>
            <a:tailEnd type="none" w="sm" len="sm"/>
          </a:ln>
        </p:spPr>
      </p:cxnSp>
      <p:sp>
        <p:nvSpPr>
          <p:cNvPr id="18" name="Google Shape;18;p6"/>
          <p:cNvSpPr txBox="1">
            <a:spLocks noGrp="1"/>
          </p:cNvSpPr>
          <p:nvPr>
            <p:ph type="body" idx="1"/>
          </p:nvPr>
        </p:nvSpPr>
        <p:spPr>
          <a:xfrm>
            <a:off x="1390782" y="1760119"/>
            <a:ext cx="5111751" cy="3932873"/>
          </a:xfrm>
          <a:prstGeom prst="rect">
            <a:avLst/>
          </a:prstGeom>
          <a:noFill/>
          <a:ln>
            <a:noFill/>
          </a:ln>
        </p:spPr>
        <p:txBody>
          <a:bodyPr spcFirstLastPara="1" wrap="square" lIns="50800" tIns="50800" rIns="50800" bIns="50800" anchor="t" anchorCtr="0">
            <a:normAutofit/>
          </a:bodyPr>
          <a:lstStyle>
            <a:lvl1pPr marL="457200" lvl="0"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1pPr>
            <a:lvl2pPr marL="914400" lvl="1"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2pPr>
            <a:lvl3pPr marL="1371600" lvl="2"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3pPr>
            <a:lvl4pPr marL="1828800" lvl="3"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4pPr>
            <a:lvl5pPr marL="2286000" lvl="4"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5pPr>
            <a:lvl6pPr marL="2743200" lvl="5" indent="-371475" algn="l">
              <a:lnSpc>
                <a:spcPct val="100000"/>
              </a:lnSpc>
              <a:spcBef>
                <a:spcPts val="2950"/>
              </a:spcBef>
              <a:spcAft>
                <a:spcPts val="0"/>
              </a:spcAft>
              <a:buClr>
                <a:srgbClr val="000000"/>
              </a:buClr>
              <a:buSzPts val="2250"/>
              <a:buChar char="•"/>
              <a:defRPr/>
            </a:lvl6pPr>
            <a:lvl7pPr marL="3200400" lvl="6" indent="-371475" algn="l">
              <a:lnSpc>
                <a:spcPct val="100000"/>
              </a:lnSpc>
              <a:spcBef>
                <a:spcPts val="2950"/>
              </a:spcBef>
              <a:spcAft>
                <a:spcPts val="0"/>
              </a:spcAft>
              <a:buClr>
                <a:srgbClr val="000000"/>
              </a:buClr>
              <a:buSzPts val="2250"/>
              <a:buChar char="•"/>
              <a:defRPr/>
            </a:lvl7pPr>
            <a:lvl8pPr marL="3657600" lvl="7" indent="-371475" algn="l">
              <a:lnSpc>
                <a:spcPct val="100000"/>
              </a:lnSpc>
              <a:spcBef>
                <a:spcPts val="2950"/>
              </a:spcBef>
              <a:spcAft>
                <a:spcPts val="0"/>
              </a:spcAft>
              <a:buClr>
                <a:srgbClr val="000000"/>
              </a:buClr>
              <a:buSzPts val="2250"/>
              <a:buChar char="•"/>
              <a:defRPr/>
            </a:lvl8pPr>
            <a:lvl9pPr marL="4114800" lvl="8" indent="-371475" algn="l">
              <a:lnSpc>
                <a:spcPct val="100000"/>
              </a:lnSpc>
              <a:spcBef>
                <a:spcPts val="2950"/>
              </a:spcBef>
              <a:spcAft>
                <a:spcPts val="0"/>
              </a:spcAft>
              <a:buClr>
                <a:srgbClr val="000000"/>
              </a:buClr>
              <a:buSzPts val="2250"/>
              <a:buChar char="•"/>
              <a:defRPr/>
            </a:lvl9pPr>
          </a:lstStyle>
          <a:p>
            <a:endParaRPr/>
          </a:p>
        </p:txBody>
      </p:sp>
      <p:sp>
        <p:nvSpPr>
          <p:cNvPr id="19" name="Google Shape;19;p6"/>
          <p:cNvSpPr/>
          <p:nvPr/>
        </p:nvSpPr>
        <p:spPr>
          <a:xfrm>
            <a:off x="12048365" y="-4234"/>
            <a:ext cx="156336" cy="6866468"/>
          </a:xfrm>
          <a:prstGeom prst="rect">
            <a:avLst/>
          </a:prstGeom>
          <a:solidFill>
            <a:srgbClr val="CC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20" name="Google Shape;20;p6"/>
          <p:cNvSpPr txBox="1">
            <a:spLocks noGrp="1"/>
          </p:cNvSpPr>
          <p:nvPr>
            <p:ph type="sldNum" idx="12"/>
          </p:nvPr>
        </p:nvSpPr>
        <p:spPr>
          <a:xfrm>
            <a:off x="5979516" y="6540500"/>
            <a:ext cx="267702" cy="287258"/>
          </a:xfrm>
          <a:prstGeom prst="rect">
            <a:avLst/>
          </a:prstGeom>
          <a:noFill/>
          <a:ln>
            <a:noFill/>
          </a:ln>
        </p:spPr>
        <p:txBody>
          <a:bodyPr spcFirstLastPara="1" wrap="square" lIns="50800" tIns="50800" rIns="50800" bIns="50800" anchor="t" anchorCtr="0">
            <a:spAutoFit/>
          </a:bodyPr>
          <a:lstStyle>
            <a:lvl1pPr marL="0" lvl="0" indent="0" algn="l">
              <a:spcBef>
                <a:spcPts val="0"/>
              </a:spcBef>
              <a:buNone/>
              <a:defRPr sz="1200" b="0">
                <a:latin typeface="Helvetica Neue Light"/>
                <a:ea typeface="Helvetica Neue Light"/>
                <a:cs typeface="Helvetica Neue Light"/>
                <a:sym typeface="Helvetica Neue Light"/>
              </a:defRPr>
            </a:lvl1pPr>
            <a:lvl2pPr marL="0" lvl="1" indent="0" algn="l">
              <a:spcBef>
                <a:spcPts val="0"/>
              </a:spcBef>
              <a:buNone/>
              <a:defRPr sz="1200" b="0">
                <a:latin typeface="Helvetica Neue Light"/>
                <a:ea typeface="Helvetica Neue Light"/>
                <a:cs typeface="Helvetica Neue Light"/>
                <a:sym typeface="Helvetica Neue Light"/>
              </a:defRPr>
            </a:lvl2pPr>
            <a:lvl3pPr marL="0" lvl="2" indent="0" algn="l">
              <a:spcBef>
                <a:spcPts val="0"/>
              </a:spcBef>
              <a:buNone/>
              <a:defRPr sz="1200" b="0">
                <a:latin typeface="Helvetica Neue Light"/>
                <a:ea typeface="Helvetica Neue Light"/>
                <a:cs typeface="Helvetica Neue Light"/>
                <a:sym typeface="Helvetica Neue Light"/>
              </a:defRPr>
            </a:lvl3pPr>
            <a:lvl4pPr marL="0" lvl="3" indent="0" algn="l">
              <a:spcBef>
                <a:spcPts val="0"/>
              </a:spcBef>
              <a:buNone/>
              <a:defRPr sz="1200" b="0">
                <a:latin typeface="Helvetica Neue Light"/>
                <a:ea typeface="Helvetica Neue Light"/>
                <a:cs typeface="Helvetica Neue Light"/>
                <a:sym typeface="Helvetica Neue Light"/>
              </a:defRPr>
            </a:lvl4pPr>
            <a:lvl5pPr marL="0" lvl="4" indent="0" algn="l">
              <a:spcBef>
                <a:spcPts val="0"/>
              </a:spcBef>
              <a:buNone/>
              <a:defRPr sz="1200" b="0">
                <a:latin typeface="Helvetica Neue Light"/>
                <a:ea typeface="Helvetica Neue Light"/>
                <a:cs typeface="Helvetica Neue Light"/>
                <a:sym typeface="Helvetica Neue Light"/>
              </a:defRPr>
            </a:lvl5pPr>
            <a:lvl6pPr marL="0" lvl="5" indent="0" algn="l">
              <a:spcBef>
                <a:spcPts val="0"/>
              </a:spcBef>
              <a:buNone/>
              <a:defRPr sz="1200" b="0">
                <a:latin typeface="Helvetica Neue Light"/>
                <a:ea typeface="Helvetica Neue Light"/>
                <a:cs typeface="Helvetica Neue Light"/>
                <a:sym typeface="Helvetica Neue Light"/>
              </a:defRPr>
            </a:lvl6pPr>
            <a:lvl7pPr marL="0" lvl="6" indent="0" algn="l">
              <a:spcBef>
                <a:spcPts val="0"/>
              </a:spcBef>
              <a:buNone/>
              <a:defRPr sz="1200" b="0">
                <a:latin typeface="Helvetica Neue Light"/>
                <a:ea typeface="Helvetica Neue Light"/>
                <a:cs typeface="Helvetica Neue Light"/>
                <a:sym typeface="Helvetica Neue Light"/>
              </a:defRPr>
            </a:lvl7pPr>
            <a:lvl8pPr marL="0" lvl="7" indent="0" algn="l">
              <a:spcBef>
                <a:spcPts val="0"/>
              </a:spcBef>
              <a:buNone/>
              <a:defRPr sz="1200" b="0">
                <a:latin typeface="Helvetica Neue Light"/>
                <a:ea typeface="Helvetica Neue Light"/>
                <a:cs typeface="Helvetica Neue Light"/>
                <a:sym typeface="Helvetica Neue Light"/>
              </a:defRPr>
            </a:lvl8pPr>
            <a:lvl9pPr marL="0" lvl="8" indent="0" algn="l">
              <a:spcBef>
                <a:spcPts val="0"/>
              </a:spcBef>
              <a:buNone/>
              <a:defRPr sz="1200" b="0">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21" name="Google Shape;21;p6"/>
          <p:cNvSpPr txBox="1">
            <a:spLocks noGrp="1"/>
          </p:cNvSpPr>
          <p:nvPr>
            <p:ph type="title"/>
          </p:nvPr>
        </p:nvSpPr>
        <p:spPr>
          <a:xfrm>
            <a:off x="1225552" y="465668"/>
            <a:ext cx="9736617" cy="1143001"/>
          </a:xfrm>
          <a:prstGeom prst="rect">
            <a:avLst/>
          </a:prstGeom>
          <a:noFill/>
          <a:ln>
            <a:noFill/>
          </a:ln>
        </p:spPr>
        <p:txBody>
          <a:bodyPr spcFirstLastPara="1" wrap="square" lIns="50800" tIns="50800" rIns="50800" bIns="50800" anchor="ctr" anchorCtr="0">
            <a:noAutofit/>
          </a:bodyPr>
          <a:lstStyle>
            <a:lvl1pPr lvl="0" algn="l">
              <a:lnSpc>
                <a:spcPct val="100000"/>
              </a:lnSpc>
              <a:spcBef>
                <a:spcPts val="0"/>
              </a:spcBef>
              <a:spcAft>
                <a:spcPts val="0"/>
              </a:spcAft>
              <a:buClr>
                <a:srgbClr val="CC0000"/>
              </a:buClr>
              <a:buSzPts val="3600"/>
              <a:buFont typeface="Verdana"/>
              <a:buNone/>
              <a:defRPr sz="3600">
                <a:solidFill>
                  <a:srgbClr val="CC0000"/>
                </a:solidFill>
                <a:latin typeface="Verdana"/>
                <a:ea typeface="Verdana"/>
                <a:cs typeface="Verdana"/>
                <a:sym typeface="Verdan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 name="TextBox 7">
            <a:extLst>
              <a:ext uri="{FF2B5EF4-FFF2-40B4-BE49-F238E27FC236}">
                <a16:creationId xmlns:a16="http://schemas.microsoft.com/office/drawing/2014/main" id="{2F729662-E3E6-4FEC-944F-A5FAB423F094}"/>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714312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Bio Slide - ADD RED BAR to separate business from personal">
    <p:spTree>
      <p:nvGrpSpPr>
        <p:cNvPr id="1" name=""/>
        <p:cNvGrpSpPr/>
        <p:nvPr/>
      </p:nvGrpSpPr>
      <p:grpSpPr>
        <a:xfrm>
          <a:off x="0" y="0"/>
          <a:ext cx="0" cy="0"/>
          <a:chOff x="0" y="0"/>
          <a:chExt cx="0" cy="0"/>
        </a:xfrm>
      </p:grpSpPr>
      <p:sp>
        <p:nvSpPr>
          <p:cNvPr id="3" name="Rectangle 2"/>
          <p:cNvSpPr/>
          <p:nvPr userDrawn="1"/>
        </p:nvSpPr>
        <p:spPr>
          <a:xfrm>
            <a:off x="7925178" y="3388440"/>
            <a:ext cx="279100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Body Level One…"/>
          <p:cNvSpPr txBox="1">
            <a:spLocks noGrp="1"/>
          </p:cNvSpPr>
          <p:nvPr>
            <p:ph type="body" sz="half" idx="1" hasCustomPrompt="1"/>
          </p:nvPr>
        </p:nvSpPr>
        <p:spPr>
          <a:xfrm>
            <a:off x="574537" y="1302918"/>
            <a:ext cx="6391747" cy="5052366"/>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a:latin typeface="Open Sans" charset="0"/>
                <a:ea typeface="Open Sans" charset="0"/>
                <a:cs typeface="Open Sans" charset="0"/>
                <a:sym typeface="Verdana"/>
              </a:defRPr>
            </a:lvl2pPr>
            <a:lvl3pPr marL="838200" indent="-279400">
              <a:spcBef>
                <a:spcPts val="2250"/>
              </a:spcBef>
              <a:defRPr sz="1900">
                <a:latin typeface="Open Sans" charset="0"/>
                <a:ea typeface="Open Sans" charset="0"/>
                <a:cs typeface="Open Sans" charset="0"/>
                <a:sym typeface="Verdana"/>
              </a:defRPr>
            </a:lvl3pPr>
            <a:lvl4pPr marL="1117600" indent="-279400">
              <a:spcBef>
                <a:spcPts val="2250"/>
              </a:spcBef>
              <a:defRPr sz="1900">
                <a:latin typeface="Open Sans" charset="0"/>
                <a:ea typeface="Open Sans" charset="0"/>
                <a:cs typeface="Open Sans" charset="0"/>
                <a:sym typeface="Verdana"/>
              </a:defRPr>
            </a:lvl4pPr>
            <a:lvl5pPr marL="1397000" indent="-279400">
              <a:spcBef>
                <a:spcPts val="2250"/>
              </a:spcBef>
              <a:defRPr sz="1900">
                <a:latin typeface="Open Sans" charset="0"/>
                <a:ea typeface="Open Sans" charset="0"/>
                <a:cs typeface="Open Sans" charset="0"/>
                <a:sym typeface="Verdana"/>
              </a:defRPr>
            </a:lvl5pPr>
          </a:lstStyle>
          <a:p>
            <a:pPr lvl="0"/>
            <a:r>
              <a:rPr lang="en-US"/>
              <a:t>Area for logos / images</a:t>
            </a:r>
            <a:endParaRPr/>
          </a:p>
        </p:txBody>
      </p:sp>
      <p:sp>
        <p:nvSpPr>
          <p:cNvPr id="9" name="Rectangle 8">
            <a:extLst>
              <a:ext uri="{FF2B5EF4-FFF2-40B4-BE49-F238E27FC236}">
                <a16:creationId xmlns:a16="http://schemas.microsoft.com/office/drawing/2014/main" id="{FBA50CBB-2D97-6E46-87C5-7DB1E7520D80}"/>
              </a:ext>
            </a:extLst>
          </p:cNvPr>
          <p:cNvSpPr/>
          <p:nvPr userDrawn="1"/>
        </p:nvSpPr>
        <p:spPr>
          <a:xfrm>
            <a:off x="228599" y="0"/>
            <a:ext cx="114300" cy="1240972"/>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Picture Placeholder 3">
            <a:extLst>
              <a:ext uri="{FF2B5EF4-FFF2-40B4-BE49-F238E27FC236}">
                <a16:creationId xmlns:a16="http://schemas.microsoft.com/office/drawing/2014/main" id="{1D7B47B6-4752-AB4A-AB61-2AD9B1E9027F}"/>
              </a:ext>
            </a:extLst>
          </p:cNvPr>
          <p:cNvSpPr>
            <a:spLocks noGrp="1"/>
          </p:cNvSpPr>
          <p:nvPr>
            <p:ph type="pic" sz="quarter" idx="21"/>
          </p:nvPr>
        </p:nvSpPr>
        <p:spPr>
          <a:xfrm>
            <a:off x="7323138" y="1388472"/>
            <a:ext cx="4135438" cy="2714297"/>
          </a:xfrm>
          <a:effectLst>
            <a:outerShdw blurRad="63500" sx="102000" sy="102000" algn="ctr" rotWithShape="0">
              <a:prstClr val="black">
                <a:alpha val="40000"/>
              </a:prstClr>
            </a:outerShdw>
          </a:effectLst>
        </p:spPr>
        <p:txBody>
          <a:bodyPr/>
          <a:lstStyle>
            <a:lvl1pPr>
              <a:defRPr b="0" i="0"/>
            </a:lvl1pPr>
          </a:lstStyle>
          <a:p>
            <a:r>
              <a:rPr lang="en-US"/>
              <a:t>Click icon to add picture</a:t>
            </a:r>
          </a:p>
        </p:txBody>
      </p:sp>
      <p:sp>
        <p:nvSpPr>
          <p:cNvPr id="2" name="Rectangle 1">
            <a:extLst>
              <a:ext uri="{FF2B5EF4-FFF2-40B4-BE49-F238E27FC236}">
                <a16:creationId xmlns:a16="http://schemas.microsoft.com/office/drawing/2014/main" id="{81965709-953C-ED40-AF4D-085FBF8C8E53}"/>
              </a:ext>
            </a:extLst>
          </p:cNvPr>
          <p:cNvSpPr/>
          <p:nvPr userDrawn="1"/>
        </p:nvSpPr>
        <p:spPr>
          <a:xfrm>
            <a:off x="7323138" y="4250269"/>
            <a:ext cx="4135438" cy="2105015"/>
          </a:xfrm>
          <a:prstGeom prst="rect">
            <a:avLst/>
          </a:prstGeom>
          <a:solidFill>
            <a:schemeClr val="bg1"/>
          </a:solidFill>
          <a:ln w="76200" cap="flat">
            <a:solidFill>
              <a:schemeClr val="accent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chorCtr="0">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solidFill>
              <a:effectLst/>
              <a:uFillTx/>
              <a:latin typeface="Calibri" panose="020F0502020204030204" pitchFamily="34" charset="0"/>
              <a:ea typeface="Open Sans" panose="020B0606030504020204" pitchFamily="34" charset="0"/>
              <a:cs typeface="Calibri" panose="020F0502020204030204" pitchFamily="34" charset="0"/>
              <a:sym typeface="Helvetica Neue Medium"/>
            </a:endParaRPr>
          </a:p>
        </p:txBody>
      </p:sp>
      <p:sp>
        <p:nvSpPr>
          <p:cNvPr id="13" name="Text Placeholder 7">
            <a:extLst>
              <a:ext uri="{FF2B5EF4-FFF2-40B4-BE49-F238E27FC236}">
                <a16:creationId xmlns:a16="http://schemas.microsoft.com/office/drawing/2014/main" id="{EC29594B-B9CB-544F-A38F-08E713418427}"/>
              </a:ext>
            </a:extLst>
          </p:cNvPr>
          <p:cNvSpPr>
            <a:spLocks noGrp="1"/>
          </p:cNvSpPr>
          <p:nvPr>
            <p:ph type="body" sz="quarter" idx="10" hasCustomPrompt="1"/>
          </p:nvPr>
        </p:nvSpPr>
        <p:spPr>
          <a:xfrm>
            <a:off x="574538" y="406575"/>
            <a:ext cx="7240059" cy="528709"/>
          </a:xfrm>
        </p:spPr>
        <p:txBody>
          <a:bodyPr anchor="b" anchorCtr="0">
            <a:noAutofit/>
          </a:bodyPr>
          <a:lstStyle>
            <a:lvl1pPr marL="0" indent="0">
              <a:spcBef>
                <a:spcPts val="600"/>
              </a:spcBef>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Name</a:t>
            </a:r>
          </a:p>
        </p:txBody>
      </p:sp>
      <p:sp>
        <p:nvSpPr>
          <p:cNvPr id="15" name="Text Placeholder 7">
            <a:extLst>
              <a:ext uri="{FF2B5EF4-FFF2-40B4-BE49-F238E27FC236}">
                <a16:creationId xmlns:a16="http://schemas.microsoft.com/office/drawing/2014/main" id="{CE68D1AA-994A-2B47-B17E-50A3A7F39A8A}"/>
              </a:ext>
            </a:extLst>
          </p:cNvPr>
          <p:cNvSpPr>
            <a:spLocks noGrp="1"/>
          </p:cNvSpPr>
          <p:nvPr>
            <p:ph type="body" sz="quarter" idx="12" hasCustomPrompt="1"/>
          </p:nvPr>
        </p:nvSpPr>
        <p:spPr>
          <a:xfrm>
            <a:off x="574538" y="935284"/>
            <a:ext cx="7240059" cy="305688"/>
          </a:xfrm>
        </p:spPr>
        <p:txBody>
          <a:bodyPr anchor="b" anchorCtr="0">
            <a:noAutofit/>
          </a:bodyPr>
          <a:lstStyle>
            <a:lvl1pPr marL="0" indent="0">
              <a:spcBef>
                <a:spcPts val="600"/>
              </a:spcBef>
              <a:buNone/>
              <a:defRPr sz="1800" b="0" i="0">
                <a:solidFill>
                  <a:schemeClr val="accent6"/>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Role / Title / Function in the Class or Engagement</a:t>
            </a:r>
          </a:p>
        </p:txBody>
      </p:sp>
    </p:spTree>
    <p:extLst>
      <p:ext uri="{BB962C8B-B14F-4D97-AF65-F5344CB8AC3E}">
        <p14:creationId xmlns:p14="http://schemas.microsoft.com/office/powerpoint/2010/main" val="337028354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Body, 2 column">
    <p:spTree>
      <p:nvGrpSpPr>
        <p:cNvPr id="1" name="Shape 10"/>
        <p:cNvGrpSpPr/>
        <p:nvPr/>
      </p:nvGrpSpPr>
      <p:grpSpPr>
        <a:xfrm>
          <a:off x="0" y="0"/>
          <a:ext cx="0" cy="0"/>
          <a:chOff x="0" y="0"/>
          <a:chExt cx="0" cy="0"/>
        </a:xfrm>
      </p:grpSpPr>
      <p:sp>
        <p:nvSpPr>
          <p:cNvPr id="5" name="Content Placeholder 4"/>
          <p:cNvSpPr>
            <a:spLocks noGrp="1"/>
          </p:cNvSpPr>
          <p:nvPr>
            <p:ph sz="quarter" idx="10"/>
          </p:nvPr>
        </p:nvSpPr>
        <p:spPr>
          <a:xfrm>
            <a:off x="263909" y="1391920"/>
            <a:ext cx="5747426" cy="4876800"/>
          </a:xfrm>
        </p:spPr>
        <p:txBody>
          <a:bodyPr vert="horz"/>
          <a:lstStyle>
            <a:lvl1pPr marL="609608" indent="-609608">
              <a:spcBef>
                <a:spcPts val="1600"/>
              </a:spcBef>
              <a:buFont typeface="Arial"/>
              <a:buChar char="•"/>
              <a:defRPr b="0" i="0"/>
            </a:lvl1pPr>
            <a:lvl2pPr marL="914412" indent="-457206">
              <a:buFont typeface="Arial"/>
              <a:buChar char="•"/>
              <a:defRPr b="0" i="0"/>
            </a:lvl2pPr>
            <a:lvl3pPr marL="1371617" indent="-457206">
              <a:buFont typeface="Arial"/>
              <a:buChar char="•"/>
              <a:defRPr b="0" i="0"/>
            </a:lvl3pPr>
            <a:lvl4pPr marL="1828823" indent="-457206">
              <a:buFont typeface="Arial"/>
              <a:buChar char="•"/>
              <a:defRPr b="0" i="0"/>
            </a:lvl4pPr>
            <a:lvl5pPr marL="2286029" indent="-457206">
              <a:buFont typeface="Arial"/>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11"/>
          <p:cNvSpPr txBox="1">
            <a:spLocks noGrp="1"/>
          </p:cNvSpPr>
          <p:nvPr>
            <p:ph type="title"/>
          </p:nvPr>
        </p:nvSpPr>
        <p:spPr>
          <a:xfrm>
            <a:off x="263909" y="1"/>
            <a:ext cx="11928092" cy="1275396"/>
          </a:xfrm>
          <a:prstGeom prst="rect">
            <a:avLst/>
          </a:prstGeom>
          <a:noFill/>
        </p:spPr>
        <p:txBody>
          <a:bodyPr lIns="91425" tIns="91425" rIns="91425" bIns="91425" anchor="ctr" anchorCtr="0">
            <a:normAutofit/>
          </a:bodyPr>
          <a:lstStyle>
            <a:lvl1pPr>
              <a:spcBef>
                <a:spcPts val="0"/>
              </a:spcBef>
              <a:defRPr baseline="0">
                <a:solidFill>
                  <a:schemeClr val="tx1"/>
                </a:solidFill>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Content Placeholder 4"/>
          <p:cNvSpPr>
            <a:spLocks noGrp="1"/>
          </p:cNvSpPr>
          <p:nvPr>
            <p:ph sz="quarter" idx="11"/>
          </p:nvPr>
        </p:nvSpPr>
        <p:spPr>
          <a:xfrm>
            <a:off x="6096001" y="1391920"/>
            <a:ext cx="5747426" cy="4876800"/>
          </a:xfrm>
        </p:spPr>
        <p:txBody>
          <a:bodyPr vert="horz"/>
          <a:lstStyle>
            <a:lvl1pPr marL="609608" indent="-609608">
              <a:spcBef>
                <a:spcPts val="1600"/>
              </a:spcBef>
              <a:buFont typeface="Arial"/>
              <a:buChar char="•"/>
              <a:defRPr b="0" i="0"/>
            </a:lvl1pPr>
            <a:lvl2pPr marL="914412" indent="-457206">
              <a:buFont typeface="Arial"/>
              <a:buChar char="•"/>
              <a:defRPr b="0" i="0"/>
            </a:lvl2pPr>
            <a:lvl3pPr marL="1371617" indent="-457206">
              <a:buFont typeface="Arial"/>
              <a:buChar char="•"/>
              <a:defRPr b="0" i="0"/>
            </a:lvl3pPr>
            <a:lvl4pPr marL="1828823" indent="-457206">
              <a:buFont typeface="Arial"/>
              <a:buChar char="•"/>
              <a:defRPr b="0" i="0"/>
            </a:lvl4pPr>
            <a:lvl5pPr marL="2286029" indent="-457206">
              <a:buFont typeface="Arial"/>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3">
            <a:extLst>
              <a:ext uri="{FF2B5EF4-FFF2-40B4-BE49-F238E27FC236}">
                <a16:creationId xmlns:a16="http://schemas.microsoft.com/office/drawing/2014/main" id="{F2DABF65-025A-8046-BF98-D108E401AACD}"/>
              </a:ext>
            </a:extLst>
          </p:cNvPr>
          <p:cNvSpPr>
            <a:spLocks noGrp="1"/>
          </p:cNvSpPr>
          <p:nvPr>
            <p:ph type="sldNum" sz="quarter" idx="12"/>
          </p:nvPr>
        </p:nvSpPr>
        <p:spPr>
          <a:xfrm>
            <a:off x="9675912" y="6486798"/>
            <a:ext cx="360676" cy="389915"/>
          </a:xfrm>
        </p:spPr>
        <p:txBody>
          <a:bodyPr/>
          <a:lstStyle>
            <a:lvl1pPr>
              <a:defRPr sz="1867" baseline="0"/>
            </a:lvl1pPr>
          </a:lstStyle>
          <a:p>
            <a:fld id="{39B798A0-00C1-224A-89BA-321075ED2C76}" type="slidenum">
              <a:rPr lang="en-US" smtClean="0"/>
              <a:pPr/>
              <a:t>‹#›</a:t>
            </a:fld>
            <a:endParaRPr lang="en-US"/>
          </a:p>
        </p:txBody>
      </p:sp>
      <p:sp>
        <p:nvSpPr>
          <p:cNvPr id="13" name="Footer Placeholder 7">
            <a:extLst>
              <a:ext uri="{FF2B5EF4-FFF2-40B4-BE49-F238E27FC236}">
                <a16:creationId xmlns:a16="http://schemas.microsoft.com/office/drawing/2014/main" id="{267E6323-61CA-A84F-B975-4F8AB9A95386}"/>
              </a:ext>
            </a:extLst>
          </p:cNvPr>
          <p:cNvSpPr>
            <a:spLocks noGrp="1"/>
          </p:cNvSpPr>
          <p:nvPr>
            <p:ph type="ftr" sz="quarter" idx="3"/>
          </p:nvPr>
        </p:nvSpPr>
        <p:spPr>
          <a:xfrm>
            <a:off x="2946400" y="6486798"/>
            <a:ext cx="6096000" cy="387892"/>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cxnSp>
        <p:nvCxnSpPr>
          <p:cNvPr id="14" name="Straight Connector 13">
            <a:extLst>
              <a:ext uri="{FF2B5EF4-FFF2-40B4-BE49-F238E27FC236}">
                <a16:creationId xmlns:a16="http://schemas.microsoft.com/office/drawing/2014/main" id="{682A7186-A3F4-2542-ACDD-05B342915252}"/>
              </a:ext>
            </a:extLst>
          </p:cNvPr>
          <p:cNvCxnSpPr>
            <a:cxnSpLocks/>
          </p:cNvCxnSpPr>
          <p:nvPr userDrawn="1"/>
        </p:nvCxnSpPr>
        <p:spPr>
          <a:xfrm>
            <a:off x="1" y="1280703"/>
            <a:ext cx="3548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507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Full Graphi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CB4B4D-7CA3-9044-876B-883B54F8677D}" type="slidenum">
              <a:rPr lang="en-US" smtClean="0"/>
              <a:t>‹#›</a:t>
            </a:fld>
            <a:endParaRPr lang="en-US"/>
          </a:p>
        </p:txBody>
      </p:sp>
      <p:sp>
        <p:nvSpPr>
          <p:cNvPr id="4" name="Rectangle 3"/>
          <p:cNvSpPr/>
          <p:nvPr/>
        </p:nvSpPr>
        <p:spPr>
          <a:xfrm>
            <a:off x="-101600" y="3407490"/>
            <a:ext cx="12293600"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Rectangle 4"/>
          <p:cNvSpPr/>
          <p:nvPr/>
        </p:nvSpPr>
        <p:spPr>
          <a:xfrm>
            <a:off x="212928" y="3407490"/>
            <a:ext cx="11664545" cy="246221"/>
          </a:xfrm>
          <a:prstGeom prst="rect">
            <a:avLst/>
          </a:prstGeom>
          <a:solidFill>
            <a:schemeClr val="bg1"/>
          </a:solidFill>
          <a:ln w="12700" cap="flat">
            <a:noFill/>
            <a:miter lim="400000"/>
          </a:ln>
          <a:effectLst>
            <a:outerShdw blurRad="279400" sx="102000" sy="102000" algn="ctr" rotWithShape="0">
              <a:prstClr val="black">
                <a:alpha val="15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Box 5"/>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BA5B7BC7-E6FA-EA4E-8252-C0FF28754C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8169" y="6480935"/>
            <a:ext cx="1111015" cy="193511"/>
          </a:xfrm>
          <a:prstGeom prst="rect">
            <a:avLst/>
          </a:prstGeom>
          <a:ln w="12700">
            <a:miter lim="400000"/>
          </a:ln>
        </p:spPr>
      </p:pic>
      <p:sp>
        <p:nvSpPr>
          <p:cNvPr id="9" name="Slide Number">
            <a:extLst>
              <a:ext uri="{FF2B5EF4-FFF2-40B4-BE49-F238E27FC236}">
                <a16:creationId xmlns:a16="http://schemas.microsoft.com/office/drawing/2014/main" id="{983435F5-5368-4348-BC2B-12C344E9A7DC}"/>
              </a:ext>
            </a:extLst>
          </p:cNvPr>
          <p:cNvSpPr txBox="1">
            <a:spLocks/>
          </p:cNvSpPr>
          <p:nvPr/>
        </p:nvSpPr>
        <p:spPr>
          <a:xfrm>
            <a:off x="5987798" y="6475098"/>
            <a:ext cx="216406" cy="235962"/>
          </a:xfrm>
          <a:prstGeom prst="rect">
            <a:avLst/>
          </a:prstGeom>
          <a:ln w="12700">
            <a:miter lim="400000"/>
          </a:ln>
        </p:spPr>
        <p:txBody>
          <a:bodyPr wrap="none" lIns="25400" tIns="25400" rIns="25400" bIns="254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200" smtClean="0"/>
              <a:pPr/>
              <a:t>‹#›</a:t>
            </a:fld>
            <a:endParaRPr lang="en-US" sz="1200"/>
          </a:p>
        </p:txBody>
      </p:sp>
    </p:spTree>
    <p:extLst>
      <p:ext uri="{BB962C8B-B14F-4D97-AF65-F5344CB8AC3E}">
        <p14:creationId xmlns:p14="http://schemas.microsoft.com/office/powerpoint/2010/main" val="428717508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96AF3-2FE2-F04A-AC38-BA2F16CFFD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D644D8-3948-8A49-9938-8F12CBF72A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3FD70F-FB14-1341-BD7E-F95FCE595C59}"/>
              </a:ext>
            </a:extLst>
          </p:cNvPr>
          <p:cNvSpPr>
            <a:spLocks noGrp="1"/>
          </p:cNvSpPr>
          <p:nvPr>
            <p:ph type="dt" sz="half" idx="10"/>
          </p:nvPr>
        </p:nvSpPr>
        <p:spPr/>
        <p:txBody>
          <a:bodyPr/>
          <a:lstStyle/>
          <a:p>
            <a:fld id="{AEDFE168-A31C-7E43-BF54-8E17D78989FC}" type="datetimeFigureOut">
              <a:rPr lang="en-US" smtClean="0"/>
              <a:t>9/8/24</a:t>
            </a:fld>
            <a:endParaRPr lang="en-US"/>
          </a:p>
        </p:txBody>
      </p:sp>
      <p:sp>
        <p:nvSpPr>
          <p:cNvPr id="5" name="Footer Placeholder 4">
            <a:extLst>
              <a:ext uri="{FF2B5EF4-FFF2-40B4-BE49-F238E27FC236}">
                <a16:creationId xmlns:a16="http://schemas.microsoft.com/office/drawing/2014/main" id="{450970C8-2E67-2A46-AB7C-9D70C1FD92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08D04-841C-844B-9ED1-EBF7FB902D8F}"/>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653059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62642-27F5-0942-B83F-9A8C6FDC2B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C28B4E-79A1-FE48-A66D-EE6A6D6E8B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C9323-608B-FB4A-AF18-D55B9842C727}"/>
              </a:ext>
            </a:extLst>
          </p:cNvPr>
          <p:cNvSpPr>
            <a:spLocks noGrp="1"/>
          </p:cNvSpPr>
          <p:nvPr>
            <p:ph type="dt" sz="half" idx="10"/>
          </p:nvPr>
        </p:nvSpPr>
        <p:spPr/>
        <p:txBody>
          <a:bodyPr/>
          <a:lstStyle/>
          <a:p>
            <a:fld id="{AEDFE168-A31C-7E43-BF54-8E17D78989FC}" type="datetimeFigureOut">
              <a:rPr lang="en-US" smtClean="0"/>
              <a:t>9/8/24</a:t>
            </a:fld>
            <a:endParaRPr lang="en-US"/>
          </a:p>
        </p:txBody>
      </p:sp>
      <p:sp>
        <p:nvSpPr>
          <p:cNvPr id="5" name="Footer Placeholder 4">
            <a:extLst>
              <a:ext uri="{FF2B5EF4-FFF2-40B4-BE49-F238E27FC236}">
                <a16:creationId xmlns:a16="http://schemas.microsoft.com/office/drawing/2014/main" id="{BBEBF378-BB8B-884F-8BFA-F7E63A418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BF649-70AB-984B-887B-9C92C4A9A83A}"/>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3306005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5D4D7-736E-2C4E-94B7-3E478FA270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D4558B-6CB7-4340-9643-8797B2D69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3497DE-D152-AA41-A34B-8A94CA22040C}"/>
              </a:ext>
            </a:extLst>
          </p:cNvPr>
          <p:cNvSpPr>
            <a:spLocks noGrp="1"/>
          </p:cNvSpPr>
          <p:nvPr>
            <p:ph type="dt" sz="half" idx="10"/>
          </p:nvPr>
        </p:nvSpPr>
        <p:spPr/>
        <p:txBody>
          <a:bodyPr/>
          <a:lstStyle/>
          <a:p>
            <a:fld id="{AEDFE168-A31C-7E43-BF54-8E17D78989FC}" type="datetimeFigureOut">
              <a:rPr lang="en-US" smtClean="0"/>
              <a:t>9/8/24</a:t>
            </a:fld>
            <a:endParaRPr lang="en-US"/>
          </a:p>
        </p:txBody>
      </p:sp>
      <p:sp>
        <p:nvSpPr>
          <p:cNvPr id="5" name="Footer Placeholder 4">
            <a:extLst>
              <a:ext uri="{FF2B5EF4-FFF2-40B4-BE49-F238E27FC236}">
                <a16:creationId xmlns:a16="http://schemas.microsoft.com/office/drawing/2014/main" id="{9437F172-EBC7-AF45-BD0F-73F7062157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A6720-482B-CB45-AF82-24ECB2FBA544}"/>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1877646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1217-DCDA-7141-8704-69755E597750}"/>
              </a:ext>
            </a:extLst>
          </p:cNvPr>
          <p:cNvSpPr>
            <a:spLocks noGrp="1"/>
          </p:cNvSpPr>
          <p:nvPr>
            <p:ph type="title"/>
          </p:nvPr>
        </p:nvSpPr>
        <p:spPr/>
        <p:txBody>
          <a:bodyPr/>
          <a:lstStyle>
            <a:lvl1pPr>
              <a:defRPr b="0" i="0"/>
            </a:lvl1pPr>
          </a:lstStyle>
          <a:p>
            <a:r>
              <a:rPr lang="en-US"/>
              <a:t>Click to edit Master title style</a:t>
            </a:r>
          </a:p>
        </p:txBody>
      </p:sp>
      <p:sp>
        <p:nvSpPr>
          <p:cNvPr id="3" name="Content Placeholder 2">
            <a:extLst>
              <a:ext uri="{FF2B5EF4-FFF2-40B4-BE49-F238E27FC236}">
                <a16:creationId xmlns:a16="http://schemas.microsoft.com/office/drawing/2014/main" id="{158C27EB-69C6-024C-90CD-926453D1131D}"/>
              </a:ext>
            </a:extLst>
          </p:cNvPr>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FC7A2C-5CBB-9F48-99C6-6A72D3E3F63C}"/>
              </a:ext>
            </a:extLst>
          </p:cNvPr>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8213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D5356-48B6-0942-870F-D3FF9B32D3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D983FE-D2B1-8347-9B66-8978E23C0BB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C23BAF-9BA9-8C4C-8563-E6259058CD7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CF595F-977E-F249-B797-3902415D5B88}"/>
              </a:ext>
            </a:extLst>
          </p:cNvPr>
          <p:cNvSpPr>
            <a:spLocks noGrp="1"/>
          </p:cNvSpPr>
          <p:nvPr>
            <p:ph type="dt" sz="half" idx="10"/>
          </p:nvPr>
        </p:nvSpPr>
        <p:spPr/>
        <p:txBody>
          <a:bodyPr/>
          <a:lstStyle/>
          <a:p>
            <a:fld id="{AEDFE168-A31C-7E43-BF54-8E17D78989FC}" type="datetimeFigureOut">
              <a:rPr lang="en-US" smtClean="0"/>
              <a:t>9/8/24</a:t>
            </a:fld>
            <a:endParaRPr lang="en-US"/>
          </a:p>
        </p:txBody>
      </p:sp>
      <p:sp>
        <p:nvSpPr>
          <p:cNvPr id="6" name="Footer Placeholder 5">
            <a:extLst>
              <a:ext uri="{FF2B5EF4-FFF2-40B4-BE49-F238E27FC236}">
                <a16:creationId xmlns:a16="http://schemas.microsoft.com/office/drawing/2014/main" id="{9FA81FF4-4297-D842-8094-96D01A69F9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15EE09-3231-7743-B5FC-16763A0A3CFE}"/>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9340921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9C10F-167F-474D-8852-19112A9277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D35C82-FDBE-3645-8576-25BBBEF83B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751DD1-3486-2F48-A9A3-74AE932CFD5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7B21A3-5B57-1A40-9653-063D8C30C3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4A428E2-3613-7945-A07B-FA822C6302C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B93210-7681-8C4C-A411-B43A322E4D89}"/>
              </a:ext>
            </a:extLst>
          </p:cNvPr>
          <p:cNvSpPr>
            <a:spLocks noGrp="1"/>
          </p:cNvSpPr>
          <p:nvPr>
            <p:ph type="dt" sz="half" idx="10"/>
          </p:nvPr>
        </p:nvSpPr>
        <p:spPr/>
        <p:txBody>
          <a:bodyPr/>
          <a:lstStyle/>
          <a:p>
            <a:fld id="{AEDFE168-A31C-7E43-BF54-8E17D78989FC}" type="datetimeFigureOut">
              <a:rPr lang="en-US" smtClean="0"/>
              <a:t>9/8/24</a:t>
            </a:fld>
            <a:endParaRPr lang="en-US"/>
          </a:p>
        </p:txBody>
      </p:sp>
      <p:sp>
        <p:nvSpPr>
          <p:cNvPr id="8" name="Footer Placeholder 7">
            <a:extLst>
              <a:ext uri="{FF2B5EF4-FFF2-40B4-BE49-F238E27FC236}">
                <a16:creationId xmlns:a16="http://schemas.microsoft.com/office/drawing/2014/main" id="{289CF43D-456D-6549-BF71-E89C89FF7C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E323B0-F991-3340-AE7C-890AED0EB90A}"/>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3429927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25861-C82F-3F43-B578-C0D552384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D66B32-8244-8C4F-B7FC-F9D4251F1D91}"/>
              </a:ext>
            </a:extLst>
          </p:cNvPr>
          <p:cNvSpPr>
            <a:spLocks noGrp="1"/>
          </p:cNvSpPr>
          <p:nvPr>
            <p:ph type="dt" sz="half" idx="10"/>
          </p:nvPr>
        </p:nvSpPr>
        <p:spPr/>
        <p:txBody>
          <a:bodyPr/>
          <a:lstStyle/>
          <a:p>
            <a:fld id="{AEDFE168-A31C-7E43-BF54-8E17D78989FC}" type="datetimeFigureOut">
              <a:rPr lang="en-US" smtClean="0"/>
              <a:t>9/8/24</a:t>
            </a:fld>
            <a:endParaRPr lang="en-US"/>
          </a:p>
        </p:txBody>
      </p:sp>
      <p:sp>
        <p:nvSpPr>
          <p:cNvPr id="4" name="Footer Placeholder 3">
            <a:extLst>
              <a:ext uri="{FF2B5EF4-FFF2-40B4-BE49-F238E27FC236}">
                <a16:creationId xmlns:a16="http://schemas.microsoft.com/office/drawing/2014/main" id="{0083FBB3-C6CC-714B-A425-6F582F9124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072979-C572-0640-8FF3-6D1049C8B4FF}"/>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2383534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24B9DC-A8D9-0247-A81B-3BA096C190B3}"/>
              </a:ext>
            </a:extLst>
          </p:cNvPr>
          <p:cNvSpPr>
            <a:spLocks noGrp="1"/>
          </p:cNvSpPr>
          <p:nvPr>
            <p:ph type="dt" sz="half" idx="10"/>
          </p:nvPr>
        </p:nvSpPr>
        <p:spPr/>
        <p:txBody>
          <a:bodyPr/>
          <a:lstStyle/>
          <a:p>
            <a:fld id="{AEDFE168-A31C-7E43-BF54-8E17D78989FC}" type="datetimeFigureOut">
              <a:rPr lang="en-US" smtClean="0"/>
              <a:t>9/8/24</a:t>
            </a:fld>
            <a:endParaRPr lang="en-US"/>
          </a:p>
        </p:txBody>
      </p:sp>
      <p:sp>
        <p:nvSpPr>
          <p:cNvPr id="3" name="Footer Placeholder 2">
            <a:extLst>
              <a:ext uri="{FF2B5EF4-FFF2-40B4-BE49-F238E27FC236}">
                <a16:creationId xmlns:a16="http://schemas.microsoft.com/office/drawing/2014/main" id="{A43DD7AE-A4F0-E24C-9CC2-B633B908B5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D9F6E1-47BB-2047-96CD-AA68EA20C238}"/>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19300037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9B6C1-36DA-6941-8138-D95D51C7D2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F287FF-BE01-5344-B7EE-54FE7CE2B0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C2576F-6219-6441-93A7-F2B29160A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A2A5BD-B8F6-654B-9DF3-3FB1239AE783}"/>
              </a:ext>
            </a:extLst>
          </p:cNvPr>
          <p:cNvSpPr>
            <a:spLocks noGrp="1"/>
          </p:cNvSpPr>
          <p:nvPr>
            <p:ph type="dt" sz="half" idx="10"/>
          </p:nvPr>
        </p:nvSpPr>
        <p:spPr/>
        <p:txBody>
          <a:bodyPr/>
          <a:lstStyle/>
          <a:p>
            <a:fld id="{AEDFE168-A31C-7E43-BF54-8E17D78989FC}" type="datetimeFigureOut">
              <a:rPr lang="en-US" smtClean="0"/>
              <a:t>9/8/24</a:t>
            </a:fld>
            <a:endParaRPr lang="en-US"/>
          </a:p>
        </p:txBody>
      </p:sp>
      <p:sp>
        <p:nvSpPr>
          <p:cNvPr id="6" name="Footer Placeholder 5">
            <a:extLst>
              <a:ext uri="{FF2B5EF4-FFF2-40B4-BE49-F238E27FC236}">
                <a16:creationId xmlns:a16="http://schemas.microsoft.com/office/drawing/2014/main" id="{A8F004A5-CEC4-F94D-BA64-CD06F5AB4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CB1A65-EC04-9243-B143-4E3515CD673D}"/>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1127378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F4527-4820-1B40-961D-B6DE09AE19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5BB03A-0C98-D746-ACFD-6A6D689532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F5B3A-6EC3-C749-B368-BFF398ADF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8C1182-0F8D-FE41-B199-3F7C8F0D33B3}"/>
              </a:ext>
            </a:extLst>
          </p:cNvPr>
          <p:cNvSpPr>
            <a:spLocks noGrp="1"/>
          </p:cNvSpPr>
          <p:nvPr>
            <p:ph type="dt" sz="half" idx="10"/>
          </p:nvPr>
        </p:nvSpPr>
        <p:spPr/>
        <p:txBody>
          <a:bodyPr/>
          <a:lstStyle/>
          <a:p>
            <a:fld id="{AEDFE168-A31C-7E43-BF54-8E17D78989FC}" type="datetimeFigureOut">
              <a:rPr lang="en-US" smtClean="0"/>
              <a:t>9/8/24</a:t>
            </a:fld>
            <a:endParaRPr lang="en-US"/>
          </a:p>
        </p:txBody>
      </p:sp>
      <p:sp>
        <p:nvSpPr>
          <p:cNvPr id="6" name="Footer Placeholder 5">
            <a:extLst>
              <a:ext uri="{FF2B5EF4-FFF2-40B4-BE49-F238E27FC236}">
                <a16:creationId xmlns:a16="http://schemas.microsoft.com/office/drawing/2014/main" id="{1C69983E-1415-7442-85DC-EF9475A112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71B3F3-896D-A740-9677-6681E7A9FA76}"/>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31202774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87FA1-CA4A-9243-A633-42C4D9E0A6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2D62E3-F80C-A340-8924-8477510BAC3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04EFB-2695-544C-8B1D-D1004DA8FDA1}"/>
              </a:ext>
            </a:extLst>
          </p:cNvPr>
          <p:cNvSpPr>
            <a:spLocks noGrp="1"/>
          </p:cNvSpPr>
          <p:nvPr>
            <p:ph type="dt" sz="half" idx="10"/>
          </p:nvPr>
        </p:nvSpPr>
        <p:spPr/>
        <p:txBody>
          <a:bodyPr/>
          <a:lstStyle/>
          <a:p>
            <a:fld id="{AEDFE168-A31C-7E43-BF54-8E17D78989FC}" type="datetimeFigureOut">
              <a:rPr lang="en-US" smtClean="0"/>
              <a:t>9/8/24</a:t>
            </a:fld>
            <a:endParaRPr lang="en-US"/>
          </a:p>
        </p:txBody>
      </p:sp>
      <p:sp>
        <p:nvSpPr>
          <p:cNvPr id="5" name="Footer Placeholder 4">
            <a:extLst>
              <a:ext uri="{FF2B5EF4-FFF2-40B4-BE49-F238E27FC236}">
                <a16:creationId xmlns:a16="http://schemas.microsoft.com/office/drawing/2014/main" id="{91747345-78F1-1646-A4A7-5CE7B24EB2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79D55A-6844-3940-AAE3-C0B3174EB07A}"/>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42859694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3035CC-1932-1C4A-8FAD-16ADB8DBE8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0E256C-37C7-CB40-A0D4-199D751D939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9569E-D2DB-7E4D-A00B-70958FFA90F6}"/>
              </a:ext>
            </a:extLst>
          </p:cNvPr>
          <p:cNvSpPr>
            <a:spLocks noGrp="1"/>
          </p:cNvSpPr>
          <p:nvPr>
            <p:ph type="dt" sz="half" idx="10"/>
          </p:nvPr>
        </p:nvSpPr>
        <p:spPr/>
        <p:txBody>
          <a:bodyPr/>
          <a:lstStyle/>
          <a:p>
            <a:fld id="{AEDFE168-A31C-7E43-BF54-8E17D78989FC}" type="datetimeFigureOut">
              <a:rPr lang="en-US" smtClean="0"/>
              <a:t>9/8/24</a:t>
            </a:fld>
            <a:endParaRPr lang="en-US"/>
          </a:p>
        </p:txBody>
      </p:sp>
      <p:sp>
        <p:nvSpPr>
          <p:cNvPr id="5" name="Footer Placeholder 4">
            <a:extLst>
              <a:ext uri="{FF2B5EF4-FFF2-40B4-BE49-F238E27FC236}">
                <a16:creationId xmlns:a16="http://schemas.microsoft.com/office/drawing/2014/main" id="{CA4C5392-320B-3542-85DE-EB3824A89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9FAF3-1EE3-2E44-9DBE-66A1C9102B43}"/>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26330473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A room filled with furniture and a large window&#10;&#10;Description automatically generated">
            <a:extLst>
              <a:ext uri="{FF2B5EF4-FFF2-40B4-BE49-F238E27FC236}">
                <a16:creationId xmlns:a16="http://schemas.microsoft.com/office/drawing/2014/main" id="{8F67EE70-B13F-AD4A-B93F-377C14084E8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7F29542-A54B-8846-9D77-3D597B3CED22}"/>
              </a:ext>
            </a:extLst>
          </p:cNvPr>
          <p:cNvSpPr/>
          <p:nvPr/>
        </p:nvSpPr>
        <p:spPr>
          <a:xfrm>
            <a:off x="0"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 Placeholder 8">
            <a:extLst>
              <a:ext uri="{FF2B5EF4-FFF2-40B4-BE49-F238E27FC236}">
                <a16:creationId xmlns:a16="http://schemas.microsoft.com/office/drawing/2014/main" id="{71E66272-2059-1146-AB8C-E1143D2B970A}"/>
              </a:ext>
            </a:extLst>
          </p:cNvPr>
          <p:cNvSpPr>
            <a:spLocks noGrp="1"/>
          </p:cNvSpPr>
          <p:nvPr>
            <p:ph type="body" sz="quarter" idx="10" hasCustomPrompt="1"/>
          </p:nvPr>
        </p:nvSpPr>
        <p:spPr>
          <a:xfrm>
            <a:off x="2885678" y="2807891"/>
            <a:ext cx="6420644" cy="621110"/>
          </a:xfrm>
        </p:spPr>
        <p:txBody>
          <a:bodyPr>
            <a:normAutofit/>
          </a:bodyPr>
          <a:lstStyle>
            <a:lvl1pPr marL="0" indent="0" algn="ctr">
              <a:buNone/>
              <a:defRPr sz="3300" b="0" i="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Course Name</a:t>
            </a:r>
          </a:p>
        </p:txBody>
      </p:sp>
      <p:pic>
        <p:nvPicPr>
          <p:cNvPr id="11" name="Picture 10" descr="A picture containing building, drawing&#10;&#10;Description automatically generated">
            <a:extLst>
              <a:ext uri="{FF2B5EF4-FFF2-40B4-BE49-F238E27FC236}">
                <a16:creationId xmlns:a16="http://schemas.microsoft.com/office/drawing/2014/main" id="{3E38AABC-C3FD-BA4E-8BCA-BBBF393203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9200" y="5740072"/>
            <a:ext cx="2133600" cy="544176"/>
          </a:xfrm>
          <a:prstGeom prst="rect">
            <a:avLst/>
          </a:prstGeom>
        </p:spPr>
      </p:pic>
      <p:sp>
        <p:nvSpPr>
          <p:cNvPr id="12" name="Text Placeholder 8">
            <a:extLst>
              <a:ext uri="{FF2B5EF4-FFF2-40B4-BE49-F238E27FC236}">
                <a16:creationId xmlns:a16="http://schemas.microsoft.com/office/drawing/2014/main" id="{38F320D6-BEAF-1D4F-8C5D-601094F47629}"/>
              </a:ext>
            </a:extLst>
          </p:cNvPr>
          <p:cNvSpPr>
            <a:spLocks noGrp="1"/>
          </p:cNvSpPr>
          <p:nvPr>
            <p:ph type="body" sz="quarter" idx="11" hasCustomPrompt="1"/>
          </p:nvPr>
        </p:nvSpPr>
        <p:spPr>
          <a:xfrm>
            <a:off x="2885678" y="3434056"/>
            <a:ext cx="6420644" cy="621110"/>
          </a:xfrm>
        </p:spPr>
        <p:txBody>
          <a:bodyPr>
            <a:normAutofit/>
          </a:bodyPr>
          <a:lstStyle>
            <a:lvl1pPr marL="0" indent="0" algn="ctr">
              <a:buNone/>
              <a:defRPr sz="2700" b="0" i="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Course Date</a:t>
            </a:r>
          </a:p>
        </p:txBody>
      </p:sp>
    </p:spTree>
    <p:extLst>
      <p:ext uri="{BB962C8B-B14F-4D97-AF65-F5344CB8AC3E}">
        <p14:creationId xmlns:p14="http://schemas.microsoft.com/office/powerpoint/2010/main" val="416363436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pic>
        <p:nvPicPr>
          <p:cNvPr id="14"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 name="TextBox 1"/>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8" name="Text Placeholder 7"/>
          <p:cNvSpPr>
            <a:spLocks noGrp="1"/>
          </p:cNvSpPr>
          <p:nvPr>
            <p:ph type="body" sz="quarter" idx="10" hasCustomPrompt="1"/>
          </p:nvPr>
        </p:nvSpPr>
        <p:spPr>
          <a:xfrm>
            <a:off x="609600" y="2673142"/>
            <a:ext cx="5715104" cy="565359"/>
          </a:xfrm>
        </p:spPr>
        <p:txBody>
          <a:bodyPr anchor="t" anchorCtr="0">
            <a:noAutofit/>
          </a:bodyPr>
          <a:lstStyle>
            <a:lvl1pPr marL="0" indent="0">
              <a:buNone/>
              <a:defRPr sz="33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section title</a:t>
            </a:r>
          </a:p>
        </p:txBody>
      </p:sp>
      <p:sp>
        <p:nvSpPr>
          <p:cNvPr id="16" name="Text Placeholder 7"/>
          <p:cNvSpPr>
            <a:spLocks noGrp="1"/>
          </p:cNvSpPr>
          <p:nvPr>
            <p:ph type="body" sz="quarter" idx="11" hasCustomPrompt="1"/>
          </p:nvPr>
        </p:nvSpPr>
        <p:spPr>
          <a:xfrm>
            <a:off x="609600" y="3274594"/>
            <a:ext cx="5715104" cy="960522"/>
          </a:xfrm>
        </p:spPr>
        <p:txBody>
          <a:bodyPr anchor="t" anchorCtr="0">
            <a:noAutofit/>
          </a:bodyPr>
          <a:lstStyle>
            <a:lvl1pPr marL="0" indent="0">
              <a:buNone/>
              <a:defRPr sz="22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Master Description</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4704" y="1073889"/>
            <a:ext cx="4193931" cy="6858000"/>
          </a:xfrm>
          <a:prstGeom prst="rect">
            <a:avLst/>
          </a:prstGeom>
        </p:spPr>
      </p:pic>
      <p:sp>
        <p:nvSpPr>
          <p:cNvPr id="11" name="Diamond 10"/>
          <p:cNvSpPr/>
          <p:nvPr/>
        </p:nvSpPr>
        <p:spPr>
          <a:xfrm>
            <a:off x="6468824" y="2074123"/>
            <a:ext cx="6485861" cy="489109"/>
          </a:xfrm>
          <a:prstGeom prst="diamond">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Slide Number">
            <a:extLst>
              <a:ext uri="{FF2B5EF4-FFF2-40B4-BE49-F238E27FC236}">
                <a16:creationId xmlns:a16="http://schemas.microsoft.com/office/drawing/2014/main" id="{D28E3729-D258-8548-A180-88BCCD809753}"/>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13170573"/>
      </p:ext>
    </p:extLst>
  </p:cSld>
  <p:clrMapOvr>
    <a:masterClrMapping/>
  </p:clrMapOvr>
  <p:transition spd="med"/>
  <p:extLst>
    <p:ext uri="{DCECCB84-F9BA-43D5-87BE-67443E8EF086}">
      <p15:sldGuideLst xmlns:p15="http://schemas.microsoft.com/office/powerpoint/2012/main">
        <p15:guide id="1" orient="horz" pos="4080">
          <p15:clr>
            <a:srgbClr val="FBAE40"/>
          </p15:clr>
        </p15:guide>
        <p15:guide id="2" pos="76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AB19-6BC5-754A-BD88-DDDE458FF23B}"/>
              </a:ext>
            </a:extLst>
          </p:cNvPr>
          <p:cNvSpPr>
            <a:spLocks noGrp="1"/>
          </p:cNvSpPr>
          <p:nvPr>
            <p:ph type="title"/>
          </p:nvPr>
        </p:nvSpPr>
        <p:spPr>
          <a:xfrm>
            <a:off x="839788" y="365125"/>
            <a:ext cx="10515600" cy="1325563"/>
          </a:xfrm>
        </p:spPr>
        <p:txBody>
          <a:bodyPr/>
          <a:lstStyle>
            <a:lvl1pPr>
              <a:defRPr b="0" i="0"/>
            </a:lvl1pPr>
          </a:lstStyle>
          <a:p>
            <a:r>
              <a:rPr lang="en-US"/>
              <a:t>Click to edit Master title style</a:t>
            </a:r>
          </a:p>
        </p:txBody>
      </p:sp>
      <p:sp>
        <p:nvSpPr>
          <p:cNvPr id="3" name="Text Placeholder 2">
            <a:extLst>
              <a:ext uri="{FF2B5EF4-FFF2-40B4-BE49-F238E27FC236}">
                <a16:creationId xmlns:a16="http://schemas.microsoft.com/office/drawing/2014/main" id="{D91689D8-E9AA-FD4E-B33B-7D3BC8EAB52C}"/>
              </a:ext>
            </a:extLst>
          </p:cNvPr>
          <p:cNvSpPr>
            <a:spLocks noGrp="1"/>
          </p:cNvSpPr>
          <p:nvPr>
            <p:ph type="body" idx="1"/>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044FA0-7255-B541-B1B3-2099B7D4ECEE}"/>
              </a:ext>
            </a:extLst>
          </p:cNvPr>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EFED71-8365-ED40-940B-239314D16E15}"/>
              </a:ext>
            </a:extLst>
          </p:cNvPr>
          <p:cNvSpPr>
            <a:spLocks noGrp="1"/>
          </p:cNvSpPr>
          <p:nvPr>
            <p:ph type="body" sz="quarter" idx="3"/>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DEC58B-DFDE-C44A-B612-9F9501BF4FDA}"/>
              </a:ext>
            </a:extLst>
          </p:cNvPr>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9627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Picture Placeholder 2"/>
          <p:cNvSpPr>
            <a:spLocks noGrp="1"/>
          </p:cNvSpPr>
          <p:nvPr>
            <p:ph type="pic" sz="quarter" idx="17"/>
          </p:nvPr>
        </p:nvSpPr>
        <p:spPr>
          <a:xfrm>
            <a:off x="615158" y="2063014"/>
            <a:ext cx="2280707" cy="2278799"/>
          </a:xfrm>
        </p:spPr>
        <p:txBody>
          <a:bodyPr/>
          <a:lstStyle>
            <a:lvl1pPr>
              <a:defRPr b="0" i="0"/>
            </a:lvl1pPr>
          </a:lstStyle>
          <a:p>
            <a:r>
              <a:rPr lang="en-US"/>
              <a:t>Click icon to add picture</a:t>
            </a:r>
          </a:p>
        </p:txBody>
      </p:sp>
      <p:sp>
        <p:nvSpPr>
          <p:cNvPr id="45" name="Picture Placeholder 2"/>
          <p:cNvSpPr>
            <a:spLocks noGrp="1"/>
          </p:cNvSpPr>
          <p:nvPr>
            <p:ph type="pic" sz="quarter" idx="18"/>
          </p:nvPr>
        </p:nvSpPr>
        <p:spPr>
          <a:xfrm>
            <a:off x="6096000" y="2063014"/>
            <a:ext cx="2280707" cy="2278799"/>
          </a:xfrm>
        </p:spPr>
        <p:txBody>
          <a:bodyPr/>
          <a:lstStyle>
            <a:lvl1pPr>
              <a:defRPr b="0" i="0"/>
            </a:lvl1pPr>
          </a:lstStyle>
          <a:p>
            <a:r>
              <a:rPr lang="en-US"/>
              <a:t>Click icon to add picture</a:t>
            </a:r>
          </a:p>
        </p:txBody>
      </p:sp>
      <p:sp>
        <p:nvSpPr>
          <p:cNvPr id="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2" name="Text Placeholder 7"/>
          <p:cNvSpPr>
            <a:spLocks noGrp="1"/>
          </p:cNvSpPr>
          <p:nvPr>
            <p:ph type="body" sz="quarter" idx="11" hasCustomPrompt="1"/>
          </p:nvPr>
        </p:nvSpPr>
        <p:spPr>
          <a:xfrm>
            <a:off x="3004416" y="2458303"/>
            <a:ext cx="2818868" cy="330556"/>
          </a:xfrm>
        </p:spPr>
        <p:txBody>
          <a:bodyPr anchor="t" anchorCtr="0">
            <a:noAutofit/>
          </a:bodyPr>
          <a:lstStyle>
            <a:lvl1pPr marL="0" indent="0">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Jeff Sutherland</a:t>
            </a:r>
          </a:p>
        </p:txBody>
      </p:sp>
      <p:sp>
        <p:nvSpPr>
          <p:cNvPr id="23" name="Text Placeholder 7"/>
          <p:cNvSpPr>
            <a:spLocks noGrp="1"/>
          </p:cNvSpPr>
          <p:nvPr>
            <p:ph type="body" sz="quarter" idx="12" hasCustomPrompt="1"/>
          </p:nvPr>
        </p:nvSpPr>
        <p:spPr>
          <a:xfrm>
            <a:off x="3004416" y="2788858"/>
            <a:ext cx="2818868" cy="229789"/>
          </a:xfrm>
        </p:spPr>
        <p:txBody>
          <a:bodyPr anchor="t" anchorCtr="0">
            <a:noAutofit/>
          </a:bodyPr>
          <a:lstStyle>
            <a:lvl1pPr marL="0" indent="0">
              <a:buNone/>
              <a:defRPr sz="1200" b="0" i="0" baseline="0">
                <a:solidFill>
                  <a:srgbClr val="FF0000"/>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CO-CREATOR OF SCRUM</a:t>
            </a:r>
          </a:p>
        </p:txBody>
      </p:sp>
      <p:sp>
        <p:nvSpPr>
          <p:cNvPr id="24" name="Text Placeholder 7"/>
          <p:cNvSpPr>
            <a:spLocks noGrp="1"/>
          </p:cNvSpPr>
          <p:nvPr>
            <p:ph type="body" sz="quarter" idx="13" hasCustomPrompt="1"/>
          </p:nvPr>
        </p:nvSpPr>
        <p:spPr>
          <a:xfrm>
            <a:off x="3004416" y="3029190"/>
            <a:ext cx="2818868" cy="1328815"/>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Tx/>
                <a:latin typeface="Open Sans" charset="0"/>
                <a:ea typeface="Open Sans" charset="0"/>
                <a:cs typeface="Open Sans" charset="0"/>
                <a:sym typeface="Helvetica Neue"/>
              </a:rPr>
              <a:t>Author of The Art of Doing Twice the Work in Half the Time. Signatory of the Agile Manifesto.</a:t>
            </a:r>
          </a:p>
        </p:txBody>
      </p:sp>
      <p:sp>
        <p:nvSpPr>
          <p:cNvPr id="25" name="Text Placeholder 7"/>
          <p:cNvSpPr>
            <a:spLocks noGrp="1"/>
          </p:cNvSpPr>
          <p:nvPr>
            <p:ph type="body" sz="quarter" idx="14" hasCustomPrompt="1"/>
          </p:nvPr>
        </p:nvSpPr>
        <p:spPr>
          <a:xfrm>
            <a:off x="8479854" y="2458303"/>
            <a:ext cx="2799128" cy="324383"/>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a:ln>
                  <a:noFill/>
                </a:ln>
                <a:solidFill>
                  <a:srgbClr val="000000"/>
                </a:solidFill>
                <a:effectLst/>
                <a:uFillTx/>
                <a:latin typeface="Open Sans" charset="0"/>
                <a:ea typeface="Open Sans" charset="0"/>
                <a:cs typeface="Open Sans" charset="0"/>
                <a:sym typeface="Helvetica Neue"/>
              </a:rPr>
              <a:t>Mark Buckner</a:t>
            </a:r>
          </a:p>
        </p:txBody>
      </p:sp>
      <p:sp>
        <p:nvSpPr>
          <p:cNvPr id="26" name="Text Placeholder 7"/>
          <p:cNvSpPr>
            <a:spLocks noGrp="1"/>
          </p:cNvSpPr>
          <p:nvPr>
            <p:ph type="body" sz="quarter" idx="15" hasCustomPrompt="1"/>
          </p:nvPr>
        </p:nvSpPr>
        <p:spPr>
          <a:xfrm>
            <a:off x="8479854" y="2788858"/>
            <a:ext cx="2799128" cy="229789"/>
          </a:xfrm>
        </p:spPr>
        <p:txBody>
          <a:bodyPr anchor="t" anchorCtr="0">
            <a:noAutofit/>
          </a:bodyPr>
          <a:lstStyle>
            <a:lvl1pPr marL="0" marR="0" indent="0" algn="l" defTabSz="412750" rtl="0" eaLnBrk="1" fontAlgn="auto" latinLnBrk="0" hangingPunct="0">
              <a:lnSpc>
                <a:spcPct val="100000"/>
              </a:lnSpc>
              <a:spcBef>
                <a:spcPts val="0"/>
              </a:spcBef>
              <a:spcAft>
                <a:spcPts val="0"/>
              </a:spcAft>
              <a:buClrTx/>
              <a:buSzTx/>
              <a:buFontTx/>
              <a:buNone/>
              <a:tabLst/>
              <a:defRPr sz="1200" b="0" i="0" baseline="0">
                <a:solidFill>
                  <a:srgbClr val="FF0000"/>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a:ln>
                  <a:noFill/>
                </a:ln>
                <a:solidFill>
                  <a:srgbClr val="FF0000"/>
                </a:solidFill>
                <a:effectLst/>
                <a:uFillTx/>
                <a:latin typeface="Open Sans" charset="0"/>
                <a:ea typeface="Open Sans" charset="0"/>
                <a:cs typeface="Open Sans" charset="0"/>
                <a:sym typeface="Helvetica Neue"/>
              </a:rPr>
              <a:t>PRINCIPAL CONSULTANT, TRAINER</a:t>
            </a:r>
          </a:p>
        </p:txBody>
      </p:sp>
      <p:sp>
        <p:nvSpPr>
          <p:cNvPr id="27" name="Text Placeholder 7"/>
          <p:cNvSpPr>
            <a:spLocks noGrp="1"/>
          </p:cNvSpPr>
          <p:nvPr>
            <p:ph type="body" sz="quarter" idx="16" hasCustomPrompt="1"/>
          </p:nvPr>
        </p:nvSpPr>
        <p:spPr>
          <a:xfrm>
            <a:off x="8479854" y="3029190"/>
            <a:ext cx="2799128" cy="1304000"/>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Tx/>
                <a:latin typeface="Open Sans" charset="0"/>
                <a:ea typeface="Open Sans" charset="0"/>
                <a:cs typeface="Open Sans" charset="0"/>
                <a:sym typeface="Helvetica Neue"/>
              </a:rPr>
              <a:t>Dr. Mark Buckner has over 32 years of experience in R&amp;D leadership, strategic planning, coordination, and execution.</a:t>
            </a:r>
          </a:p>
        </p:txBody>
      </p:sp>
      <p:sp>
        <p:nvSpPr>
          <p:cNvPr id="17" name="TextBox 16"/>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5" name="Slide Number">
            <a:extLst>
              <a:ext uri="{FF2B5EF4-FFF2-40B4-BE49-F238E27FC236}">
                <a16:creationId xmlns:a16="http://schemas.microsoft.com/office/drawing/2014/main" id="{D6B1A56F-615E-4E47-ADA8-8228D427C64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8440921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Image A">
    <p:spTree>
      <p:nvGrpSpPr>
        <p:cNvPr id="1" name=""/>
        <p:cNvGrpSpPr/>
        <p:nvPr/>
      </p:nvGrpSpPr>
      <p:grpSpPr>
        <a:xfrm>
          <a:off x="0" y="0"/>
          <a:ext cx="0" cy="0"/>
          <a:chOff x="0" y="0"/>
          <a:chExt cx="0" cy="0"/>
        </a:xfrm>
      </p:grpSpPr>
      <p:sp>
        <p:nvSpPr>
          <p:cNvPr id="3" name="Rectangle 2"/>
          <p:cNvSpPr/>
          <p:nvPr/>
        </p:nvSpPr>
        <p:spPr>
          <a:xfrm>
            <a:off x="7925178" y="3388440"/>
            <a:ext cx="279100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ext Placeholder 7"/>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3" name="Picture Placeholder 3"/>
          <p:cNvSpPr>
            <a:spLocks noGrp="1"/>
          </p:cNvSpPr>
          <p:nvPr>
            <p:ph type="pic" sz="quarter" idx="11"/>
          </p:nvPr>
        </p:nvSpPr>
        <p:spPr>
          <a:xfrm>
            <a:off x="7246938" y="1312272"/>
            <a:ext cx="4135438" cy="4717256"/>
          </a:xfrm>
          <a:effectLst>
            <a:outerShdw blurRad="63500" sx="102000" sy="102000" algn="ctr" rotWithShape="0">
              <a:prstClr val="black">
                <a:alpha val="40000"/>
              </a:prstClr>
            </a:outerShdw>
          </a:effectLst>
        </p:spPr>
        <p:txBody>
          <a:bodyPr/>
          <a:lstStyle>
            <a:lvl1pPr>
              <a:defRPr b="0" i="0"/>
            </a:lvl1pPr>
          </a:lstStyle>
          <a:p>
            <a:r>
              <a:rPr lang="en-US"/>
              <a:t>Click icon to add picture</a:t>
            </a:r>
          </a:p>
        </p:txBody>
      </p:sp>
      <p:sp>
        <p:nvSpPr>
          <p:cNvPr id="14" name="TextBox 13"/>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5" name="Slide Number">
            <a:extLst>
              <a:ext uri="{FF2B5EF4-FFF2-40B4-BE49-F238E27FC236}">
                <a16:creationId xmlns:a16="http://schemas.microsoft.com/office/drawing/2014/main" id="{90B26221-C0F8-4141-B81C-7AAE2776B50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7633900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Image B">
    <p:spTree>
      <p:nvGrpSpPr>
        <p:cNvPr id="1" name=""/>
        <p:cNvGrpSpPr/>
        <p:nvPr/>
      </p:nvGrpSpPr>
      <p:grpSpPr>
        <a:xfrm>
          <a:off x="0" y="0"/>
          <a:ext cx="0" cy="0"/>
          <a:chOff x="0" y="0"/>
          <a:chExt cx="0" cy="0"/>
        </a:xfrm>
      </p:grpSpPr>
      <p:sp>
        <p:nvSpPr>
          <p:cNvPr id="3" name="Rectangle 2"/>
          <p:cNvSpPr/>
          <p:nvPr/>
        </p:nvSpPr>
        <p:spPr>
          <a:xfrm>
            <a:off x="9409531" y="2175291"/>
            <a:ext cx="21174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7246938" y="1302544"/>
            <a:ext cx="4135438" cy="4717256"/>
          </a:xfrm>
        </p:spPr>
        <p:txBody>
          <a:bodyPr/>
          <a:lstStyle>
            <a:lvl1pPr>
              <a:defRPr b="0" i="0"/>
            </a:lvl1pPr>
          </a:lstStyle>
          <a:p>
            <a:r>
              <a:rPr lang="en-US"/>
              <a:t>Click icon to add picture</a:t>
            </a: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3" name="Text Placeholder 7">
            <a:extLst>
              <a:ext uri="{FF2B5EF4-FFF2-40B4-BE49-F238E27FC236}">
                <a16:creationId xmlns:a16="http://schemas.microsoft.com/office/drawing/2014/main" id="{BF375276-8AFB-6048-B84D-1575E290690F}"/>
              </a:ext>
            </a:extLst>
          </p:cNvPr>
          <p:cNvSpPr>
            <a:spLocks noGrp="1"/>
          </p:cNvSpPr>
          <p:nvPr>
            <p:ph type="body" sz="quarter" idx="10" hasCustomPrompt="1"/>
          </p:nvPr>
        </p:nvSpPr>
        <p:spPr>
          <a:xfrm>
            <a:off x="574537" y="183555"/>
            <a:ext cx="8690378"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Slide Number">
            <a:extLst>
              <a:ext uri="{FF2B5EF4-FFF2-40B4-BE49-F238E27FC236}">
                <a16:creationId xmlns:a16="http://schemas.microsoft.com/office/drawing/2014/main" id="{612ADB8B-F0E1-304C-8EFB-B456F216289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85540929"/>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Content/Image B">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F2D2C1-D3CA-0A41-AAFB-EDF34DE8FCB5}"/>
              </a:ext>
            </a:extLst>
          </p:cNvPr>
          <p:cNvSpPr/>
          <p:nvPr/>
        </p:nvSpPr>
        <p:spPr>
          <a:xfrm>
            <a:off x="366239" y="1945953"/>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Rectangle 13">
            <a:extLst>
              <a:ext uri="{FF2B5EF4-FFF2-40B4-BE49-F238E27FC236}">
                <a16:creationId xmlns:a16="http://schemas.microsoft.com/office/drawing/2014/main" id="{B01D22FD-5691-8E4F-9E48-A337CF763470}"/>
              </a:ext>
            </a:extLst>
          </p:cNvPr>
          <p:cNvSpPr/>
          <p:nvPr/>
        </p:nvSpPr>
        <p:spPr>
          <a:xfrm>
            <a:off x="366239" y="3814510"/>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Rectangle 2"/>
          <p:cNvSpPr/>
          <p:nvPr/>
        </p:nvSpPr>
        <p:spPr>
          <a:xfrm>
            <a:off x="366239" y="5683066"/>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4492063" y="1592080"/>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574537" y="1592080"/>
            <a:ext cx="3709229" cy="1367649"/>
          </a:xfrm>
        </p:spPr>
        <p:txBody>
          <a:bodyPr/>
          <a:lstStyle>
            <a:lvl1pPr>
              <a:defRPr b="0" i="0"/>
            </a:lvl1pPr>
          </a:lstStyle>
          <a:p>
            <a:r>
              <a:rPr lang="en-US"/>
              <a:t>Click icon to add picture</a:t>
            </a: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3" name="Text Placeholder 7">
            <a:extLst>
              <a:ext uri="{FF2B5EF4-FFF2-40B4-BE49-F238E27FC236}">
                <a16:creationId xmlns:a16="http://schemas.microsoft.com/office/drawing/2014/main" id="{BF375276-8AFB-6048-B84D-1575E290690F}"/>
              </a:ext>
            </a:extLst>
          </p:cNvPr>
          <p:cNvSpPr>
            <a:spLocks noGrp="1"/>
          </p:cNvSpPr>
          <p:nvPr>
            <p:ph type="body" sz="quarter" idx="10" hasCustomPrompt="1"/>
          </p:nvPr>
        </p:nvSpPr>
        <p:spPr>
          <a:xfrm>
            <a:off x="574537" y="183555"/>
            <a:ext cx="8690378"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0" name="Picture Placeholder 3">
            <a:extLst>
              <a:ext uri="{FF2B5EF4-FFF2-40B4-BE49-F238E27FC236}">
                <a16:creationId xmlns:a16="http://schemas.microsoft.com/office/drawing/2014/main" id="{F5B3753A-02B1-9D49-A48A-8EEFDAE5A459}"/>
              </a:ext>
            </a:extLst>
          </p:cNvPr>
          <p:cNvSpPr>
            <a:spLocks noGrp="1"/>
          </p:cNvSpPr>
          <p:nvPr>
            <p:ph type="pic" sz="quarter" idx="12"/>
          </p:nvPr>
        </p:nvSpPr>
        <p:spPr>
          <a:xfrm>
            <a:off x="574537" y="3254235"/>
            <a:ext cx="3709229" cy="1367649"/>
          </a:xfrm>
        </p:spPr>
        <p:txBody>
          <a:bodyPr/>
          <a:lstStyle>
            <a:lvl1pPr>
              <a:defRPr b="0" i="0"/>
            </a:lvl1pPr>
          </a:lstStyle>
          <a:p>
            <a:r>
              <a:rPr lang="en-US"/>
              <a:t>Click icon to add picture</a:t>
            </a:r>
          </a:p>
        </p:txBody>
      </p:sp>
      <p:sp>
        <p:nvSpPr>
          <p:cNvPr id="12" name="Picture Placeholder 3">
            <a:extLst>
              <a:ext uri="{FF2B5EF4-FFF2-40B4-BE49-F238E27FC236}">
                <a16:creationId xmlns:a16="http://schemas.microsoft.com/office/drawing/2014/main" id="{15D8767F-5053-D24D-983D-95A3FACDE72A}"/>
              </a:ext>
            </a:extLst>
          </p:cNvPr>
          <p:cNvSpPr>
            <a:spLocks noGrp="1"/>
          </p:cNvSpPr>
          <p:nvPr>
            <p:ph type="pic" sz="quarter" idx="13"/>
          </p:nvPr>
        </p:nvSpPr>
        <p:spPr>
          <a:xfrm>
            <a:off x="574537" y="4861748"/>
            <a:ext cx="3709229" cy="1367649"/>
          </a:xfrm>
        </p:spPr>
        <p:txBody>
          <a:bodyPr/>
          <a:lstStyle>
            <a:lvl1pPr>
              <a:defRPr b="0" i="0"/>
            </a:lvl1pPr>
          </a:lstStyle>
          <a:p>
            <a:r>
              <a:rPr lang="en-US"/>
              <a:t>Click icon to add picture</a:t>
            </a:r>
          </a:p>
        </p:txBody>
      </p:sp>
      <p:sp>
        <p:nvSpPr>
          <p:cNvPr id="18" name="Slide Number">
            <a:extLst>
              <a:ext uri="{FF2B5EF4-FFF2-40B4-BE49-F238E27FC236}">
                <a16:creationId xmlns:a16="http://schemas.microsoft.com/office/drawing/2014/main" id="{35BBD85D-A58F-0D47-B8DA-796236338461}"/>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4374136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534160"/>
            <a:ext cx="10903590" cy="4485640"/>
          </a:xfrm>
          <a:prstGeom prst="rect">
            <a:avLst/>
          </a:prstGeom>
        </p:spPr>
        <p:txBody>
          <a:bodyPr anchor="t"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Slide Number">
            <a:extLst>
              <a:ext uri="{FF2B5EF4-FFF2-40B4-BE49-F238E27FC236}">
                <a16:creationId xmlns:a16="http://schemas.microsoft.com/office/drawing/2014/main" id="{40035BB8-4699-2A45-9C98-7DFEF3A5D24B}"/>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4996398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534160"/>
            <a:ext cx="6707928" cy="4485640"/>
          </a:xfrm>
          <a:prstGeom prst="rect">
            <a:avLst/>
          </a:prstGeom>
        </p:spPr>
        <p:txBody>
          <a:bodyPr anchor="t"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3" name="Picture Placeholder 2">
            <a:extLst>
              <a:ext uri="{FF2B5EF4-FFF2-40B4-BE49-F238E27FC236}">
                <a16:creationId xmlns:a16="http://schemas.microsoft.com/office/drawing/2014/main" id="{F6BC364A-2610-D747-96E7-18254AFC8950}"/>
              </a:ext>
            </a:extLst>
          </p:cNvPr>
          <p:cNvSpPr>
            <a:spLocks noGrp="1"/>
          </p:cNvSpPr>
          <p:nvPr>
            <p:ph type="pic" sz="quarter" idx="11"/>
          </p:nvPr>
        </p:nvSpPr>
        <p:spPr>
          <a:xfrm>
            <a:off x="7609999" y="2008902"/>
            <a:ext cx="4110831" cy="3536156"/>
          </a:xfrm>
        </p:spPr>
        <p:txBody>
          <a:bodyPr/>
          <a:lstStyle>
            <a:lvl1pPr>
              <a:defRPr b="0" i="0"/>
            </a:lvl1pPr>
          </a:lstStyle>
          <a:p>
            <a:r>
              <a:rPr lang="en-US"/>
              <a:t>Click icon to add picture</a:t>
            </a:r>
          </a:p>
        </p:txBody>
      </p:sp>
      <p:sp>
        <p:nvSpPr>
          <p:cNvPr id="12" name="Slide Number">
            <a:extLst>
              <a:ext uri="{FF2B5EF4-FFF2-40B4-BE49-F238E27FC236}">
                <a16:creationId xmlns:a16="http://schemas.microsoft.com/office/drawing/2014/main" id="{4B22CF2D-BB29-BA47-B171-A084C4B6F46E}"/>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46888565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Full Graphi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CB4B4D-7CA3-9044-876B-883B54F8677D}" type="slidenum">
              <a:rPr lang="en-US" smtClean="0"/>
              <a:t>‹#›</a:t>
            </a:fld>
            <a:endParaRPr lang="en-US"/>
          </a:p>
        </p:txBody>
      </p:sp>
      <p:sp>
        <p:nvSpPr>
          <p:cNvPr id="4" name="Rectangle 3"/>
          <p:cNvSpPr/>
          <p:nvPr/>
        </p:nvSpPr>
        <p:spPr>
          <a:xfrm>
            <a:off x="-101600" y="3407490"/>
            <a:ext cx="12293600"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Rectangle 4"/>
          <p:cNvSpPr/>
          <p:nvPr/>
        </p:nvSpPr>
        <p:spPr>
          <a:xfrm>
            <a:off x="212928" y="3407490"/>
            <a:ext cx="11664545" cy="246221"/>
          </a:xfrm>
          <a:prstGeom prst="rect">
            <a:avLst/>
          </a:prstGeom>
          <a:solidFill>
            <a:schemeClr val="bg1"/>
          </a:solidFill>
          <a:ln w="12700" cap="flat">
            <a:noFill/>
            <a:miter lim="400000"/>
          </a:ln>
          <a:effectLst>
            <a:outerShdw blurRad="279400" sx="102000" sy="102000" algn="ctr" rotWithShape="0">
              <a:prstClr val="black">
                <a:alpha val="15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Box 5"/>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BA5B7BC7-E6FA-EA4E-8252-C0FF28754C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8169" y="6480935"/>
            <a:ext cx="1111015" cy="193511"/>
          </a:xfrm>
          <a:prstGeom prst="rect">
            <a:avLst/>
          </a:prstGeom>
          <a:ln w="12700">
            <a:miter lim="400000"/>
          </a:ln>
        </p:spPr>
      </p:pic>
      <p:sp>
        <p:nvSpPr>
          <p:cNvPr id="9" name="Slide Number">
            <a:extLst>
              <a:ext uri="{FF2B5EF4-FFF2-40B4-BE49-F238E27FC236}">
                <a16:creationId xmlns:a16="http://schemas.microsoft.com/office/drawing/2014/main" id="{983435F5-5368-4348-BC2B-12C344E9A7DC}"/>
              </a:ext>
            </a:extLst>
          </p:cNvPr>
          <p:cNvSpPr txBox="1">
            <a:spLocks/>
          </p:cNvSpPr>
          <p:nvPr/>
        </p:nvSpPr>
        <p:spPr>
          <a:xfrm>
            <a:off x="5987798" y="6475098"/>
            <a:ext cx="216406" cy="235962"/>
          </a:xfrm>
          <a:prstGeom prst="rect">
            <a:avLst/>
          </a:prstGeom>
          <a:ln w="12700">
            <a:miter lim="400000"/>
          </a:ln>
        </p:spPr>
        <p:txBody>
          <a:bodyPr wrap="none" lIns="25400" tIns="25400" rIns="25400" bIns="254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200" smtClean="0"/>
              <a:pPr/>
              <a:t>‹#›</a:t>
            </a:fld>
            <a:endParaRPr lang="en-US" sz="1200"/>
          </a:p>
        </p:txBody>
      </p:sp>
    </p:spTree>
    <p:extLst>
      <p:ext uri="{BB962C8B-B14F-4D97-AF65-F5344CB8AC3E}">
        <p14:creationId xmlns:p14="http://schemas.microsoft.com/office/powerpoint/2010/main" val="2663178010"/>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38713C-46A8-F843-A84B-B88AEF4A2954}"/>
              </a:ext>
            </a:extLst>
          </p:cNvPr>
          <p:cNvSpPr/>
          <p:nvPr/>
        </p:nvSpPr>
        <p:spPr>
          <a:xfrm>
            <a:off x="-11723" y="1054833"/>
            <a:ext cx="6206135" cy="4748335"/>
          </a:xfrm>
          <a:prstGeom prst="rect">
            <a:avLst/>
          </a:prstGeom>
          <a:solidFill>
            <a:srgbClr val="FFC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pic>
        <p:nvPicPr>
          <p:cNvPr id="6" name="Picture 5" descr="A person standing in front of a building&#10;&#10;Description automatically generated">
            <a:extLst>
              <a:ext uri="{FF2B5EF4-FFF2-40B4-BE49-F238E27FC236}">
                <a16:creationId xmlns:a16="http://schemas.microsoft.com/office/drawing/2014/main" id="{7DD55808-FBE1-1C4F-8EF6-49A4B9D949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7182" y="1054833"/>
            <a:ext cx="6206135" cy="4748335"/>
          </a:xfrm>
          <a:prstGeom prst="rect">
            <a:avLst/>
          </a:prstGeom>
        </p:spPr>
      </p:pic>
      <p:sp>
        <p:nvSpPr>
          <p:cNvPr id="7" name="Rectangle 6">
            <a:extLst>
              <a:ext uri="{FF2B5EF4-FFF2-40B4-BE49-F238E27FC236}">
                <a16:creationId xmlns:a16="http://schemas.microsoft.com/office/drawing/2014/main" id="{328EF2E3-A0D4-124D-88A2-B307F855BC28}"/>
              </a:ext>
            </a:extLst>
          </p:cNvPr>
          <p:cNvSpPr/>
          <p:nvPr/>
        </p:nvSpPr>
        <p:spPr>
          <a:xfrm>
            <a:off x="5250814" y="2582249"/>
            <a:ext cx="1690374" cy="155726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A7B85D4B-1EBD-3645-A500-FCB2462F086D}"/>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696296" y="2755902"/>
            <a:ext cx="761771" cy="761771"/>
          </a:xfrm>
          <a:prstGeom prst="rect">
            <a:avLst/>
          </a:prstGeom>
        </p:spPr>
      </p:pic>
      <p:sp>
        <p:nvSpPr>
          <p:cNvPr id="10" name="TextBox 9">
            <a:extLst>
              <a:ext uri="{FF2B5EF4-FFF2-40B4-BE49-F238E27FC236}">
                <a16:creationId xmlns:a16="http://schemas.microsoft.com/office/drawing/2014/main" id="{522BDBA0-AA7D-744F-8C9C-C8634A6BC481}"/>
              </a:ext>
            </a:extLst>
          </p:cNvPr>
          <p:cNvSpPr txBox="1"/>
          <p:nvPr/>
        </p:nvSpPr>
        <p:spPr>
          <a:xfrm>
            <a:off x="5286633" y="3611419"/>
            <a:ext cx="1618736" cy="4324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a:ln>
                  <a:noFill/>
                </a:ln>
                <a:solidFill>
                  <a:schemeClr val="bg1"/>
                </a:solidFill>
                <a:effectLst/>
                <a:uFillTx/>
                <a:latin typeface="Calibri" panose="020F0502020204030204" pitchFamily="34" charset="0"/>
                <a:ea typeface="Open Sans" charset="0"/>
                <a:cs typeface="Calibri" panose="020F0502020204030204" pitchFamily="34" charset="0"/>
                <a:sym typeface="Helvetica Neue"/>
              </a:rPr>
              <a:t>BREAKOUT</a:t>
            </a:r>
          </a:p>
        </p:txBody>
      </p:sp>
      <p:sp>
        <p:nvSpPr>
          <p:cNvPr id="11" name="Text Placeholder 7">
            <a:extLst>
              <a:ext uri="{FF2B5EF4-FFF2-40B4-BE49-F238E27FC236}">
                <a16:creationId xmlns:a16="http://schemas.microsoft.com/office/drawing/2014/main" id="{53D3DF4B-5DFC-AC45-A776-27837B2E28EF}"/>
              </a:ext>
            </a:extLst>
          </p:cNvPr>
          <p:cNvSpPr>
            <a:spLocks noGrp="1"/>
          </p:cNvSpPr>
          <p:nvPr>
            <p:ph type="body" sz="quarter" idx="11" hasCustomPrompt="1"/>
          </p:nvPr>
        </p:nvSpPr>
        <p:spPr>
          <a:xfrm>
            <a:off x="203834" y="1254183"/>
            <a:ext cx="5492463"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Text Placeholder 7">
            <a:extLst>
              <a:ext uri="{FF2B5EF4-FFF2-40B4-BE49-F238E27FC236}">
                <a16:creationId xmlns:a16="http://schemas.microsoft.com/office/drawing/2014/main" id="{2939BD51-AE90-6D45-9C40-33DD257309DE}"/>
              </a:ext>
            </a:extLst>
          </p:cNvPr>
          <p:cNvSpPr>
            <a:spLocks noGrp="1"/>
          </p:cNvSpPr>
          <p:nvPr>
            <p:ph type="body" sz="quarter" idx="12" hasCustomPrompt="1"/>
          </p:nvPr>
        </p:nvSpPr>
        <p:spPr>
          <a:xfrm>
            <a:off x="209974" y="2582249"/>
            <a:ext cx="4819144" cy="3021569"/>
          </a:xfrm>
        </p:spPr>
        <p:txBody>
          <a:bodyPr anchor="t" anchorCtr="0">
            <a:noAutofit/>
          </a:bodyPr>
          <a:lstStyle>
            <a:lvl1pPr marL="0" indent="0">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pic>
        <p:nvPicPr>
          <p:cNvPr id="13" name="Scrum Inc_CMYK.pdf" descr="Scrum Inc_CMYK.pdf">
            <a:extLst>
              <a:ext uri="{FF2B5EF4-FFF2-40B4-BE49-F238E27FC236}">
                <a16:creationId xmlns:a16="http://schemas.microsoft.com/office/drawing/2014/main" id="{AD5BBA96-1797-1F48-BB55-DB46A6412C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5" name="Slide Number">
            <a:extLst>
              <a:ext uri="{FF2B5EF4-FFF2-40B4-BE49-F238E27FC236}">
                <a16:creationId xmlns:a16="http://schemas.microsoft.com/office/drawing/2014/main" id="{355E783C-0D0B-6046-AFD8-DAA12F770658}"/>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14" name="TextBox 13">
            <a:extLst>
              <a:ext uri="{FF2B5EF4-FFF2-40B4-BE49-F238E27FC236}">
                <a16:creationId xmlns:a16="http://schemas.microsoft.com/office/drawing/2014/main" id="{DE5EBC5C-052A-4032-90AB-E9C9939691F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045542809"/>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9626F5C-A7B3-4345-ADBE-711FAFB1C59C}"/>
              </a:ext>
            </a:extLst>
          </p:cNvPr>
          <p:cNvSpPr>
            <a:spLocks noGrp="1"/>
          </p:cNvSpPr>
          <p:nvPr>
            <p:ph type="body" sz="quarter" idx="11" hasCustomPrompt="1"/>
          </p:nvPr>
        </p:nvSpPr>
        <p:spPr>
          <a:xfrm>
            <a:off x="6206135" y="628398"/>
            <a:ext cx="5418491"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5" name="Text Placeholder 7">
            <a:extLst>
              <a:ext uri="{FF2B5EF4-FFF2-40B4-BE49-F238E27FC236}">
                <a16:creationId xmlns:a16="http://schemas.microsoft.com/office/drawing/2014/main" id="{871E6128-5CD5-794F-A8E1-C2F3BDDE49F7}"/>
              </a:ext>
            </a:extLst>
          </p:cNvPr>
          <p:cNvSpPr>
            <a:spLocks noGrp="1"/>
          </p:cNvSpPr>
          <p:nvPr>
            <p:ph type="body" sz="quarter" idx="12" hasCustomPrompt="1"/>
          </p:nvPr>
        </p:nvSpPr>
        <p:spPr>
          <a:xfrm>
            <a:off x="6206135" y="2037521"/>
            <a:ext cx="5418491" cy="2795912"/>
          </a:xfrm>
        </p:spPr>
        <p:txBody>
          <a:bodyPr anchor="t" anchorCtr="0">
            <a:noAutofit/>
          </a:bodyPr>
          <a:lstStyle>
            <a:lvl1pPr marL="342900" indent="-342900">
              <a:buFont typeface="Arial" panose="020B0604020202020204" pitchFamily="34" charset="0"/>
              <a:buChar char="•"/>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pic>
        <p:nvPicPr>
          <p:cNvPr id="7" name="Picture 6" descr="A group of people sitting at a table&#10;&#10;Description automatically generated">
            <a:extLst>
              <a:ext uri="{FF2B5EF4-FFF2-40B4-BE49-F238E27FC236}">
                <a16:creationId xmlns:a16="http://schemas.microsoft.com/office/drawing/2014/main" id="{5A41070A-C36F-7944-B5C3-746926BB55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4910" y="-12357"/>
            <a:ext cx="6523510" cy="6944498"/>
          </a:xfrm>
          <a:prstGeom prst="rect">
            <a:avLst/>
          </a:prstGeom>
        </p:spPr>
      </p:pic>
      <p:pic>
        <p:nvPicPr>
          <p:cNvPr id="8" name="Scrum Inc_CMYK.pdf" descr="Scrum Inc_CMYK.pdf">
            <a:extLst>
              <a:ext uri="{FF2B5EF4-FFF2-40B4-BE49-F238E27FC236}">
                <a16:creationId xmlns:a16="http://schemas.microsoft.com/office/drawing/2014/main" id="{46FE2C62-3CB6-0E4E-8DB4-CD928E314E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grpSp>
        <p:nvGrpSpPr>
          <p:cNvPr id="9" name="Group 8">
            <a:extLst>
              <a:ext uri="{FF2B5EF4-FFF2-40B4-BE49-F238E27FC236}">
                <a16:creationId xmlns:a16="http://schemas.microsoft.com/office/drawing/2014/main" id="{5E876792-501B-1243-9395-6A0FE49F80BF}"/>
              </a:ext>
            </a:extLst>
          </p:cNvPr>
          <p:cNvGrpSpPr/>
          <p:nvPr/>
        </p:nvGrpSpPr>
        <p:grpSpPr>
          <a:xfrm>
            <a:off x="7789612" y="4911042"/>
            <a:ext cx="2251536" cy="1402176"/>
            <a:chOff x="7205034" y="5175266"/>
            <a:chExt cx="1647987" cy="1026307"/>
          </a:xfrm>
        </p:grpSpPr>
        <p:pic>
          <p:nvPicPr>
            <p:cNvPr id="10" name="Comp 6.png" descr="Comp 6.png">
              <a:extLst>
                <a:ext uri="{FF2B5EF4-FFF2-40B4-BE49-F238E27FC236}">
                  <a16:creationId xmlns:a16="http://schemas.microsoft.com/office/drawing/2014/main" id="{29D65493-E954-F742-A325-DBD0340972AB}"/>
                </a:ext>
              </a:extLst>
            </p:cNvPr>
            <p:cNvPicPr>
              <a:picLocks noChangeAspect="1"/>
            </p:cNvPicPr>
            <p:nvPr/>
          </p:nvPicPr>
          <p:blipFill>
            <a:blip r:embed="rId6"/>
            <a:stretch>
              <a:fillRect/>
            </a:stretch>
          </p:blipFill>
          <p:spPr>
            <a:xfrm>
              <a:off x="7209797" y="5232071"/>
              <a:ext cx="1643224" cy="969502"/>
            </a:xfrm>
            <a:prstGeom prst="rect">
              <a:avLst/>
            </a:prstGeom>
            <a:ln w="12700">
              <a:miter lim="400000"/>
            </a:ln>
          </p:spPr>
        </p:pic>
        <p:pic>
          <p:nvPicPr>
            <p:cNvPr id="11" name="Countdown_Timer_6_5.mov" descr="Countdown_Timer_6_5.mov">
              <a:extLst>
                <a:ext uri="{FF2B5EF4-FFF2-40B4-BE49-F238E27FC236}">
                  <a16:creationId xmlns:a16="http://schemas.microsoft.com/office/drawing/2014/main" id="{F4003A48-59BA-C74E-8766-DD540D0AA235}"/>
                </a:ext>
              </a:extLst>
            </p:cNvPr>
            <p:cNvPicPr>
              <a:picLocks/>
            </p:cNvPicPr>
            <p:nvPr>
              <a:videoFile r:link="rId1"/>
              <p:extLst>
                <p:ext uri="{DAA4B4D4-6D71-4841-9C94-3DE7FCFB9230}">
                  <p14:media xmlns:p14="http://schemas.microsoft.com/office/powerpoint/2010/main" r:embed="rId2">
                    <p14:trim st="120303.2555"/>
                  </p14:media>
                </p:ext>
              </p:extLst>
            </p:nvPr>
          </p:nvPicPr>
          <p:blipFill>
            <a:blip r:embed="rId7"/>
            <a:stretch>
              <a:fillRect/>
            </a:stretch>
          </p:blipFill>
          <p:spPr>
            <a:xfrm>
              <a:off x="7318005" y="5323334"/>
              <a:ext cx="1417281" cy="492967"/>
            </a:xfrm>
            <a:prstGeom prst="rect">
              <a:avLst/>
            </a:prstGeom>
            <a:ln w="12700">
              <a:miter lim="400000"/>
            </a:ln>
          </p:spPr>
        </p:pic>
        <p:pic>
          <p:nvPicPr>
            <p:cNvPr id="12" name="Comp 6 shine.png" descr="Comp 6 shine.png">
              <a:extLst>
                <a:ext uri="{FF2B5EF4-FFF2-40B4-BE49-F238E27FC236}">
                  <a16:creationId xmlns:a16="http://schemas.microsoft.com/office/drawing/2014/main" id="{397EDF15-4A35-FF44-91BF-42C0B593E4B9}"/>
                </a:ext>
              </a:extLst>
            </p:cNvPr>
            <p:cNvPicPr>
              <a:picLocks noChangeAspect="1"/>
            </p:cNvPicPr>
            <p:nvPr/>
          </p:nvPicPr>
          <p:blipFill>
            <a:blip r:embed="rId8"/>
            <a:stretch>
              <a:fillRect/>
            </a:stretch>
          </p:blipFill>
          <p:spPr>
            <a:xfrm>
              <a:off x="7205034" y="5175266"/>
              <a:ext cx="1643224" cy="969502"/>
            </a:xfrm>
            <a:prstGeom prst="rect">
              <a:avLst/>
            </a:prstGeom>
            <a:ln w="12700">
              <a:miter lim="400000"/>
            </a:ln>
          </p:spPr>
        </p:pic>
      </p:grpSp>
      <p:sp>
        <p:nvSpPr>
          <p:cNvPr id="14" name="Slide Number">
            <a:extLst>
              <a:ext uri="{FF2B5EF4-FFF2-40B4-BE49-F238E27FC236}">
                <a16:creationId xmlns:a16="http://schemas.microsoft.com/office/drawing/2014/main" id="{D2A46302-2457-3946-9A46-555380E7BE6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16993951"/>
      </p:ext>
    </p:extLst>
  </p:cSld>
  <p:clrMapOvr>
    <a:masterClrMapping/>
  </p:clrMapOvr>
  <p:transition spd="med"/>
  <p:timing>
    <p:tnLst>
      <p:par>
        <p:cTn id="1" dur="indefinite" restart="never" nodeType="tmRoot">
          <p:childTnLst>
            <p:video>
              <p:cMediaNode vol="100000">
                <p:cTn id="2" fill="hold" display="0">
                  <p:stCondLst>
                    <p:cond delay="indefinite"/>
                  </p:stCondLst>
                </p:cTn>
                <p:tgtEl>
                  <p:spTgt spid="11"/>
                </p:tgtEl>
              </p:cMediaNode>
            </p:video>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3D4DCA-8E1B-D749-9696-40801126646F}"/>
              </a:ext>
            </a:extLst>
          </p:cNvPr>
          <p:cNvSpPr/>
          <p:nvPr/>
        </p:nvSpPr>
        <p:spPr>
          <a:xfrm>
            <a:off x="562734" y="1558681"/>
            <a:ext cx="11066532" cy="1248821"/>
          </a:xfrm>
          <a:prstGeom prst="rect">
            <a:avLst/>
          </a:prstGeom>
          <a:solidFill>
            <a:srgbClr val="FFC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20" name="Text Placeholder 7">
            <a:extLst>
              <a:ext uri="{FF2B5EF4-FFF2-40B4-BE49-F238E27FC236}">
                <a16:creationId xmlns:a16="http://schemas.microsoft.com/office/drawing/2014/main" id="{68C35F9F-219F-164A-ADF4-079CDDB67821}"/>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23" name="Text Placeholder 7">
            <a:extLst>
              <a:ext uri="{FF2B5EF4-FFF2-40B4-BE49-F238E27FC236}">
                <a16:creationId xmlns:a16="http://schemas.microsoft.com/office/drawing/2014/main" id="{EC50CFEE-2049-0F44-9947-E69BB5C9918E}"/>
              </a:ext>
            </a:extLst>
          </p:cNvPr>
          <p:cNvSpPr>
            <a:spLocks noGrp="1"/>
          </p:cNvSpPr>
          <p:nvPr>
            <p:ph type="body" sz="quarter" idx="12" hasCustomPrompt="1"/>
          </p:nvPr>
        </p:nvSpPr>
        <p:spPr>
          <a:xfrm>
            <a:off x="1019908" y="1625493"/>
            <a:ext cx="10117016" cy="1128717"/>
          </a:xfrm>
        </p:spPr>
        <p:txBody>
          <a:bodyPr anchor="ctr" anchorCtr="0">
            <a:noAutofit/>
          </a:bodyPr>
          <a:lstStyle>
            <a:lvl1pPr marL="0" indent="0" algn="ctr">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4" name="Text Placeholder 7">
            <a:extLst>
              <a:ext uri="{FF2B5EF4-FFF2-40B4-BE49-F238E27FC236}">
                <a16:creationId xmlns:a16="http://schemas.microsoft.com/office/drawing/2014/main" id="{CB6E297D-167C-814C-9416-3EF1F7976B43}"/>
              </a:ext>
            </a:extLst>
          </p:cNvPr>
          <p:cNvSpPr>
            <a:spLocks noGrp="1"/>
          </p:cNvSpPr>
          <p:nvPr>
            <p:ph type="body" sz="quarter" idx="13" hasCustomPrompt="1"/>
          </p:nvPr>
        </p:nvSpPr>
        <p:spPr>
          <a:xfrm>
            <a:off x="1336432" y="3239771"/>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5" name="Text Placeholder 7">
            <a:extLst>
              <a:ext uri="{FF2B5EF4-FFF2-40B4-BE49-F238E27FC236}">
                <a16:creationId xmlns:a16="http://schemas.microsoft.com/office/drawing/2014/main" id="{1E88C2E0-B817-ED40-AAC8-C51688F3DC88}"/>
              </a:ext>
            </a:extLst>
          </p:cNvPr>
          <p:cNvSpPr>
            <a:spLocks noGrp="1"/>
          </p:cNvSpPr>
          <p:nvPr>
            <p:ph type="body" sz="quarter" idx="14" hasCustomPrompt="1"/>
          </p:nvPr>
        </p:nvSpPr>
        <p:spPr>
          <a:xfrm>
            <a:off x="1336432" y="4236233"/>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6" name="Text Placeholder 7">
            <a:extLst>
              <a:ext uri="{FF2B5EF4-FFF2-40B4-BE49-F238E27FC236}">
                <a16:creationId xmlns:a16="http://schemas.microsoft.com/office/drawing/2014/main" id="{3AF53BBE-FE8A-C946-9194-BD93C592CEB2}"/>
              </a:ext>
            </a:extLst>
          </p:cNvPr>
          <p:cNvSpPr>
            <a:spLocks noGrp="1"/>
          </p:cNvSpPr>
          <p:nvPr>
            <p:ph type="body" sz="quarter" idx="15" hasCustomPrompt="1"/>
          </p:nvPr>
        </p:nvSpPr>
        <p:spPr>
          <a:xfrm>
            <a:off x="1336432" y="5232694"/>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7" name="Text Placeholder 7">
            <a:extLst>
              <a:ext uri="{FF2B5EF4-FFF2-40B4-BE49-F238E27FC236}">
                <a16:creationId xmlns:a16="http://schemas.microsoft.com/office/drawing/2014/main" id="{72CA8338-229E-BE40-83A1-A7F196A5A76C}"/>
              </a:ext>
            </a:extLst>
          </p:cNvPr>
          <p:cNvSpPr>
            <a:spLocks noGrp="1"/>
          </p:cNvSpPr>
          <p:nvPr>
            <p:ph type="body" sz="quarter" idx="16" hasCustomPrompt="1"/>
          </p:nvPr>
        </p:nvSpPr>
        <p:spPr>
          <a:xfrm>
            <a:off x="7209692" y="3239771"/>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8" name="Text Placeholder 7">
            <a:extLst>
              <a:ext uri="{FF2B5EF4-FFF2-40B4-BE49-F238E27FC236}">
                <a16:creationId xmlns:a16="http://schemas.microsoft.com/office/drawing/2014/main" id="{50E760F7-5EC7-564E-B93E-276012B5AAC9}"/>
              </a:ext>
            </a:extLst>
          </p:cNvPr>
          <p:cNvSpPr>
            <a:spLocks noGrp="1"/>
          </p:cNvSpPr>
          <p:nvPr>
            <p:ph type="body" sz="quarter" idx="17" hasCustomPrompt="1"/>
          </p:nvPr>
        </p:nvSpPr>
        <p:spPr>
          <a:xfrm>
            <a:off x="7209692" y="4236233"/>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9" name="Text Placeholder 7">
            <a:extLst>
              <a:ext uri="{FF2B5EF4-FFF2-40B4-BE49-F238E27FC236}">
                <a16:creationId xmlns:a16="http://schemas.microsoft.com/office/drawing/2014/main" id="{DF7082DF-73F0-064B-9957-87D225E5A21C}"/>
              </a:ext>
            </a:extLst>
          </p:cNvPr>
          <p:cNvSpPr>
            <a:spLocks noGrp="1"/>
          </p:cNvSpPr>
          <p:nvPr>
            <p:ph type="body" sz="quarter" idx="18" hasCustomPrompt="1"/>
          </p:nvPr>
        </p:nvSpPr>
        <p:spPr>
          <a:xfrm>
            <a:off x="7209692" y="5232694"/>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pic>
        <p:nvPicPr>
          <p:cNvPr id="30" name="Scrum Inc_CMYK.pdf" descr="Scrum Inc_CMYK.pdf">
            <a:extLst>
              <a:ext uri="{FF2B5EF4-FFF2-40B4-BE49-F238E27FC236}">
                <a16:creationId xmlns:a16="http://schemas.microsoft.com/office/drawing/2014/main" id="{F3343C25-FFC7-FA42-8616-6F5B196C33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4" name="Slide Number">
            <a:extLst>
              <a:ext uri="{FF2B5EF4-FFF2-40B4-BE49-F238E27FC236}">
                <a16:creationId xmlns:a16="http://schemas.microsoft.com/office/drawing/2014/main" id="{B24093A2-C7E5-3242-84A8-D419F4119820}"/>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0830378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7559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A picture containing holding&#10;&#10;Description automatically generated">
            <a:extLst>
              <a:ext uri="{FF2B5EF4-FFF2-40B4-BE49-F238E27FC236}">
                <a16:creationId xmlns:a16="http://schemas.microsoft.com/office/drawing/2014/main" id="{C4F7C0DC-8886-2944-92E0-FD780B602C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24" y="-11723"/>
            <a:ext cx="12285785" cy="3708400"/>
          </a:xfrm>
          <a:prstGeom prst="rect">
            <a:avLst/>
          </a:prstGeom>
        </p:spPr>
      </p:pic>
      <p:sp>
        <p:nvSpPr>
          <p:cNvPr id="5" name="Rectangle 4">
            <a:extLst>
              <a:ext uri="{FF2B5EF4-FFF2-40B4-BE49-F238E27FC236}">
                <a16:creationId xmlns:a16="http://schemas.microsoft.com/office/drawing/2014/main" id="{FC7464CB-1E8D-FE4F-A1B2-3BA580E6A074}"/>
              </a:ext>
            </a:extLst>
          </p:cNvPr>
          <p:cNvSpPr/>
          <p:nvPr/>
        </p:nvSpPr>
        <p:spPr>
          <a:xfrm>
            <a:off x="-11724" y="1719112"/>
            <a:ext cx="12285785"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 Placeholder 7">
            <a:extLst>
              <a:ext uri="{FF2B5EF4-FFF2-40B4-BE49-F238E27FC236}">
                <a16:creationId xmlns:a16="http://schemas.microsoft.com/office/drawing/2014/main" id="{6DB2F1C6-4D45-BE4E-AD7E-AC32979E602F}"/>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solidFill>
                  <a:schemeClr val="bg1"/>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7" name="Rectangle 6">
            <a:extLst>
              <a:ext uri="{FF2B5EF4-FFF2-40B4-BE49-F238E27FC236}">
                <a16:creationId xmlns:a16="http://schemas.microsoft.com/office/drawing/2014/main" id="{ABD0AABA-2BDC-6E45-83BB-089F03A1754E}"/>
              </a:ext>
            </a:extLst>
          </p:cNvPr>
          <p:cNvSpPr/>
          <p:nvPr/>
        </p:nvSpPr>
        <p:spPr>
          <a:xfrm>
            <a:off x="605790" y="1511954"/>
            <a:ext cx="10980420" cy="4827886"/>
          </a:xfrm>
          <a:prstGeom prst="rect">
            <a:avLst/>
          </a:prstGeom>
          <a:solidFill>
            <a:schemeClr val="bg1"/>
          </a:solidFill>
          <a:ln>
            <a:noFill/>
          </a:ln>
          <a:effectLst>
            <a:outerShdw blurRad="317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6" name="Group 15">
            <a:extLst>
              <a:ext uri="{FF2B5EF4-FFF2-40B4-BE49-F238E27FC236}">
                <a16:creationId xmlns:a16="http://schemas.microsoft.com/office/drawing/2014/main" id="{1B4EC209-75A1-5149-8BAB-948024FDF632}"/>
              </a:ext>
            </a:extLst>
          </p:cNvPr>
          <p:cNvGrpSpPr/>
          <p:nvPr/>
        </p:nvGrpSpPr>
        <p:grpSpPr>
          <a:xfrm>
            <a:off x="1373270" y="2318296"/>
            <a:ext cx="821875" cy="821875"/>
            <a:chOff x="3304278" y="4752906"/>
            <a:chExt cx="1837981" cy="1837981"/>
          </a:xfrm>
        </p:grpSpPr>
        <p:sp>
          <p:nvSpPr>
            <p:cNvPr id="8" name="Oval 7">
              <a:extLst>
                <a:ext uri="{FF2B5EF4-FFF2-40B4-BE49-F238E27FC236}">
                  <a16:creationId xmlns:a16="http://schemas.microsoft.com/office/drawing/2014/main" id="{934FABB5-B225-3A4C-A31A-E2F11075F1C5}"/>
                </a:ext>
              </a:extLst>
            </p:cNvPr>
            <p:cNvSpPr/>
            <p:nvPr/>
          </p:nvSpPr>
          <p:spPr>
            <a:xfrm>
              <a:off x="3304278" y="4752906"/>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04F5FE4A-E5F5-DC4B-ACF6-2E1042421E56}"/>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793888" y="5197421"/>
              <a:ext cx="925035" cy="948951"/>
            </a:xfrm>
            <a:prstGeom prst="rect">
              <a:avLst/>
            </a:prstGeom>
          </p:spPr>
        </p:pic>
      </p:grpSp>
      <p:grpSp>
        <p:nvGrpSpPr>
          <p:cNvPr id="18" name="Group 17">
            <a:extLst>
              <a:ext uri="{FF2B5EF4-FFF2-40B4-BE49-F238E27FC236}">
                <a16:creationId xmlns:a16="http://schemas.microsoft.com/office/drawing/2014/main" id="{41FFD239-5454-8B44-98CE-9F4BD772736C}"/>
              </a:ext>
            </a:extLst>
          </p:cNvPr>
          <p:cNvGrpSpPr/>
          <p:nvPr/>
        </p:nvGrpSpPr>
        <p:grpSpPr>
          <a:xfrm>
            <a:off x="6461754" y="2358419"/>
            <a:ext cx="821875" cy="821875"/>
            <a:chOff x="12101633" y="4752906"/>
            <a:chExt cx="1837981" cy="1837981"/>
          </a:xfrm>
        </p:grpSpPr>
        <p:sp>
          <p:nvSpPr>
            <p:cNvPr id="10" name="Oval 9">
              <a:extLst>
                <a:ext uri="{FF2B5EF4-FFF2-40B4-BE49-F238E27FC236}">
                  <a16:creationId xmlns:a16="http://schemas.microsoft.com/office/drawing/2014/main" id="{A0CBAF1B-E888-BB45-9FC5-C18942750F8F}"/>
                </a:ext>
              </a:extLst>
            </p:cNvPr>
            <p:cNvSpPr/>
            <p:nvPr/>
          </p:nvSpPr>
          <p:spPr>
            <a:xfrm>
              <a:off x="12101633" y="4752906"/>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3" name="Picture 12">
              <a:extLst>
                <a:ext uri="{FF2B5EF4-FFF2-40B4-BE49-F238E27FC236}">
                  <a16:creationId xmlns:a16="http://schemas.microsoft.com/office/drawing/2014/main" id="{C335330E-46FD-144C-A6C9-3996805AB319}"/>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12448354" y="5094164"/>
              <a:ext cx="1149482" cy="1149482"/>
            </a:xfrm>
            <a:prstGeom prst="rect">
              <a:avLst/>
            </a:prstGeom>
          </p:spPr>
        </p:pic>
      </p:grpSp>
      <p:grpSp>
        <p:nvGrpSpPr>
          <p:cNvPr id="17" name="Group 16">
            <a:extLst>
              <a:ext uri="{FF2B5EF4-FFF2-40B4-BE49-F238E27FC236}">
                <a16:creationId xmlns:a16="http://schemas.microsoft.com/office/drawing/2014/main" id="{7AEDE503-278D-B84F-A416-CE522D8F3A9E}"/>
              </a:ext>
            </a:extLst>
          </p:cNvPr>
          <p:cNvGrpSpPr/>
          <p:nvPr/>
        </p:nvGrpSpPr>
        <p:grpSpPr>
          <a:xfrm>
            <a:off x="1373269" y="4390038"/>
            <a:ext cx="821875" cy="821875"/>
            <a:chOff x="3304278" y="8585845"/>
            <a:chExt cx="1837981" cy="1837981"/>
          </a:xfrm>
        </p:grpSpPr>
        <p:sp>
          <p:nvSpPr>
            <p:cNvPr id="11" name="Oval 10">
              <a:extLst>
                <a:ext uri="{FF2B5EF4-FFF2-40B4-BE49-F238E27FC236}">
                  <a16:creationId xmlns:a16="http://schemas.microsoft.com/office/drawing/2014/main" id="{B910DC52-353C-1741-810C-842B58E18B2F}"/>
                </a:ext>
              </a:extLst>
            </p:cNvPr>
            <p:cNvSpPr/>
            <p:nvPr/>
          </p:nvSpPr>
          <p:spPr>
            <a:xfrm>
              <a:off x="3304278" y="8585845"/>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4" name="Picture 13">
              <a:extLst>
                <a:ext uri="{FF2B5EF4-FFF2-40B4-BE49-F238E27FC236}">
                  <a16:creationId xmlns:a16="http://schemas.microsoft.com/office/drawing/2014/main" id="{430E85A1-CD4C-F540-9A81-8389E09B6251}"/>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3663161" y="8979990"/>
              <a:ext cx="1102654" cy="1102654"/>
            </a:xfrm>
            <a:prstGeom prst="rect">
              <a:avLst/>
            </a:prstGeom>
          </p:spPr>
        </p:pic>
      </p:grpSp>
      <p:grpSp>
        <p:nvGrpSpPr>
          <p:cNvPr id="19" name="Group 18">
            <a:extLst>
              <a:ext uri="{FF2B5EF4-FFF2-40B4-BE49-F238E27FC236}">
                <a16:creationId xmlns:a16="http://schemas.microsoft.com/office/drawing/2014/main" id="{8607EFB2-187D-BD42-A5CB-F3DBA25FCA4B}"/>
              </a:ext>
            </a:extLst>
          </p:cNvPr>
          <p:cNvGrpSpPr/>
          <p:nvPr/>
        </p:nvGrpSpPr>
        <p:grpSpPr>
          <a:xfrm>
            <a:off x="6461754" y="4390039"/>
            <a:ext cx="821875" cy="821875"/>
            <a:chOff x="12101633" y="8585845"/>
            <a:chExt cx="1837981" cy="1837981"/>
          </a:xfrm>
        </p:grpSpPr>
        <p:sp>
          <p:nvSpPr>
            <p:cNvPr id="12" name="Oval 11">
              <a:extLst>
                <a:ext uri="{FF2B5EF4-FFF2-40B4-BE49-F238E27FC236}">
                  <a16:creationId xmlns:a16="http://schemas.microsoft.com/office/drawing/2014/main" id="{EBB56315-E978-7F4F-B499-A73CF0521DD5}"/>
                </a:ext>
              </a:extLst>
            </p:cNvPr>
            <p:cNvSpPr/>
            <p:nvPr/>
          </p:nvSpPr>
          <p:spPr>
            <a:xfrm>
              <a:off x="12101633" y="8585845"/>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5" name="Picture 14">
              <a:extLst>
                <a:ext uri="{FF2B5EF4-FFF2-40B4-BE49-F238E27FC236}">
                  <a16:creationId xmlns:a16="http://schemas.microsoft.com/office/drawing/2014/main" id="{C495D74D-44A8-D049-80DE-64C52D0C13D6}"/>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12518369" y="9025615"/>
              <a:ext cx="1010061" cy="1010061"/>
            </a:xfrm>
            <a:prstGeom prst="rect">
              <a:avLst/>
            </a:prstGeom>
          </p:spPr>
        </p:pic>
      </p:grpSp>
      <p:sp>
        <p:nvSpPr>
          <p:cNvPr id="20" name="Text Placeholder 7">
            <a:extLst>
              <a:ext uri="{FF2B5EF4-FFF2-40B4-BE49-F238E27FC236}">
                <a16:creationId xmlns:a16="http://schemas.microsoft.com/office/drawing/2014/main" id="{7D49313D-F0F4-0548-B3F7-8CE2B6924955}"/>
              </a:ext>
            </a:extLst>
          </p:cNvPr>
          <p:cNvSpPr>
            <a:spLocks noGrp="1"/>
          </p:cNvSpPr>
          <p:nvPr>
            <p:ph type="body" sz="quarter" idx="13" hasCustomPrompt="1"/>
          </p:nvPr>
        </p:nvSpPr>
        <p:spPr>
          <a:xfrm>
            <a:off x="2283066" y="2358419"/>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sz="1800">
                <a:latin typeface="Open Sans" panose="020B0606030504020204" pitchFamily="34" charset="0"/>
                <a:ea typeface="Open Sans" panose="020B0606030504020204" pitchFamily="34" charset="0"/>
                <a:cs typeface="Open Sans" panose="020B0606030504020204" pitchFamily="34" charset="0"/>
              </a:rPr>
              <a:t>Caption 1</a:t>
            </a:r>
          </a:p>
        </p:txBody>
      </p:sp>
      <p:sp>
        <p:nvSpPr>
          <p:cNvPr id="21" name="Text Placeholder 7">
            <a:extLst>
              <a:ext uri="{FF2B5EF4-FFF2-40B4-BE49-F238E27FC236}">
                <a16:creationId xmlns:a16="http://schemas.microsoft.com/office/drawing/2014/main" id="{7515B730-7D1F-FD48-A665-3C0A048B9D54}"/>
              </a:ext>
            </a:extLst>
          </p:cNvPr>
          <p:cNvSpPr>
            <a:spLocks noGrp="1"/>
          </p:cNvSpPr>
          <p:nvPr>
            <p:ph type="body" sz="quarter" idx="14" hasCustomPrompt="1"/>
          </p:nvPr>
        </p:nvSpPr>
        <p:spPr>
          <a:xfrm>
            <a:off x="7359159" y="2358419"/>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2</a:t>
            </a:r>
          </a:p>
        </p:txBody>
      </p:sp>
      <p:sp>
        <p:nvSpPr>
          <p:cNvPr id="22" name="Text Placeholder 7">
            <a:extLst>
              <a:ext uri="{FF2B5EF4-FFF2-40B4-BE49-F238E27FC236}">
                <a16:creationId xmlns:a16="http://schemas.microsoft.com/office/drawing/2014/main" id="{DB16F96B-D2E6-184E-AFD9-498429FD1B85}"/>
              </a:ext>
            </a:extLst>
          </p:cNvPr>
          <p:cNvSpPr>
            <a:spLocks noGrp="1"/>
          </p:cNvSpPr>
          <p:nvPr>
            <p:ph type="body" sz="quarter" idx="15" hasCustomPrompt="1"/>
          </p:nvPr>
        </p:nvSpPr>
        <p:spPr>
          <a:xfrm>
            <a:off x="2283066" y="4409958"/>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3</a:t>
            </a:r>
          </a:p>
        </p:txBody>
      </p:sp>
      <p:sp>
        <p:nvSpPr>
          <p:cNvPr id="23" name="Text Placeholder 7">
            <a:extLst>
              <a:ext uri="{FF2B5EF4-FFF2-40B4-BE49-F238E27FC236}">
                <a16:creationId xmlns:a16="http://schemas.microsoft.com/office/drawing/2014/main" id="{24695CCC-0648-A642-935F-BD1D00F7B632}"/>
              </a:ext>
            </a:extLst>
          </p:cNvPr>
          <p:cNvSpPr>
            <a:spLocks noGrp="1"/>
          </p:cNvSpPr>
          <p:nvPr>
            <p:ph type="body" sz="quarter" idx="16" hasCustomPrompt="1"/>
          </p:nvPr>
        </p:nvSpPr>
        <p:spPr>
          <a:xfrm>
            <a:off x="7359159" y="4409958"/>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4</a:t>
            </a:r>
          </a:p>
        </p:txBody>
      </p:sp>
      <p:sp>
        <p:nvSpPr>
          <p:cNvPr id="24" name="Text Placeholder 7">
            <a:extLst>
              <a:ext uri="{FF2B5EF4-FFF2-40B4-BE49-F238E27FC236}">
                <a16:creationId xmlns:a16="http://schemas.microsoft.com/office/drawing/2014/main" id="{249F55FB-3EEA-4646-9423-D8678CDAB667}"/>
              </a:ext>
            </a:extLst>
          </p:cNvPr>
          <p:cNvSpPr>
            <a:spLocks noGrp="1"/>
          </p:cNvSpPr>
          <p:nvPr>
            <p:ph type="body" sz="quarter" idx="17" hasCustomPrompt="1"/>
          </p:nvPr>
        </p:nvSpPr>
        <p:spPr>
          <a:xfrm>
            <a:off x="1280117" y="5608796"/>
            <a:ext cx="9631767" cy="632795"/>
          </a:xfrm>
        </p:spPr>
        <p:txBody>
          <a:bodyPr anchor="ctr" anchorCtr="0">
            <a:noAutofit/>
          </a:bodyPr>
          <a:lstStyle>
            <a:lvl1pPr marL="0" indent="0" algn="ctr">
              <a:buNone/>
              <a:defRPr sz="2400" b="0" i="0">
                <a:solidFill>
                  <a:schemeClr val="tx1"/>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Bold statement</a:t>
            </a:r>
          </a:p>
        </p:txBody>
      </p:sp>
      <p:pic>
        <p:nvPicPr>
          <p:cNvPr id="25" name="Scrum Inc_CMYK.pdf" descr="Scrum Inc_CMYK.pdf">
            <a:extLst>
              <a:ext uri="{FF2B5EF4-FFF2-40B4-BE49-F238E27FC236}">
                <a16:creationId xmlns:a16="http://schemas.microsoft.com/office/drawing/2014/main" id="{40C56055-90AC-0A49-B247-CACAF3932D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7" name="Slide Number">
            <a:extLst>
              <a:ext uri="{FF2B5EF4-FFF2-40B4-BE49-F238E27FC236}">
                <a16:creationId xmlns:a16="http://schemas.microsoft.com/office/drawing/2014/main" id="{E8358195-4385-024D-86BB-FF0887BC381E}"/>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26" name="TextBox 25">
            <a:extLst>
              <a:ext uri="{FF2B5EF4-FFF2-40B4-BE49-F238E27FC236}">
                <a16:creationId xmlns:a16="http://schemas.microsoft.com/office/drawing/2014/main" id="{B1B7B004-84CF-4F69-8C09-DCE58F58101D}"/>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394527454"/>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7542CD-6EC3-4643-B166-B8C36541F6A1}"/>
              </a:ext>
            </a:extLst>
          </p:cNvPr>
          <p:cNvPicPr>
            <a:picLocks noChangeAspect="1"/>
          </p:cNvPicPr>
          <p:nvPr/>
        </p:nvPicPr>
        <p:blipFill>
          <a:blip r:embed="rId2"/>
          <a:stretch>
            <a:fillRect/>
          </a:stretch>
        </p:blipFill>
        <p:spPr>
          <a:xfrm>
            <a:off x="574536" y="1466734"/>
            <a:ext cx="2666504" cy="4513813"/>
          </a:xfrm>
          <a:prstGeom prst="rect">
            <a:avLst/>
          </a:prstGeom>
        </p:spPr>
      </p:pic>
      <p:sp>
        <p:nvSpPr>
          <p:cNvPr id="8" name="Text Placeholder 7">
            <a:extLst>
              <a:ext uri="{FF2B5EF4-FFF2-40B4-BE49-F238E27FC236}">
                <a16:creationId xmlns:a16="http://schemas.microsoft.com/office/drawing/2014/main" id="{9E69B065-45C9-E043-B784-9EF0320AAA06}"/>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Rectangle 8">
            <a:extLst>
              <a:ext uri="{FF2B5EF4-FFF2-40B4-BE49-F238E27FC236}">
                <a16:creationId xmlns:a16="http://schemas.microsoft.com/office/drawing/2014/main" id="{876A2B4D-67E2-3A41-A8BB-9BBB499D5CE3}"/>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TextBox 17">
            <a:extLst>
              <a:ext uri="{FF2B5EF4-FFF2-40B4-BE49-F238E27FC236}">
                <a16:creationId xmlns:a16="http://schemas.microsoft.com/office/drawing/2014/main" id="{8A94C39F-D818-8E41-9EA2-F372EF32DEA8}"/>
              </a:ext>
            </a:extLst>
          </p:cNvPr>
          <p:cNvSpPr txBox="1"/>
          <p:nvPr/>
        </p:nvSpPr>
        <p:spPr>
          <a:xfrm>
            <a:off x="6756400" y="161544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no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33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24" name="Text Placeholder 23">
            <a:extLst>
              <a:ext uri="{FF2B5EF4-FFF2-40B4-BE49-F238E27FC236}">
                <a16:creationId xmlns:a16="http://schemas.microsoft.com/office/drawing/2014/main" id="{8738F45A-BC7B-8B47-83F3-C8F446B88F16}"/>
              </a:ext>
            </a:extLst>
          </p:cNvPr>
          <p:cNvSpPr>
            <a:spLocks noGrp="1"/>
          </p:cNvSpPr>
          <p:nvPr>
            <p:ph type="body" sz="quarter" idx="12" hasCustomPrompt="1"/>
          </p:nvPr>
        </p:nvSpPr>
        <p:spPr>
          <a:xfrm>
            <a:off x="3241040" y="150368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rgbClr val="798F48"/>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5" name="Text Placeholder 23">
            <a:extLst>
              <a:ext uri="{FF2B5EF4-FFF2-40B4-BE49-F238E27FC236}">
                <a16:creationId xmlns:a16="http://schemas.microsoft.com/office/drawing/2014/main" id="{FEDF1950-B97E-5F43-B84A-E538749526EE}"/>
              </a:ext>
            </a:extLst>
          </p:cNvPr>
          <p:cNvSpPr>
            <a:spLocks noGrp="1"/>
          </p:cNvSpPr>
          <p:nvPr>
            <p:ph type="body" sz="quarter" idx="13" hasCustomPrompt="1"/>
          </p:nvPr>
        </p:nvSpPr>
        <p:spPr>
          <a:xfrm>
            <a:off x="3241040" y="175768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26" name="Text Placeholder 23">
            <a:extLst>
              <a:ext uri="{FF2B5EF4-FFF2-40B4-BE49-F238E27FC236}">
                <a16:creationId xmlns:a16="http://schemas.microsoft.com/office/drawing/2014/main" id="{B1E53350-B6E7-C742-A74A-AF6AB1E24B40}"/>
              </a:ext>
            </a:extLst>
          </p:cNvPr>
          <p:cNvSpPr>
            <a:spLocks noGrp="1"/>
          </p:cNvSpPr>
          <p:nvPr>
            <p:ph type="body" sz="quarter" idx="14" hasCustomPrompt="1"/>
          </p:nvPr>
        </p:nvSpPr>
        <p:spPr>
          <a:xfrm>
            <a:off x="3241040" y="265176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4">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7" name="Text Placeholder 23">
            <a:extLst>
              <a:ext uri="{FF2B5EF4-FFF2-40B4-BE49-F238E27FC236}">
                <a16:creationId xmlns:a16="http://schemas.microsoft.com/office/drawing/2014/main" id="{E28615DA-6383-4D47-8161-B71FD9AD8182}"/>
              </a:ext>
            </a:extLst>
          </p:cNvPr>
          <p:cNvSpPr>
            <a:spLocks noGrp="1"/>
          </p:cNvSpPr>
          <p:nvPr>
            <p:ph type="body" sz="quarter" idx="15" hasCustomPrompt="1"/>
          </p:nvPr>
        </p:nvSpPr>
        <p:spPr>
          <a:xfrm>
            <a:off x="3241040" y="290576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28" name="Text Placeholder 23">
            <a:extLst>
              <a:ext uri="{FF2B5EF4-FFF2-40B4-BE49-F238E27FC236}">
                <a16:creationId xmlns:a16="http://schemas.microsoft.com/office/drawing/2014/main" id="{08F3584C-7811-A744-9CB9-CDAFEADBDE6B}"/>
              </a:ext>
            </a:extLst>
          </p:cNvPr>
          <p:cNvSpPr>
            <a:spLocks noGrp="1"/>
          </p:cNvSpPr>
          <p:nvPr>
            <p:ph type="body" sz="quarter" idx="16" hasCustomPrompt="1"/>
          </p:nvPr>
        </p:nvSpPr>
        <p:spPr>
          <a:xfrm>
            <a:off x="3241040" y="377952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5">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9" name="Text Placeholder 23">
            <a:extLst>
              <a:ext uri="{FF2B5EF4-FFF2-40B4-BE49-F238E27FC236}">
                <a16:creationId xmlns:a16="http://schemas.microsoft.com/office/drawing/2014/main" id="{6DDC95FF-2F4E-504B-B0F7-7F5321618C5F}"/>
              </a:ext>
            </a:extLst>
          </p:cNvPr>
          <p:cNvSpPr>
            <a:spLocks noGrp="1"/>
          </p:cNvSpPr>
          <p:nvPr>
            <p:ph type="body" sz="quarter" idx="17" hasCustomPrompt="1"/>
          </p:nvPr>
        </p:nvSpPr>
        <p:spPr>
          <a:xfrm>
            <a:off x="3241040" y="403352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30" name="Text Placeholder 23">
            <a:extLst>
              <a:ext uri="{FF2B5EF4-FFF2-40B4-BE49-F238E27FC236}">
                <a16:creationId xmlns:a16="http://schemas.microsoft.com/office/drawing/2014/main" id="{457D6B71-0F78-F146-9755-EA3ED32096A8}"/>
              </a:ext>
            </a:extLst>
          </p:cNvPr>
          <p:cNvSpPr>
            <a:spLocks noGrp="1"/>
          </p:cNvSpPr>
          <p:nvPr>
            <p:ph type="body" sz="quarter" idx="18" hasCustomPrompt="1"/>
          </p:nvPr>
        </p:nvSpPr>
        <p:spPr>
          <a:xfrm>
            <a:off x="3241040" y="491744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3"/>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31" name="Text Placeholder 23">
            <a:extLst>
              <a:ext uri="{FF2B5EF4-FFF2-40B4-BE49-F238E27FC236}">
                <a16:creationId xmlns:a16="http://schemas.microsoft.com/office/drawing/2014/main" id="{EB668D0F-4576-A647-BA77-7523AA51F676}"/>
              </a:ext>
            </a:extLst>
          </p:cNvPr>
          <p:cNvSpPr>
            <a:spLocks noGrp="1"/>
          </p:cNvSpPr>
          <p:nvPr>
            <p:ph type="body" sz="quarter" idx="19" hasCustomPrompt="1"/>
          </p:nvPr>
        </p:nvSpPr>
        <p:spPr>
          <a:xfrm>
            <a:off x="3241040" y="517144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32" name="Text Placeholder 23">
            <a:extLst>
              <a:ext uri="{FF2B5EF4-FFF2-40B4-BE49-F238E27FC236}">
                <a16:creationId xmlns:a16="http://schemas.microsoft.com/office/drawing/2014/main" id="{E03A4639-61C5-4E40-A1A8-0613F4BE13A8}"/>
              </a:ext>
            </a:extLst>
          </p:cNvPr>
          <p:cNvSpPr>
            <a:spLocks noGrp="1"/>
          </p:cNvSpPr>
          <p:nvPr>
            <p:ph type="body" sz="quarter" idx="2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pic>
        <p:nvPicPr>
          <p:cNvPr id="33" name="Scrum Inc_CMYK.pdf" descr="Scrum Inc_CMYK.pdf">
            <a:extLst>
              <a:ext uri="{FF2B5EF4-FFF2-40B4-BE49-F238E27FC236}">
                <a16:creationId xmlns:a16="http://schemas.microsoft.com/office/drawing/2014/main" id="{0CBBCDD7-018A-5C44-BC74-A7C7302FD8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9" name="Slide Number">
            <a:extLst>
              <a:ext uri="{FF2B5EF4-FFF2-40B4-BE49-F238E27FC236}">
                <a16:creationId xmlns:a16="http://schemas.microsoft.com/office/drawing/2014/main" id="{96E640B6-E344-B646-BEF8-313F63DB0460}"/>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17" name="TextBox 16">
            <a:extLst>
              <a:ext uri="{FF2B5EF4-FFF2-40B4-BE49-F238E27FC236}">
                <a16:creationId xmlns:a16="http://schemas.microsoft.com/office/drawing/2014/main" id="{D9C8BBC3-0CF3-46A3-A5E1-F450B2FDC51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792481636"/>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E69B065-45C9-E043-B784-9EF0320AAA06}"/>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Rectangle 8">
            <a:extLst>
              <a:ext uri="{FF2B5EF4-FFF2-40B4-BE49-F238E27FC236}">
                <a16:creationId xmlns:a16="http://schemas.microsoft.com/office/drawing/2014/main" id="{876A2B4D-67E2-3A41-A8BB-9BBB499D5CE3}"/>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TextBox 17">
            <a:extLst>
              <a:ext uri="{FF2B5EF4-FFF2-40B4-BE49-F238E27FC236}">
                <a16:creationId xmlns:a16="http://schemas.microsoft.com/office/drawing/2014/main" id="{8A94C39F-D818-8E41-9EA2-F372EF32DEA8}"/>
              </a:ext>
            </a:extLst>
          </p:cNvPr>
          <p:cNvSpPr txBox="1"/>
          <p:nvPr/>
        </p:nvSpPr>
        <p:spPr>
          <a:xfrm>
            <a:off x="6756400" y="161544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no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33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26" name="Text Placeholder 23">
            <a:extLst>
              <a:ext uri="{FF2B5EF4-FFF2-40B4-BE49-F238E27FC236}">
                <a16:creationId xmlns:a16="http://schemas.microsoft.com/office/drawing/2014/main" id="{B1E53350-B6E7-C742-A74A-AF6AB1E24B40}"/>
              </a:ext>
            </a:extLst>
          </p:cNvPr>
          <p:cNvSpPr>
            <a:spLocks noGrp="1"/>
          </p:cNvSpPr>
          <p:nvPr>
            <p:ph type="body" sz="quarter" idx="14" hasCustomPrompt="1"/>
          </p:nvPr>
        </p:nvSpPr>
        <p:spPr>
          <a:xfrm>
            <a:off x="2759347" y="1671442"/>
            <a:ext cx="5303838" cy="312238"/>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4">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7" name="Text Placeholder 23">
            <a:extLst>
              <a:ext uri="{FF2B5EF4-FFF2-40B4-BE49-F238E27FC236}">
                <a16:creationId xmlns:a16="http://schemas.microsoft.com/office/drawing/2014/main" id="{E28615DA-6383-4D47-8161-B71FD9AD8182}"/>
              </a:ext>
            </a:extLst>
          </p:cNvPr>
          <p:cNvSpPr>
            <a:spLocks noGrp="1"/>
          </p:cNvSpPr>
          <p:nvPr>
            <p:ph type="body" sz="quarter" idx="15" hasCustomPrompt="1"/>
          </p:nvPr>
        </p:nvSpPr>
        <p:spPr>
          <a:xfrm>
            <a:off x="2759347" y="2033191"/>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p:txBody>
      </p:sp>
      <p:sp>
        <p:nvSpPr>
          <p:cNvPr id="28" name="Text Placeholder 23">
            <a:extLst>
              <a:ext uri="{FF2B5EF4-FFF2-40B4-BE49-F238E27FC236}">
                <a16:creationId xmlns:a16="http://schemas.microsoft.com/office/drawing/2014/main" id="{08F3584C-7811-A744-9CB9-CDAFEADBDE6B}"/>
              </a:ext>
            </a:extLst>
          </p:cNvPr>
          <p:cNvSpPr>
            <a:spLocks noGrp="1"/>
          </p:cNvSpPr>
          <p:nvPr>
            <p:ph type="body" sz="quarter" idx="16" hasCustomPrompt="1"/>
          </p:nvPr>
        </p:nvSpPr>
        <p:spPr>
          <a:xfrm>
            <a:off x="2759347" y="3086521"/>
            <a:ext cx="5303838" cy="309661"/>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5">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9" name="Text Placeholder 23">
            <a:extLst>
              <a:ext uri="{FF2B5EF4-FFF2-40B4-BE49-F238E27FC236}">
                <a16:creationId xmlns:a16="http://schemas.microsoft.com/office/drawing/2014/main" id="{6DDC95FF-2F4E-504B-B0F7-7F5321618C5F}"/>
              </a:ext>
            </a:extLst>
          </p:cNvPr>
          <p:cNvSpPr>
            <a:spLocks noGrp="1"/>
          </p:cNvSpPr>
          <p:nvPr>
            <p:ph type="body" sz="quarter" idx="17" hasCustomPrompt="1"/>
          </p:nvPr>
        </p:nvSpPr>
        <p:spPr>
          <a:xfrm>
            <a:off x="2759347" y="3445692"/>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a:p>
            <a:pPr lvl="0"/>
            <a:endParaRPr lang="en-US"/>
          </a:p>
        </p:txBody>
      </p:sp>
      <p:sp>
        <p:nvSpPr>
          <p:cNvPr id="30" name="Text Placeholder 23">
            <a:extLst>
              <a:ext uri="{FF2B5EF4-FFF2-40B4-BE49-F238E27FC236}">
                <a16:creationId xmlns:a16="http://schemas.microsoft.com/office/drawing/2014/main" id="{457D6B71-0F78-F146-9755-EA3ED32096A8}"/>
              </a:ext>
            </a:extLst>
          </p:cNvPr>
          <p:cNvSpPr>
            <a:spLocks noGrp="1"/>
          </p:cNvSpPr>
          <p:nvPr>
            <p:ph type="body" sz="quarter" idx="18" hasCustomPrompt="1"/>
          </p:nvPr>
        </p:nvSpPr>
        <p:spPr>
          <a:xfrm>
            <a:off x="2759347" y="4545955"/>
            <a:ext cx="5303838" cy="312238"/>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3"/>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31" name="Text Placeholder 23">
            <a:extLst>
              <a:ext uri="{FF2B5EF4-FFF2-40B4-BE49-F238E27FC236}">
                <a16:creationId xmlns:a16="http://schemas.microsoft.com/office/drawing/2014/main" id="{EB668D0F-4576-A647-BA77-7523AA51F676}"/>
              </a:ext>
            </a:extLst>
          </p:cNvPr>
          <p:cNvSpPr>
            <a:spLocks noGrp="1"/>
          </p:cNvSpPr>
          <p:nvPr>
            <p:ph type="body" sz="quarter" idx="19" hasCustomPrompt="1"/>
          </p:nvPr>
        </p:nvSpPr>
        <p:spPr>
          <a:xfrm>
            <a:off x="2759347" y="4907703"/>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p:txBody>
      </p:sp>
      <p:sp>
        <p:nvSpPr>
          <p:cNvPr id="32" name="Text Placeholder 23">
            <a:extLst>
              <a:ext uri="{FF2B5EF4-FFF2-40B4-BE49-F238E27FC236}">
                <a16:creationId xmlns:a16="http://schemas.microsoft.com/office/drawing/2014/main" id="{E03A4639-61C5-4E40-A1A8-0613F4BE13A8}"/>
              </a:ext>
            </a:extLst>
          </p:cNvPr>
          <p:cNvSpPr>
            <a:spLocks noGrp="1"/>
          </p:cNvSpPr>
          <p:nvPr>
            <p:ph type="body" sz="quarter" idx="2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pic>
        <p:nvPicPr>
          <p:cNvPr id="33" name="Scrum Inc_CMYK.pdf" descr="Scrum Inc_CMYK.pdf">
            <a:extLst>
              <a:ext uri="{FF2B5EF4-FFF2-40B4-BE49-F238E27FC236}">
                <a16:creationId xmlns:a16="http://schemas.microsoft.com/office/drawing/2014/main" id="{0CBBCDD7-018A-5C44-BC74-A7C7302FD8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pic>
        <p:nvPicPr>
          <p:cNvPr id="17" name="Picture 16">
            <a:extLst>
              <a:ext uri="{FF2B5EF4-FFF2-40B4-BE49-F238E27FC236}">
                <a16:creationId xmlns:a16="http://schemas.microsoft.com/office/drawing/2014/main" id="{81B2EE14-8EF6-BA46-979C-4F732E594886}"/>
              </a:ext>
            </a:extLst>
          </p:cNvPr>
          <p:cNvPicPr>
            <a:picLocks/>
          </p:cNvPicPr>
          <p:nvPr/>
        </p:nvPicPr>
        <p:blipFill>
          <a:blip r:embed="rId3"/>
          <a:stretch>
            <a:fillRect/>
          </a:stretch>
        </p:blipFill>
        <p:spPr>
          <a:xfrm>
            <a:off x="1566984" y="3222707"/>
            <a:ext cx="682769" cy="682769"/>
          </a:xfrm>
          <a:prstGeom prst="rect">
            <a:avLst/>
          </a:prstGeom>
        </p:spPr>
      </p:pic>
      <p:pic>
        <p:nvPicPr>
          <p:cNvPr id="19" name="Picture 18">
            <a:extLst>
              <a:ext uri="{FF2B5EF4-FFF2-40B4-BE49-F238E27FC236}">
                <a16:creationId xmlns:a16="http://schemas.microsoft.com/office/drawing/2014/main" id="{EB0567AE-48F0-644E-8AD1-816C5926F9E7}"/>
              </a:ext>
            </a:extLst>
          </p:cNvPr>
          <p:cNvPicPr>
            <a:picLocks/>
          </p:cNvPicPr>
          <p:nvPr/>
        </p:nvPicPr>
        <p:blipFill>
          <a:blip r:embed="rId4"/>
          <a:stretch>
            <a:fillRect/>
          </a:stretch>
        </p:blipFill>
        <p:spPr>
          <a:xfrm>
            <a:off x="1520672" y="4666252"/>
            <a:ext cx="682769" cy="682769"/>
          </a:xfrm>
          <a:prstGeom prst="rect">
            <a:avLst/>
          </a:prstGeom>
        </p:spPr>
      </p:pic>
      <p:pic>
        <p:nvPicPr>
          <p:cNvPr id="20" name="Picture 19">
            <a:extLst>
              <a:ext uri="{FF2B5EF4-FFF2-40B4-BE49-F238E27FC236}">
                <a16:creationId xmlns:a16="http://schemas.microsoft.com/office/drawing/2014/main" id="{D2BF4E84-7DC6-AE4A-A478-9EA570836FC6}"/>
              </a:ext>
            </a:extLst>
          </p:cNvPr>
          <p:cNvPicPr>
            <a:picLocks/>
          </p:cNvPicPr>
          <p:nvPr/>
        </p:nvPicPr>
        <p:blipFill>
          <a:blip r:embed="rId5"/>
          <a:stretch>
            <a:fillRect/>
          </a:stretch>
        </p:blipFill>
        <p:spPr>
          <a:xfrm>
            <a:off x="1520672" y="1750780"/>
            <a:ext cx="784331" cy="784331"/>
          </a:xfrm>
          <a:prstGeom prst="rect">
            <a:avLst/>
          </a:prstGeom>
        </p:spPr>
      </p:pic>
      <p:sp>
        <p:nvSpPr>
          <p:cNvPr id="22" name="Slide Number">
            <a:extLst>
              <a:ext uri="{FF2B5EF4-FFF2-40B4-BE49-F238E27FC236}">
                <a16:creationId xmlns:a16="http://schemas.microsoft.com/office/drawing/2014/main" id="{4A901551-E791-AB48-9F43-38133108F5D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21" name="TextBox 20">
            <a:extLst>
              <a:ext uri="{FF2B5EF4-FFF2-40B4-BE49-F238E27FC236}">
                <a16:creationId xmlns:a16="http://schemas.microsoft.com/office/drawing/2014/main" id="{E1E5B23E-F457-4DAC-BDCD-6AC2DF5C03B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70728563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4" name="Rectangle: Single Corner Snipped 3">
            <a:extLst>
              <a:ext uri="{FF2B5EF4-FFF2-40B4-BE49-F238E27FC236}">
                <a16:creationId xmlns:a16="http://schemas.microsoft.com/office/drawing/2014/main" id="{75B66449-6292-4343-ACAE-6B440B8D04BF}"/>
              </a:ext>
            </a:extLst>
          </p:cNvPr>
          <p:cNvSpPr/>
          <p:nvPr/>
        </p:nvSpPr>
        <p:spPr bwMode="auto">
          <a:xfrm flipV="1">
            <a:off x="565969" y="156368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10" name="Text Placeholder 7">
            <a:extLst>
              <a:ext uri="{FF2B5EF4-FFF2-40B4-BE49-F238E27FC236}">
                <a16:creationId xmlns:a16="http://schemas.microsoft.com/office/drawing/2014/main" id="{46065E6E-D452-C246-A1DA-F8FA500AC790}"/>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Text Placeholder 11">
            <a:extLst>
              <a:ext uri="{FF2B5EF4-FFF2-40B4-BE49-F238E27FC236}">
                <a16:creationId xmlns:a16="http://schemas.microsoft.com/office/drawing/2014/main" id="{5086F23A-83AF-CC41-AEF1-8607FCAA79EC}"/>
              </a:ext>
            </a:extLst>
          </p:cNvPr>
          <p:cNvSpPr>
            <a:spLocks noGrp="1"/>
          </p:cNvSpPr>
          <p:nvPr>
            <p:ph type="body" sz="quarter" idx="12" hasCustomPrompt="1"/>
          </p:nvPr>
        </p:nvSpPr>
        <p:spPr>
          <a:xfrm>
            <a:off x="638919"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15" name="Text Placeholder 14">
            <a:extLst>
              <a:ext uri="{FF2B5EF4-FFF2-40B4-BE49-F238E27FC236}">
                <a16:creationId xmlns:a16="http://schemas.microsoft.com/office/drawing/2014/main" id="{6E042BB3-39E4-634E-8F11-42B4E1F6906B}"/>
              </a:ext>
            </a:extLst>
          </p:cNvPr>
          <p:cNvSpPr>
            <a:spLocks noGrp="1"/>
          </p:cNvSpPr>
          <p:nvPr>
            <p:ph type="body" sz="quarter" idx="13" hasCustomPrompt="1"/>
          </p:nvPr>
        </p:nvSpPr>
        <p:spPr>
          <a:xfrm>
            <a:off x="638919"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2" name="Rectangle: Single Corner Snipped 3">
            <a:extLst>
              <a:ext uri="{FF2B5EF4-FFF2-40B4-BE49-F238E27FC236}">
                <a16:creationId xmlns:a16="http://schemas.microsoft.com/office/drawing/2014/main" id="{6893FAC7-E04E-F846-9249-1626AF285AC8}"/>
              </a:ext>
            </a:extLst>
          </p:cNvPr>
          <p:cNvSpPr/>
          <p:nvPr/>
        </p:nvSpPr>
        <p:spPr bwMode="auto">
          <a:xfrm flipV="1">
            <a:off x="4383244" y="156368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3" name="Text Placeholder 11">
            <a:extLst>
              <a:ext uri="{FF2B5EF4-FFF2-40B4-BE49-F238E27FC236}">
                <a16:creationId xmlns:a16="http://schemas.microsoft.com/office/drawing/2014/main" id="{B29794C6-77E5-F544-9150-3FEEEBEDF176}"/>
              </a:ext>
            </a:extLst>
          </p:cNvPr>
          <p:cNvSpPr>
            <a:spLocks noGrp="1"/>
          </p:cNvSpPr>
          <p:nvPr>
            <p:ph type="body" sz="quarter" idx="14" hasCustomPrompt="1"/>
          </p:nvPr>
        </p:nvSpPr>
        <p:spPr>
          <a:xfrm>
            <a:off x="4456194"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24" name="Text Placeholder 14">
            <a:extLst>
              <a:ext uri="{FF2B5EF4-FFF2-40B4-BE49-F238E27FC236}">
                <a16:creationId xmlns:a16="http://schemas.microsoft.com/office/drawing/2014/main" id="{87DBDEAD-005B-8646-B1B9-AEEC382DC7C2}"/>
              </a:ext>
            </a:extLst>
          </p:cNvPr>
          <p:cNvSpPr>
            <a:spLocks noGrp="1"/>
          </p:cNvSpPr>
          <p:nvPr>
            <p:ph type="body" sz="quarter" idx="15" hasCustomPrompt="1"/>
          </p:nvPr>
        </p:nvSpPr>
        <p:spPr>
          <a:xfrm>
            <a:off x="4462034"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5" name="Rectangle: Single Corner Snipped 3">
            <a:extLst>
              <a:ext uri="{FF2B5EF4-FFF2-40B4-BE49-F238E27FC236}">
                <a16:creationId xmlns:a16="http://schemas.microsoft.com/office/drawing/2014/main" id="{B090DF55-05AF-5646-9784-E06B55EFC2D7}"/>
              </a:ext>
            </a:extLst>
          </p:cNvPr>
          <p:cNvSpPr/>
          <p:nvPr/>
        </p:nvSpPr>
        <p:spPr bwMode="auto">
          <a:xfrm flipV="1">
            <a:off x="8197528" y="156368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6" name="Text Placeholder 11">
            <a:extLst>
              <a:ext uri="{FF2B5EF4-FFF2-40B4-BE49-F238E27FC236}">
                <a16:creationId xmlns:a16="http://schemas.microsoft.com/office/drawing/2014/main" id="{77C3E9D3-15CE-EB45-AB52-58A9E13B88EB}"/>
              </a:ext>
            </a:extLst>
          </p:cNvPr>
          <p:cNvSpPr>
            <a:spLocks noGrp="1"/>
          </p:cNvSpPr>
          <p:nvPr>
            <p:ph type="body" sz="quarter" idx="16" hasCustomPrompt="1"/>
          </p:nvPr>
        </p:nvSpPr>
        <p:spPr>
          <a:xfrm>
            <a:off x="8270478"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27" name="Text Placeholder 14">
            <a:extLst>
              <a:ext uri="{FF2B5EF4-FFF2-40B4-BE49-F238E27FC236}">
                <a16:creationId xmlns:a16="http://schemas.microsoft.com/office/drawing/2014/main" id="{1A45F6B4-6C1A-8849-9D77-B1614EFA2061}"/>
              </a:ext>
            </a:extLst>
          </p:cNvPr>
          <p:cNvSpPr>
            <a:spLocks noGrp="1"/>
          </p:cNvSpPr>
          <p:nvPr>
            <p:ph type="body" sz="quarter" idx="17" hasCustomPrompt="1"/>
          </p:nvPr>
        </p:nvSpPr>
        <p:spPr>
          <a:xfrm>
            <a:off x="8270478"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8" name="Rectangle: Single Corner Snipped 3">
            <a:extLst>
              <a:ext uri="{FF2B5EF4-FFF2-40B4-BE49-F238E27FC236}">
                <a16:creationId xmlns:a16="http://schemas.microsoft.com/office/drawing/2014/main" id="{822A58CE-05CE-4544-9521-012C27EB8FC8}"/>
              </a:ext>
            </a:extLst>
          </p:cNvPr>
          <p:cNvSpPr/>
          <p:nvPr/>
        </p:nvSpPr>
        <p:spPr bwMode="auto">
          <a:xfrm flipV="1">
            <a:off x="565969" y="30673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9" name="Text Placeholder 11">
            <a:extLst>
              <a:ext uri="{FF2B5EF4-FFF2-40B4-BE49-F238E27FC236}">
                <a16:creationId xmlns:a16="http://schemas.microsoft.com/office/drawing/2014/main" id="{E7832FCA-C1AE-3240-B0DA-B12B0EBFEC75}"/>
              </a:ext>
            </a:extLst>
          </p:cNvPr>
          <p:cNvSpPr>
            <a:spLocks noGrp="1"/>
          </p:cNvSpPr>
          <p:nvPr>
            <p:ph type="body" sz="quarter" idx="18" hasCustomPrompt="1"/>
          </p:nvPr>
        </p:nvSpPr>
        <p:spPr>
          <a:xfrm>
            <a:off x="638919"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0" name="Text Placeholder 14">
            <a:extLst>
              <a:ext uri="{FF2B5EF4-FFF2-40B4-BE49-F238E27FC236}">
                <a16:creationId xmlns:a16="http://schemas.microsoft.com/office/drawing/2014/main" id="{C893DAAA-0875-DB46-881D-CE93FA968887}"/>
              </a:ext>
            </a:extLst>
          </p:cNvPr>
          <p:cNvSpPr>
            <a:spLocks noGrp="1"/>
          </p:cNvSpPr>
          <p:nvPr>
            <p:ph type="body" sz="quarter" idx="19" hasCustomPrompt="1"/>
          </p:nvPr>
        </p:nvSpPr>
        <p:spPr>
          <a:xfrm>
            <a:off x="638919"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1" name="Rectangle: Single Corner Snipped 3">
            <a:extLst>
              <a:ext uri="{FF2B5EF4-FFF2-40B4-BE49-F238E27FC236}">
                <a16:creationId xmlns:a16="http://schemas.microsoft.com/office/drawing/2014/main" id="{449D4A30-CC28-8642-A067-B3922F0ECF13}"/>
              </a:ext>
            </a:extLst>
          </p:cNvPr>
          <p:cNvSpPr/>
          <p:nvPr/>
        </p:nvSpPr>
        <p:spPr bwMode="auto">
          <a:xfrm flipV="1">
            <a:off x="4383244" y="30673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2" name="Text Placeholder 11">
            <a:extLst>
              <a:ext uri="{FF2B5EF4-FFF2-40B4-BE49-F238E27FC236}">
                <a16:creationId xmlns:a16="http://schemas.microsoft.com/office/drawing/2014/main" id="{45F7B588-F1B9-C94F-87F5-E101A0D50409}"/>
              </a:ext>
            </a:extLst>
          </p:cNvPr>
          <p:cNvSpPr>
            <a:spLocks noGrp="1"/>
          </p:cNvSpPr>
          <p:nvPr>
            <p:ph type="body" sz="quarter" idx="20" hasCustomPrompt="1"/>
          </p:nvPr>
        </p:nvSpPr>
        <p:spPr>
          <a:xfrm>
            <a:off x="4456194"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3" name="Text Placeholder 14">
            <a:extLst>
              <a:ext uri="{FF2B5EF4-FFF2-40B4-BE49-F238E27FC236}">
                <a16:creationId xmlns:a16="http://schemas.microsoft.com/office/drawing/2014/main" id="{4CDADA3C-E434-1A45-B356-AE23E8493D95}"/>
              </a:ext>
            </a:extLst>
          </p:cNvPr>
          <p:cNvSpPr>
            <a:spLocks noGrp="1"/>
          </p:cNvSpPr>
          <p:nvPr>
            <p:ph type="body" sz="quarter" idx="21" hasCustomPrompt="1"/>
          </p:nvPr>
        </p:nvSpPr>
        <p:spPr>
          <a:xfrm>
            <a:off x="4462034"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4" name="Rectangle: Single Corner Snipped 3">
            <a:extLst>
              <a:ext uri="{FF2B5EF4-FFF2-40B4-BE49-F238E27FC236}">
                <a16:creationId xmlns:a16="http://schemas.microsoft.com/office/drawing/2014/main" id="{7FC8CEC5-99BD-B344-B9D0-1DA8F57A5F60}"/>
              </a:ext>
            </a:extLst>
          </p:cNvPr>
          <p:cNvSpPr/>
          <p:nvPr/>
        </p:nvSpPr>
        <p:spPr bwMode="auto">
          <a:xfrm flipV="1">
            <a:off x="8197528" y="30673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5" name="Text Placeholder 11">
            <a:extLst>
              <a:ext uri="{FF2B5EF4-FFF2-40B4-BE49-F238E27FC236}">
                <a16:creationId xmlns:a16="http://schemas.microsoft.com/office/drawing/2014/main" id="{EFBED2D4-D3A5-3549-94CB-167188D3C94F}"/>
              </a:ext>
            </a:extLst>
          </p:cNvPr>
          <p:cNvSpPr>
            <a:spLocks noGrp="1"/>
          </p:cNvSpPr>
          <p:nvPr>
            <p:ph type="body" sz="quarter" idx="22" hasCustomPrompt="1"/>
          </p:nvPr>
        </p:nvSpPr>
        <p:spPr>
          <a:xfrm>
            <a:off x="8270478"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6" name="Text Placeholder 14">
            <a:extLst>
              <a:ext uri="{FF2B5EF4-FFF2-40B4-BE49-F238E27FC236}">
                <a16:creationId xmlns:a16="http://schemas.microsoft.com/office/drawing/2014/main" id="{439CF40F-6292-244C-BDCE-88D503327785}"/>
              </a:ext>
            </a:extLst>
          </p:cNvPr>
          <p:cNvSpPr>
            <a:spLocks noGrp="1"/>
          </p:cNvSpPr>
          <p:nvPr>
            <p:ph type="body" sz="quarter" idx="23" hasCustomPrompt="1"/>
          </p:nvPr>
        </p:nvSpPr>
        <p:spPr>
          <a:xfrm>
            <a:off x="8270478"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7" name="Rectangle: Single Corner Snipped 3">
            <a:extLst>
              <a:ext uri="{FF2B5EF4-FFF2-40B4-BE49-F238E27FC236}">
                <a16:creationId xmlns:a16="http://schemas.microsoft.com/office/drawing/2014/main" id="{CFBC30D6-5F6C-AA40-938D-420BAC159879}"/>
              </a:ext>
            </a:extLst>
          </p:cNvPr>
          <p:cNvSpPr/>
          <p:nvPr/>
        </p:nvSpPr>
        <p:spPr bwMode="auto">
          <a:xfrm flipV="1">
            <a:off x="565969" y="45405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8" name="Text Placeholder 11">
            <a:extLst>
              <a:ext uri="{FF2B5EF4-FFF2-40B4-BE49-F238E27FC236}">
                <a16:creationId xmlns:a16="http://schemas.microsoft.com/office/drawing/2014/main" id="{504681AB-69E7-4848-B25B-06D5D08B0705}"/>
              </a:ext>
            </a:extLst>
          </p:cNvPr>
          <p:cNvSpPr>
            <a:spLocks noGrp="1"/>
          </p:cNvSpPr>
          <p:nvPr>
            <p:ph type="body" sz="quarter" idx="24" hasCustomPrompt="1"/>
          </p:nvPr>
        </p:nvSpPr>
        <p:spPr>
          <a:xfrm>
            <a:off x="638919"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9" name="Text Placeholder 14">
            <a:extLst>
              <a:ext uri="{FF2B5EF4-FFF2-40B4-BE49-F238E27FC236}">
                <a16:creationId xmlns:a16="http://schemas.microsoft.com/office/drawing/2014/main" id="{022BE5AC-F20F-2243-BAAF-D52EC23C65C1}"/>
              </a:ext>
            </a:extLst>
          </p:cNvPr>
          <p:cNvSpPr>
            <a:spLocks noGrp="1"/>
          </p:cNvSpPr>
          <p:nvPr>
            <p:ph type="body" sz="quarter" idx="25" hasCustomPrompt="1"/>
          </p:nvPr>
        </p:nvSpPr>
        <p:spPr>
          <a:xfrm>
            <a:off x="638919"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0" name="Rectangle: Single Corner Snipped 3">
            <a:extLst>
              <a:ext uri="{FF2B5EF4-FFF2-40B4-BE49-F238E27FC236}">
                <a16:creationId xmlns:a16="http://schemas.microsoft.com/office/drawing/2014/main" id="{D9036223-C401-A14A-A4E5-2756A90BD9F4}"/>
              </a:ext>
            </a:extLst>
          </p:cNvPr>
          <p:cNvSpPr/>
          <p:nvPr/>
        </p:nvSpPr>
        <p:spPr bwMode="auto">
          <a:xfrm flipV="1">
            <a:off x="4383244" y="45405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1" name="Text Placeholder 11">
            <a:extLst>
              <a:ext uri="{FF2B5EF4-FFF2-40B4-BE49-F238E27FC236}">
                <a16:creationId xmlns:a16="http://schemas.microsoft.com/office/drawing/2014/main" id="{FF43CDBC-0AF4-D140-83B0-D528310B3FF8}"/>
              </a:ext>
            </a:extLst>
          </p:cNvPr>
          <p:cNvSpPr>
            <a:spLocks noGrp="1"/>
          </p:cNvSpPr>
          <p:nvPr>
            <p:ph type="body" sz="quarter" idx="26" hasCustomPrompt="1"/>
          </p:nvPr>
        </p:nvSpPr>
        <p:spPr>
          <a:xfrm>
            <a:off x="4456194"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42" name="Text Placeholder 14">
            <a:extLst>
              <a:ext uri="{FF2B5EF4-FFF2-40B4-BE49-F238E27FC236}">
                <a16:creationId xmlns:a16="http://schemas.microsoft.com/office/drawing/2014/main" id="{90DCB6BA-0060-9746-96D4-E848602C6704}"/>
              </a:ext>
            </a:extLst>
          </p:cNvPr>
          <p:cNvSpPr>
            <a:spLocks noGrp="1"/>
          </p:cNvSpPr>
          <p:nvPr>
            <p:ph type="body" sz="quarter" idx="27" hasCustomPrompt="1"/>
          </p:nvPr>
        </p:nvSpPr>
        <p:spPr>
          <a:xfrm>
            <a:off x="4462034"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3" name="Rectangle: Single Corner Snipped 3">
            <a:extLst>
              <a:ext uri="{FF2B5EF4-FFF2-40B4-BE49-F238E27FC236}">
                <a16:creationId xmlns:a16="http://schemas.microsoft.com/office/drawing/2014/main" id="{57EA816B-1182-2F4D-8B6B-B46B48DDC7BC}"/>
              </a:ext>
            </a:extLst>
          </p:cNvPr>
          <p:cNvSpPr/>
          <p:nvPr/>
        </p:nvSpPr>
        <p:spPr bwMode="auto">
          <a:xfrm flipV="1">
            <a:off x="8197528" y="45405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4" name="Text Placeholder 11">
            <a:extLst>
              <a:ext uri="{FF2B5EF4-FFF2-40B4-BE49-F238E27FC236}">
                <a16:creationId xmlns:a16="http://schemas.microsoft.com/office/drawing/2014/main" id="{C77AE778-1D73-0D47-BF5E-08C8805CB8D6}"/>
              </a:ext>
            </a:extLst>
          </p:cNvPr>
          <p:cNvSpPr>
            <a:spLocks noGrp="1"/>
          </p:cNvSpPr>
          <p:nvPr>
            <p:ph type="body" sz="quarter" idx="28" hasCustomPrompt="1"/>
          </p:nvPr>
        </p:nvSpPr>
        <p:spPr>
          <a:xfrm>
            <a:off x="8270478"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45" name="Text Placeholder 14">
            <a:extLst>
              <a:ext uri="{FF2B5EF4-FFF2-40B4-BE49-F238E27FC236}">
                <a16:creationId xmlns:a16="http://schemas.microsoft.com/office/drawing/2014/main" id="{07C1A8FC-710D-7A45-A0F8-886A5BCFDE1C}"/>
              </a:ext>
            </a:extLst>
          </p:cNvPr>
          <p:cNvSpPr>
            <a:spLocks noGrp="1"/>
          </p:cNvSpPr>
          <p:nvPr>
            <p:ph type="body" sz="quarter" idx="29" hasCustomPrompt="1"/>
          </p:nvPr>
        </p:nvSpPr>
        <p:spPr>
          <a:xfrm>
            <a:off x="8270478"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6" name="Rectangle 45">
            <a:extLst>
              <a:ext uri="{FF2B5EF4-FFF2-40B4-BE49-F238E27FC236}">
                <a16:creationId xmlns:a16="http://schemas.microsoft.com/office/drawing/2014/main" id="{DCEDA46D-981B-8C48-9357-2AEF3195F1C7}"/>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Text Placeholder 23">
            <a:extLst>
              <a:ext uri="{FF2B5EF4-FFF2-40B4-BE49-F238E27FC236}">
                <a16:creationId xmlns:a16="http://schemas.microsoft.com/office/drawing/2014/main" id="{75F5D77F-C52A-A142-A38C-38AF65DD0993}"/>
              </a:ext>
            </a:extLst>
          </p:cNvPr>
          <p:cNvSpPr>
            <a:spLocks noGrp="1"/>
          </p:cNvSpPr>
          <p:nvPr>
            <p:ph type="body" sz="quarter" idx="3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sp>
        <p:nvSpPr>
          <p:cNvPr id="49" name="Slide Number">
            <a:extLst>
              <a:ext uri="{FF2B5EF4-FFF2-40B4-BE49-F238E27FC236}">
                <a16:creationId xmlns:a16="http://schemas.microsoft.com/office/drawing/2014/main" id="{5AF74C60-A444-5E43-AF4E-EE7F9624A5D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48" name="TextBox 47">
            <a:extLst>
              <a:ext uri="{FF2B5EF4-FFF2-40B4-BE49-F238E27FC236}">
                <a16:creationId xmlns:a16="http://schemas.microsoft.com/office/drawing/2014/main" id="{769C1A17-8FB2-430B-A5B0-487A58B52A0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8255010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Bios">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lvl1pPr>
              <a:defRPr b="0" i="0"/>
            </a:lvl1pPr>
          </a:lstStyle>
          <a:p>
            <a:r>
              <a:rPr lang="en-US"/>
              <a:t>Click icon to add picture</a:t>
            </a:r>
          </a:p>
        </p:txBody>
      </p:sp>
      <p:sp>
        <p:nvSpPr>
          <p:cNvPr id="5" name="Rectangle 4"/>
          <p:cNvSpPr/>
          <p:nvPr/>
        </p:nvSpPr>
        <p:spPr>
          <a:xfrm>
            <a:off x="6595669" y="3350260"/>
            <a:ext cx="4995469" cy="2462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Rectangle 5"/>
          <p:cNvSpPr/>
          <p:nvPr/>
        </p:nvSpPr>
        <p:spPr>
          <a:xfrm>
            <a:off x="6337300" y="3350260"/>
            <a:ext cx="25836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Body Level One…"/>
          <p:cNvSpPr txBox="1">
            <a:spLocks noGrp="1"/>
          </p:cNvSpPr>
          <p:nvPr>
            <p:ph type="body" sz="half" idx="1"/>
          </p:nvPr>
        </p:nvSpPr>
        <p:spPr>
          <a:xfrm>
            <a:off x="6756502" y="1860548"/>
            <a:ext cx="4648200" cy="3867152"/>
          </a:xfrm>
          <a:prstGeom prst="rect">
            <a:avLst/>
          </a:prstGeom>
        </p:spPr>
        <p:txBody>
          <a:bodyPr anchor="t">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Box 9"/>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4" name="Text Placeholder 7">
            <a:extLst>
              <a:ext uri="{FF2B5EF4-FFF2-40B4-BE49-F238E27FC236}">
                <a16:creationId xmlns:a16="http://schemas.microsoft.com/office/drawing/2014/main" id="{EAAED486-B647-D142-BEEF-79A9C3A4FC60}"/>
              </a:ext>
            </a:extLst>
          </p:cNvPr>
          <p:cNvSpPr>
            <a:spLocks noGrp="1"/>
          </p:cNvSpPr>
          <p:nvPr>
            <p:ph type="body" sz="quarter" idx="13" hasCustomPrompt="1"/>
          </p:nvPr>
        </p:nvSpPr>
        <p:spPr>
          <a:xfrm>
            <a:off x="6756503" y="1079421"/>
            <a:ext cx="4648200" cy="64150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Short Header</a:t>
            </a:r>
          </a:p>
        </p:txBody>
      </p:sp>
      <p:pic>
        <p:nvPicPr>
          <p:cNvPr id="15" name="Scrum Inc_CMYK.pdf" descr="Scrum Inc_CMYK.pdf">
            <a:extLst>
              <a:ext uri="{FF2B5EF4-FFF2-40B4-BE49-F238E27FC236}">
                <a16:creationId xmlns:a16="http://schemas.microsoft.com/office/drawing/2014/main" id="{2EA30E13-F476-4C4A-9F2C-26E1609375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2" name="Slide Number">
            <a:extLst>
              <a:ext uri="{FF2B5EF4-FFF2-40B4-BE49-F238E27FC236}">
                <a16:creationId xmlns:a16="http://schemas.microsoft.com/office/drawing/2014/main" id="{1C883696-C597-8B4F-8992-D7627561EE95}"/>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1246758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Quote/Question">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12192000" cy="6858000"/>
          </a:xfrm>
        </p:spPr>
        <p:txBody>
          <a:bodyPr/>
          <a:lstStyle>
            <a:lvl1pPr>
              <a:defRPr b="0" i="0"/>
            </a:lvl1pPr>
          </a:lstStyle>
          <a:p>
            <a:r>
              <a:rPr lang="en-US"/>
              <a:t>Click icon to add picture</a:t>
            </a:r>
          </a:p>
        </p:txBody>
      </p:sp>
      <p:sp>
        <p:nvSpPr>
          <p:cNvPr id="5" name="Rectangle 4"/>
          <p:cNvSpPr/>
          <p:nvPr/>
        </p:nvSpPr>
        <p:spPr>
          <a:xfrm>
            <a:off x="0"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 Placeholder 6"/>
          <p:cNvSpPr>
            <a:spLocks noGrp="1"/>
          </p:cNvSpPr>
          <p:nvPr>
            <p:ph type="body" sz="quarter" idx="11" hasCustomPrompt="1"/>
          </p:nvPr>
        </p:nvSpPr>
        <p:spPr>
          <a:xfrm>
            <a:off x="2170509" y="2797572"/>
            <a:ext cx="7844632" cy="1262856"/>
          </a:xfrm>
        </p:spPr>
        <p:txBody>
          <a:bodyPr/>
          <a:lstStyle>
            <a:lvl1pPr marL="0" marR="0" indent="0" algn="ctr" defTabSz="412750" rtl="0" fontAlgn="auto" latinLnBrk="0" hangingPunct="0">
              <a:lnSpc>
                <a:spcPct val="100000"/>
              </a:lnSpc>
              <a:spcBef>
                <a:spcPts val="0"/>
              </a:spcBef>
              <a:spcAft>
                <a:spcPts val="0"/>
              </a:spcAft>
              <a:buClrTx/>
              <a:buSzTx/>
              <a:buFontTx/>
              <a:buNone/>
              <a:tabLst/>
              <a:defRPr sz="2200" b="0" i="0">
                <a:latin typeface="Calibri" panose="020F0502020204030204" pitchFamily="34" charset="0"/>
                <a:cs typeface="Calibri" panose="020F0502020204030204" pitchFamily="34" charset="0"/>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Large Statement, </a:t>
            </a:r>
          </a:p>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Question, or Quote</a:t>
            </a:r>
          </a:p>
        </p:txBody>
      </p:sp>
      <p:sp>
        <p:nvSpPr>
          <p:cNvPr id="8" name="TextBox 7"/>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9" name="Scrum Inc_CMYK.pdf" descr="Scrum Inc_CMYK.pdf">
            <a:extLst>
              <a:ext uri="{FF2B5EF4-FFF2-40B4-BE49-F238E27FC236}">
                <a16:creationId xmlns:a16="http://schemas.microsoft.com/office/drawing/2014/main" id="{639DE5CE-64CA-D246-BA50-ECED4F77C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0" name="Slide Number">
            <a:extLst>
              <a:ext uri="{FF2B5EF4-FFF2-40B4-BE49-F238E27FC236}">
                <a16:creationId xmlns:a16="http://schemas.microsoft.com/office/drawing/2014/main" id="{679AF3B3-201A-1B4F-B240-1C6A8B94CBC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260051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reserve="1">
  <p:cSld name="Style Guide">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04"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2" name="Rectangle 1"/>
          <p:cNvSpPr/>
          <p:nvPr/>
        </p:nvSpPr>
        <p:spPr>
          <a:xfrm>
            <a:off x="6511537" y="1044209"/>
            <a:ext cx="8171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Rectangle 6"/>
          <p:cNvSpPr/>
          <p:nvPr/>
        </p:nvSpPr>
        <p:spPr>
          <a:xfrm>
            <a:off x="7878274" y="1044209"/>
            <a:ext cx="817124" cy="246221"/>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p:cNvSpPr/>
          <p:nvPr/>
        </p:nvSpPr>
        <p:spPr>
          <a:xfrm>
            <a:off x="9245010" y="1044209"/>
            <a:ext cx="817124" cy="246221"/>
          </a:xfrm>
          <a:prstGeom prst="rect">
            <a:avLst/>
          </a:prstGeom>
          <a:solidFill>
            <a:srgbClr val="4C4C4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Box 2"/>
          <p:cNvSpPr txBox="1"/>
          <p:nvPr/>
        </p:nvSpPr>
        <p:spPr>
          <a:xfrm>
            <a:off x="6511537"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#cc0000</a:t>
            </a:r>
          </a:p>
        </p:txBody>
      </p:sp>
      <p:sp>
        <p:nvSpPr>
          <p:cNvPr id="10" name="TextBox 9"/>
          <p:cNvSpPr txBox="1"/>
          <p:nvPr/>
        </p:nvSpPr>
        <p:spPr>
          <a:xfrm>
            <a:off x="7882789"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#000000</a:t>
            </a:r>
          </a:p>
        </p:txBody>
      </p:sp>
      <p:sp>
        <p:nvSpPr>
          <p:cNvPr id="11" name="TextBox 10"/>
          <p:cNvSpPr txBox="1"/>
          <p:nvPr/>
        </p:nvSpPr>
        <p:spPr>
          <a:xfrm>
            <a:off x="9245008"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#4c4c4c</a:t>
            </a:r>
          </a:p>
        </p:txBody>
      </p:sp>
      <p:sp>
        <p:nvSpPr>
          <p:cNvPr id="4" name="TextBox 3"/>
          <p:cNvSpPr txBox="1"/>
          <p:nvPr/>
        </p:nvSpPr>
        <p:spPr>
          <a:xfrm>
            <a:off x="1001950" y="635792"/>
            <a:ext cx="3258809"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Fonts</a:t>
            </a:r>
          </a:p>
        </p:txBody>
      </p:sp>
      <p:sp>
        <p:nvSpPr>
          <p:cNvPr id="13" name="TextBox 12"/>
          <p:cNvSpPr txBox="1"/>
          <p:nvPr/>
        </p:nvSpPr>
        <p:spPr>
          <a:xfrm>
            <a:off x="1001949" y="1167319"/>
            <a:ext cx="3754877" cy="2435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Open Sans Bold – Headers</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a:ln>
                  <a:noFill/>
                </a:ln>
                <a:solidFill>
                  <a:srgbClr val="000000"/>
                </a:solidFill>
                <a:effectLst/>
                <a:uFillTx/>
                <a:latin typeface="Open Sans SemiBold" charset="0"/>
                <a:ea typeface="Open Sans SemiBold" charset="0"/>
                <a:cs typeface="Open Sans SemiBold" charset="0"/>
                <a:sym typeface="Helvetica Neue"/>
              </a:rPr>
              <a:t>Open Sans Semi Bold - Emphasis</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Open Sans – Body Copy</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5" name="TextBox 4"/>
          <p:cNvSpPr txBox="1"/>
          <p:nvPr/>
        </p:nvSpPr>
        <p:spPr>
          <a:xfrm>
            <a:off x="1001949" y="4317849"/>
            <a:ext cx="5509588" cy="14362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To prevent text box from auto-sizing and changing font size:</a:t>
            </a:r>
          </a:p>
          <a:p>
            <a:pPr marL="0" marR="0" indent="0" algn="l"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Click Text Box</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Format</a:t>
            </a:r>
            <a:r>
              <a:rPr kumimoji="0" lang="mr-IN" sz="1500" b="0" i="0" u="none" strike="noStrike" cap="none" spc="0" normalizeH="0" baseline="0">
                <a:ln>
                  <a:noFill/>
                </a:ln>
                <a:solidFill>
                  <a:srgbClr val="000000"/>
                </a:solidFill>
                <a:effectLst/>
                <a:uFillTx/>
                <a:latin typeface="Calibri" panose="020F0502020204030204" pitchFamily="34" charset="0"/>
                <a:ea typeface="Open Sans" charset="0"/>
                <a:cs typeface="Open Sans" charset="0"/>
                <a:sym typeface="Helvetica Neue"/>
              </a:rPr>
              <a:t>…</a:t>
            </a: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 More Options</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Vertical Alignment: Top or Middle</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Do Not AutoFit</a:t>
            </a:r>
          </a:p>
          <a:p>
            <a:pPr marL="257175" marR="0" indent="-257175" algn="l" defTabSz="412750" rtl="0" fontAlgn="auto" latinLnBrk="0" hangingPunct="0">
              <a:lnSpc>
                <a:spcPct val="100000"/>
              </a:lnSpc>
              <a:spcBef>
                <a:spcPts val="0"/>
              </a:spcBef>
              <a:spcAft>
                <a:spcPts val="0"/>
              </a:spcAft>
              <a:buClrTx/>
              <a:buSzTx/>
              <a:buFontTx/>
              <a:buAutoNum type="arabicPeriod"/>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16" name="TextBox 15"/>
          <p:cNvSpPr txBox="1"/>
          <p:nvPr/>
        </p:nvSpPr>
        <p:spPr>
          <a:xfrm>
            <a:off x="6920099" y="4317849"/>
            <a:ext cx="4561550" cy="2350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To download Open Sans: </a:t>
            </a:r>
          </a:p>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hlinkClick r:id="rId3"/>
              </a:rPr>
              <a:t>https://drive.google.com/open?id=12Fs7zbIlM1lLYmbi86yv9EruIZG5xZDr</a:t>
            </a: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HBR on basic slide design:</a:t>
            </a:r>
          </a:p>
          <a:p>
            <a:pPr marL="0" marR="0" indent="0" algn="l" defTabSz="412750" rtl="0" fontAlgn="auto" latinLnBrk="0" hangingPunct="0">
              <a:lnSpc>
                <a:spcPct val="100000"/>
              </a:lnSpc>
              <a:spcBef>
                <a:spcPts val="0"/>
              </a:spcBef>
              <a:spcAft>
                <a:spcPts val="0"/>
              </a:spcAft>
              <a:buClrTx/>
              <a:buSzTx/>
              <a:buFontTx/>
              <a:buNone/>
              <a:tabLst/>
            </a:pPr>
            <a:r>
              <a:rPr lang="en-US" sz="900" b="0" i="0">
                <a:latin typeface="Calibri" panose="020F0502020204030204" pitchFamily="34" charset="0"/>
                <a:ea typeface="Open Sans" panose="020B0606030504020204" pitchFamily="34" charset="0"/>
                <a:cs typeface="Calibri" panose="020F0502020204030204" pitchFamily="34" charset="0"/>
                <a:hlinkClick r:id="rId4"/>
              </a:rPr>
              <a:t>https://hbr.org/2012/10/do-your-slides-pass-the-glance-test</a:t>
            </a: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17" name="TextBox 16"/>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50612123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reserve="1">
  <p:cSld name="Title_Blank">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5" name="Title Text"/>
          <p:cNvSpPr txBox="1">
            <a:spLocks noGrp="1"/>
          </p:cNvSpPr>
          <p:nvPr>
            <p:ph type="title"/>
          </p:nvPr>
        </p:nvSpPr>
        <p:spPr>
          <a:prstGeom prst="rect">
            <a:avLst/>
          </a:prstGeom>
        </p:spPr>
        <p:txBody>
          <a:bodyPr/>
          <a:lstStyle/>
          <a:p>
            <a:r>
              <a:t>Title Text</a:t>
            </a:r>
          </a:p>
        </p:txBody>
      </p:sp>
      <p:sp>
        <p:nvSpPr>
          <p:cNvPr id="6" name="TextBox 5">
            <a:extLst>
              <a:ext uri="{FF2B5EF4-FFF2-40B4-BE49-F238E27FC236}">
                <a16:creationId xmlns:a16="http://schemas.microsoft.com/office/drawing/2014/main" id="{E4519907-D8D6-4A15-B51C-18B75DBA15FB}"/>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9CBBE234-DEDE-9140-80FE-7B39C6F0A0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Tree>
    <p:extLst>
      <p:ext uri="{BB962C8B-B14F-4D97-AF65-F5344CB8AC3E}">
        <p14:creationId xmlns:p14="http://schemas.microsoft.com/office/powerpoint/2010/main" val="170836548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16CE98-276F-FB40-907B-44143153548C}"/>
              </a:ext>
            </a:extLst>
          </p:cNvPr>
          <p:cNvSpPr>
            <a:spLocks noGrp="1"/>
          </p:cNvSpPr>
          <p:nvPr>
            <p:ph type="dt" sz="half" idx="10"/>
          </p:nvPr>
        </p:nvSpPr>
        <p:spPr/>
        <p:txBody>
          <a:bodyPr/>
          <a:lstStyle>
            <a:lvl1pPr>
              <a:defRPr b="0" i="0">
                <a:latin typeface="Calibri" panose="020F0502020204030204" pitchFamily="34" charset="0"/>
                <a:ea typeface="Open Sans" panose="020B0606030504020204" pitchFamily="34" charset="0"/>
                <a:cs typeface="Calibri" panose="020F0502020204030204" pitchFamily="34" charset="0"/>
              </a:defRPr>
            </a:lvl1pPr>
          </a:lstStyle>
          <a:p>
            <a:endParaRPr lang="en-US"/>
          </a:p>
        </p:txBody>
      </p:sp>
      <p:sp>
        <p:nvSpPr>
          <p:cNvPr id="3" name="Footer Placeholder 2">
            <a:extLst>
              <a:ext uri="{FF2B5EF4-FFF2-40B4-BE49-F238E27FC236}">
                <a16:creationId xmlns:a16="http://schemas.microsoft.com/office/drawing/2014/main" id="{B6F4EC37-EC4D-E746-B8D2-AB197D4965FA}"/>
              </a:ext>
            </a:extLst>
          </p:cNvPr>
          <p:cNvSpPr>
            <a:spLocks noGrp="1"/>
          </p:cNvSpPr>
          <p:nvPr>
            <p:ph type="ftr" sz="quarter" idx="11"/>
          </p:nvPr>
        </p:nvSpPr>
        <p:spPr/>
        <p:txBody>
          <a:bodyPr/>
          <a:lstStyle>
            <a:lvl1pPr>
              <a:defRPr b="0" i="0">
                <a:latin typeface="Calibri" panose="020F0502020204030204" pitchFamily="34" charset="0"/>
                <a:ea typeface="Open Sans" panose="020B0606030504020204" pitchFamily="34" charset="0"/>
                <a:cs typeface="Calibri" panose="020F0502020204030204" pitchFamily="34" charset="0"/>
              </a:defRPr>
            </a:lvl1pPr>
          </a:lstStyle>
          <a:p>
            <a:r>
              <a:rPr lang="en-US"/>
              <a:t>Test</a:t>
            </a:r>
          </a:p>
        </p:txBody>
      </p:sp>
      <p:sp>
        <p:nvSpPr>
          <p:cNvPr id="4" name="Slide Number Placeholder 3">
            <a:extLst>
              <a:ext uri="{FF2B5EF4-FFF2-40B4-BE49-F238E27FC236}">
                <a16:creationId xmlns:a16="http://schemas.microsoft.com/office/drawing/2014/main" id="{F574F58A-4F4A-BB47-9908-BB16D6FA8B7B}"/>
              </a:ext>
            </a:extLst>
          </p:cNvPr>
          <p:cNvSpPr>
            <a:spLocks noGrp="1"/>
          </p:cNvSpPr>
          <p:nvPr>
            <p:ph type="sldNum" sz="quarter" idx="12"/>
          </p:nvPr>
        </p:nvSpPr>
        <p:spPr>
          <a:xfrm>
            <a:off x="5987397" y="6540500"/>
            <a:ext cx="267702" cy="287258"/>
          </a:xfrm>
        </p:spPr>
        <p:txBody>
          <a:bodyPr/>
          <a:lstStyle/>
          <a:p>
            <a:fld id="{BBD55E9E-DF52-6242-AA92-CF4CA661F371}" type="slidenum">
              <a:rPr lang="en-US" smtClean="0"/>
              <a:t>‹#›</a:t>
            </a:fld>
            <a:endParaRPr lang="en-US"/>
          </a:p>
        </p:txBody>
      </p:sp>
      <p:sp>
        <p:nvSpPr>
          <p:cNvPr id="5" name="TextBox 4">
            <a:extLst>
              <a:ext uri="{FF2B5EF4-FFF2-40B4-BE49-F238E27FC236}">
                <a16:creationId xmlns:a16="http://schemas.microsoft.com/office/drawing/2014/main" id="{11727033-4B55-414F-A9AF-08A27D419FF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3663889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 preserve="1">
  <p:cSld name="1_Title, Bullets &amp; Photo">
    <p:spTree>
      <p:nvGrpSpPr>
        <p:cNvPr id="1" name=""/>
        <p:cNvGrpSpPr/>
        <p:nvPr/>
      </p:nvGrpSpPr>
      <p:grpSpPr>
        <a:xfrm>
          <a:off x="0" y="0"/>
          <a:ext cx="0" cy="0"/>
          <a:chOff x="0" y="0"/>
          <a:chExt cx="0" cy="0"/>
        </a:xfrm>
      </p:grpSpPr>
      <p:sp>
        <p:nvSpPr>
          <p:cNvPr id="24" name="Image"/>
          <p:cNvSpPr>
            <a:spLocks noGrp="1"/>
          </p:cNvSpPr>
          <p:nvPr>
            <p:ph type="pic" sz="quarter" idx="13"/>
          </p:nvPr>
        </p:nvSpPr>
        <p:spPr>
          <a:xfrm>
            <a:off x="6584950" y="1758090"/>
            <a:ext cx="4195999" cy="3934902"/>
          </a:xfrm>
          <a:prstGeom prst="rect">
            <a:avLst/>
          </a:prstGeom>
        </p:spPr>
        <p:txBody>
          <a:bodyPr lIns="91439" tIns="45719" rIns="91439" bIns="45719" anchor="t">
            <a:noAutofit/>
          </a:bodyPr>
          <a:lstStyle>
            <a:lvl1pPr>
              <a:defRPr b="0" i="0"/>
            </a:lvl1pPr>
          </a:lstStyle>
          <a:p>
            <a:endParaRPr/>
          </a:p>
        </p:txBody>
      </p:sp>
      <p:sp>
        <p:nvSpPr>
          <p:cNvPr id="26" name="Body Level One…"/>
          <p:cNvSpPr txBox="1">
            <a:spLocks noGrp="1"/>
          </p:cNvSpPr>
          <p:nvPr>
            <p:ph type="body" sz="half" idx="1"/>
          </p:nvPr>
        </p:nvSpPr>
        <p:spPr>
          <a:xfrm>
            <a:off x="1390782" y="1760118"/>
            <a:ext cx="5111751" cy="3932874"/>
          </a:xfrm>
          <a:prstGeom prst="rect">
            <a:avLst/>
          </a:prstGeom>
        </p:spPr>
        <p:txBody>
          <a:bodyPr anchor="t"/>
          <a:lstStyle>
            <a:lvl1pPr marL="279400" indent="-279400">
              <a:defRPr b="0" i="0"/>
            </a:lvl1pPr>
            <a:lvl2pPr marL="558800" indent="-279400">
              <a:defRPr b="0" i="0"/>
            </a:lvl2pPr>
            <a:lvl3pPr marL="838200" indent="-279400">
              <a:defRPr b="0" i="0"/>
            </a:lvl3pPr>
            <a:lvl4pPr marL="1117600" indent="-279400">
              <a:defRPr b="0" i="0"/>
            </a:lvl4pPr>
            <a:lvl5pPr marL="1397000" indent="-279400">
              <a:defRPr b="0" i="0"/>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xfrm>
            <a:off x="5979516" y="6540500"/>
            <a:ext cx="267702" cy="287258"/>
          </a:xfrm>
          <a:prstGeom prst="rect">
            <a:avLst/>
          </a:prstGeom>
        </p:spPr>
        <p:txBody>
          <a:bodyPr/>
          <a:lstStyle/>
          <a:p>
            <a:fld id="{86CB4B4D-7CA3-9044-876B-883B54F8677D}" type="slidenum">
              <a:rPr/>
              <a:t>‹#›</a:t>
            </a:fld>
            <a:endParaRPr/>
          </a:p>
        </p:txBody>
      </p:sp>
      <p:sp>
        <p:nvSpPr>
          <p:cNvPr id="29" name="Title Text"/>
          <p:cNvSpPr txBox="1">
            <a:spLocks noGrp="1"/>
          </p:cNvSpPr>
          <p:nvPr>
            <p:ph type="title"/>
          </p:nvPr>
        </p:nvSpPr>
        <p:spPr>
          <a:xfrm>
            <a:off x="1225551" y="465666"/>
            <a:ext cx="9736618" cy="1143001"/>
          </a:xfrm>
          <a:prstGeom prst="rect">
            <a:avLst/>
          </a:prstGeom>
        </p:spPr>
        <p:txBody>
          <a:bodyPr/>
          <a:lstStyle>
            <a:lvl1pPr algn="l"/>
          </a:lstStyle>
          <a:p>
            <a:r>
              <a:t>Title Text</a:t>
            </a:r>
          </a:p>
        </p:txBody>
      </p:sp>
      <p:sp>
        <p:nvSpPr>
          <p:cNvPr id="6" name="TextBox 5">
            <a:extLst>
              <a:ext uri="{FF2B5EF4-FFF2-40B4-BE49-F238E27FC236}">
                <a16:creationId xmlns:a16="http://schemas.microsoft.com/office/drawing/2014/main" id="{A2678BF8-F5DD-4316-8449-F4943F0F28FA}"/>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75841140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3854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Bullets, Bottom Image">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Line">
            <a:extLst>
              <a:ext uri="{FF2B5EF4-FFF2-40B4-BE49-F238E27FC236}">
                <a16:creationId xmlns:a16="http://schemas.microsoft.com/office/drawing/2014/main" id="{25474207-F98F-FD43-96D9-8F6A9E68D7C9}"/>
              </a:ext>
            </a:extLst>
          </p:cNvPr>
          <p:cNvSpPr/>
          <p:nvPr userDrawn="1"/>
        </p:nvSpPr>
        <p:spPr>
          <a:xfrm flipV="1">
            <a:off x="1295665" y="1758090"/>
            <a:ext cx="0" cy="2076156"/>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 name="Title Text">
            <a:extLst>
              <a:ext uri="{FF2B5EF4-FFF2-40B4-BE49-F238E27FC236}">
                <a16:creationId xmlns:a16="http://schemas.microsoft.com/office/drawing/2014/main" id="{C19BECAE-8049-4643-A75C-812DA5539572}"/>
              </a:ext>
            </a:extLst>
          </p:cNvPr>
          <p:cNvSpPr txBox="1">
            <a:spLocks noGrp="1"/>
          </p:cNvSpPr>
          <p:nvPr>
            <p:ph type="title"/>
          </p:nvPr>
        </p:nvSpPr>
        <p:spPr>
          <a:xfrm>
            <a:off x="1225551" y="465667"/>
            <a:ext cx="9736617" cy="1143001"/>
          </a:xfrm>
          <a:prstGeom prst="rect">
            <a:avLst/>
          </a:prstGeom>
        </p:spPr>
        <p:txBody>
          <a:bodyPr>
            <a:noAutofit/>
          </a:bodyPr>
          <a:lstStyle>
            <a:lvl1pPr algn="l">
              <a:defRPr sz="3600" b="0" i="0">
                <a:solidFill>
                  <a:srgbClr val="CC0000"/>
                </a:solidFill>
                <a:latin typeface="Calibri" panose="020F0502020204030204" pitchFamily="34" charset="0"/>
                <a:ea typeface="Open Sans" panose="020B0606030504020204" pitchFamily="34" charset="0"/>
                <a:cs typeface="Calibri" panose="020F0502020204030204" pitchFamily="34" charset="0"/>
                <a:sym typeface="Verdana"/>
              </a:defRPr>
            </a:lvl1pPr>
          </a:lstStyle>
          <a:p>
            <a:r>
              <a:rPr lang="en-US"/>
              <a:t>Click to edit Master title style</a:t>
            </a:r>
            <a:endParaRPr/>
          </a:p>
        </p:txBody>
      </p:sp>
      <p:sp>
        <p:nvSpPr>
          <p:cNvPr id="13" name="Body Level One…">
            <a:extLst>
              <a:ext uri="{FF2B5EF4-FFF2-40B4-BE49-F238E27FC236}">
                <a16:creationId xmlns:a16="http://schemas.microsoft.com/office/drawing/2014/main" id="{1AC09BCE-A79E-CF49-9C78-FDF0B26C0536}"/>
              </a:ext>
            </a:extLst>
          </p:cNvPr>
          <p:cNvSpPr txBox="1">
            <a:spLocks noGrp="1"/>
          </p:cNvSpPr>
          <p:nvPr>
            <p:ph type="body" sz="half" idx="1" hasCustomPrompt="1"/>
          </p:nvPr>
        </p:nvSpPr>
        <p:spPr>
          <a:xfrm>
            <a:off x="1390782" y="1760118"/>
            <a:ext cx="9386611" cy="2074127"/>
          </a:xfrm>
          <a:prstGeom prst="rect">
            <a:avLst/>
          </a:prstGeom>
        </p:spPr>
        <p:txBody>
          <a:bodyPr anchor="t">
            <a:normAutofit/>
          </a:bodyPr>
          <a:lstStyle>
            <a:lvl1pPr marL="2794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1pPr>
            <a:lvl2pPr marL="5588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2pPr>
            <a:lvl3pPr marL="8382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3pPr>
            <a:lvl4pPr marL="1117600" indent="-279400">
              <a:spcBef>
                <a:spcPts val="225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225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p:txBody>
      </p:sp>
      <p:sp>
        <p:nvSpPr>
          <p:cNvPr id="3" name="Rectangle 2">
            <a:extLst>
              <a:ext uri="{FF2B5EF4-FFF2-40B4-BE49-F238E27FC236}">
                <a16:creationId xmlns:a16="http://schemas.microsoft.com/office/drawing/2014/main" id="{17B1F142-EED9-F44E-81E2-BB4F61267A1A}"/>
              </a:ext>
            </a:extLst>
          </p:cNvPr>
          <p:cNvSpPr/>
          <p:nvPr userDrawn="1"/>
        </p:nvSpPr>
        <p:spPr>
          <a:xfrm>
            <a:off x="10623804" y="6470969"/>
            <a:ext cx="1273629"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Box 8">
            <a:extLst>
              <a:ext uri="{FF2B5EF4-FFF2-40B4-BE49-F238E27FC236}">
                <a16:creationId xmlns:a16="http://schemas.microsoft.com/office/drawing/2014/main" id="{6CC35437-79EF-4695-84E6-1FFD4CE20C96}"/>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8137170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 preserve="1">
  <p:cSld name="Title &amp; Sub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89000" y="1099655"/>
            <a:ext cx="10414000" cy="2324101"/>
          </a:xfrm>
          <a:prstGeom prst="rect">
            <a:avLst/>
          </a:prstGeom>
        </p:spPr>
        <p:txBody>
          <a:bodyPr anchor="b"/>
          <a:lstStyle>
            <a:lvl1pPr>
              <a:defRPr sz="4000">
                <a:solidFill>
                  <a:srgbClr val="000000"/>
                </a:solidFill>
              </a:defRPr>
            </a:lvl1pPr>
          </a:lstStyle>
          <a:p>
            <a:r>
              <a:t>Title Text</a:t>
            </a:r>
          </a:p>
        </p:txBody>
      </p:sp>
      <p:sp>
        <p:nvSpPr>
          <p:cNvPr id="39"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3000" b="0" i="0"/>
            </a:lvl1pPr>
            <a:lvl2pPr marL="0" indent="0" algn="ctr">
              <a:spcBef>
                <a:spcPts val="0"/>
              </a:spcBef>
              <a:buSzTx/>
              <a:buNone/>
              <a:defRPr sz="3000" b="0" i="0"/>
            </a:lvl2pPr>
            <a:lvl3pPr marL="0" indent="0" algn="ctr">
              <a:spcBef>
                <a:spcPts val="0"/>
              </a:spcBef>
              <a:buSzTx/>
              <a:buNone/>
              <a:defRPr sz="3000" b="0" i="0"/>
            </a:lvl3pPr>
            <a:lvl4pPr marL="0" indent="0" algn="ctr">
              <a:spcBef>
                <a:spcPts val="0"/>
              </a:spcBef>
              <a:buSzTx/>
              <a:buNone/>
              <a:defRPr sz="3000" b="0" i="0"/>
            </a:lvl4pPr>
            <a:lvl5pPr marL="0" indent="0" algn="ctr">
              <a:spcBef>
                <a:spcPts val="0"/>
              </a:spcBef>
              <a:buSzTx/>
              <a:buNone/>
              <a:defRPr sz="3000" b="0" i="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5979516" y="6540500"/>
            <a:ext cx="267702" cy="287258"/>
          </a:xfrm>
          <a:prstGeom prst="rect">
            <a:avLst/>
          </a:prstGeom>
        </p:spPr>
        <p:txBody>
          <a:bodyPr/>
          <a:lstStyle/>
          <a:p>
            <a:fld id="{86CB4B4D-7CA3-9044-876B-883B54F8677D}" type="slidenum">
              <a:rPr/>
              <a:t>‹#›</a:t>
            </a:fld>
            <a:endParaRPr/>
          </a:p>
        </p:txBody>
      </p:sp>
      <p:sp>
        <p:nvSpPr>
          <p:cNvPr id="3" name="Rectangle 2">
            <a:extLst>
              <a:ext uri="{FF2B5EF4-FFF2-40B4-BE49-F238E27FC236}">
                <a16:creationId xmlns:a16="http://schemas.microsoft.com/office/drawing/2014/main" id="{2EEDA51B-760E-234D-8D9A-3EC76C963FFE}"/>
              </a:ext>
            </a:extLst>
          </p:cNvPr>
          <p:cNvSpPr/>
          <p:nvPr userDrawn="1"/>
        </p:nvSpPr>
        <p:spPr>
          <a:xfrm>
            <a:off x="9927772" y="6487780"/>
            <a:ext cx="1375229"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84F37584-524D-47D0-B06F-02463BD6E654}"/>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429987577"/>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mp; Blank with no left line">
    <p:spTree>
      <p:nvGrpSpPr>
        <p:cNvPr id="1" name=""/>
        <p:cNvGrpSpPr/>
        <p:nvPr/>
      </p:nvGrpSpPr>
      <p:grpSpPr>
        <a:xfrm>
          <a:off x="0" y="0"/>
          <a:ext cx="0" cy="0"/>
          <a:chOff x="0" y="0"/>
          <a:chExt cx="0" cy="0"/>
        </a:xfrm>
      </p:grpSpPr>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Autofit/>
          </a:bodyPr>
          <a:lstStyle>
            <a:lvl1pPr algn="l">
              <a:defRPr sz="3600" b="0" i="0">
                <a:solidFill>
                  <a:srgbClr val="CC0000"/>
                </a:solidFill>
                <a:latin typeface="Calibri" panose="020F0502020204030204" pitchFamily="34" charset="0"/>
                <a:ea typeface="Open Sans" panose="020B0606030504020204" pitchFamily="34" charset="0"/>
                <a:cs typeface="Calibri" panose="020F0502020204030204" pitchFamily="34" charset="0"/>
                <a:sym typeface="Verdana"/>
              </a:defRPr>
            </a:lvl1pPr>
          </a:lstStyle>
          <a:p>
            <a:r>
              <a:rPr lang="en-US"/>
              <a:t>Click to edit Master title style</a:t>
            </a:r>
            <a:endParaRPr/>
          </a:p>
        </p:txBody>
      </p:sp>
      <p:sp>
        <p:nvSpPr>
          <p:cNvPr id="3" name="Rectangle 2">
            <a:extLst>
              <a:ext uri="{FF2B5EF4-FFF2-40B4-BE49-F238E27FC236}">
                <a16:creationId xmlns:a16="http://schemas.microsoft.com/office/drawing/2014/main" id="{837AF0A4-80AC-B545-9142-696C80800E72}"/>
              </a:ext>
            </a:extLst>
          </p:cNvPr>
          <p:cNvSpPr/>
          <p:nvPr userDrawn="1"/>
        </p:nvSpPr>
        <p:spPr>
          <a:xfrm>
            <a:off x="9568543" y="6454640"/>
            <a:ext cx="1632857"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D878E4CD-BA91-4701-92A7-E53893C42BEE}"/>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1173656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Quote/Question">
    <p:spTree>
      <p:nvGrpSpPr>
        <p:cNvPr id="1" name=""/>
        <p:cNvGrpSpPr/>
        <p:nvPr/>
      </p:nvGrpSpPr>
      <p:grpSpPr>
        <a:xfrm>
          <a:off x="0" y="0"/>
          <a:ext cx="0" cy="0"/>
          <a:chOff x="0" y="0"/>
          <a:chExt cx="0" cy="0"/>
        </a:xfrm>
      </p:grpSpPr>
      <p:sp>
        <p:nvSpPr>
          <p:cNvPr id="5" name="Rectangle 4"/>
          <p:cNvSpPr/>
          <p:nvPr/>
        </p:nvSpPr>
        <p:spPr>
          <a:xfrm>
            <a:off x="-3176"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 Placeholder 6"/>
          <p:cNvSpPr>
            <a:spLocks noGrp="1"/>
          </p:cNvSpPr>
          <p:nvPr>
            <p:ph type="body" sz="quarter" idx="11" hasCustomPrompt="1"/>
          </p:nvPr>
        </p:nvSpPr>
        <p:spPr>
          <a:xfrm>
            <a:off x="2170509" y="2797572"/>
            <a:ext cx="7844632" cy="1262856"/>
          </a:xfrm>
        </p:spPr>
        <p:txBody>
          <a:bodyPr/>
          <a:lstStyle>
            <a:lvl1pPr marL="0" marR="0" indent="0" algn="ctr" defTabSz="412750" rtl="0" fontAlgn="auto" latinLnBrk="0" hangingPunct="0">
              <a:lnSpc>
                <a:spcPct val="100000"/>
              </a:lnSpc>
              <a:spcBef>
                <a:spcPts val="0"/>
              </a:spcBef>
              <a:spcAft>
                <a:spcPts val="0"/>
              </a:spcAft>
              <a:buClrTx/>
              <a:buSzTx/>
              <a:buFontTx/>
              <a:buNone/>
              <a:tabLst/>
              <a:defRPr sz="2200" b="0" i="0">
                <a:latin typeface="Calibri" panose="020F0502020204030204" pitchFamily="34" charset="0"/>
                <a:cs typeface="Calibri" panose="020F0502020204030204" pitchFamily="34" charset="0"/>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Large Statement, </a:t>
            </a:r>
          </a:p>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Question, or Quote</a:t>
            </a:r>
          </a:p>
        </p:txBody>
      </p:sp>
      <p:pic>
        <p:nvPicPr>
          <p:cNvPr id="9" name="Scrum Inc_CMYK.pdf" descr="Scrum Inc_CMYK.pdf">
            <a:extLst>
              <a:ext uri="{FF2B5EF4-FFF2-40B4-BE49-F238E27FC236}">
                <a16:creationId xmlns:a16="http://schemas.microsoft.com/office/drawing/2014/main" id="{639DE5CE-64CA-D246-BA50-ECED4F77C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Slide Number">
            <a:extLst>
              <a:ext uri="{FF2B5EF4-FFF2-40B4-BE49-F238E27FC236}">
                <a16:creationId xmlns:a16="http://schemas.microsoft.com/office/drawing/2014/main" id="{F4AFD71F-6ACA-4CFD-9CCF-A7EFA7DD69AC}"/>
              </a:ext>
            </a:extLst>
          </p:cNvPr>
          <p:cNvSpPr txBox="1">
            <a:spLocks noGrp="1"/>
          </p:cNvSpPr>
          <p:nvPr>
            <p:ph type="sldNum" sz="quarter" idx="2"/>
          </p:nvPr>
        </p:nvSpPr>
        <p:spPr>
          <a:xfrm>
            <a:off x="5974172" y="6475098"/>
            <a:ext cx="267702" cy="287258"/>
          </a:xfrm>
          <a:prstGeom prst="rect">
            <a:avLst/>
          </a:prstGeom>
        </p:spPr>
        <p:txBody>
          <a:bodyPr/>
          <a:lstStyle>
            <a:lvl1pPr>
              <a:defRPr>
                <a:solidFill>
                  <a:schemeClr val="bg1"/>
                </a:solidFill>
              </a:defRPr>
            </a:lvl1pPr>
          </a:lstStyle>
          <a:p>
            <a:fld id="{86CB4B4D-7CA3-9044-876B-883B54F8677D}" type="slidenum">
              <a:rPr lang="en-US" smtClean="0"/>
              <a:t>‹#›</a:t>
            </a:fld>
            <a:endParaRPr lang="en-US"/>
          </a:p>
        </p:txBody>
      </p:sp>
      <p:sp>
        <p:nvSpPr>
          <p:cNvPr id="10" name="Rectangle 9">
            <a:extLst>
              <a:ext uri="{FF2B5EF4-FFF2-40B4-BE49-F238E27FC236}">
                <a16:creationId xmlns:a16="http://schemas.microsoft.com/office/drawing/2014/main" id="{305FC62D-1626-467A-BFEC-C06927291E02}"/>
              </a:ext>
            </a:extLst>
          </p:cNvPr>
          <p:cNvSpPr/>
          <p:nvPr userDrawn="1"/>
        </p:nvSpPr>
        <p:spPr>
          <a:xfrm>
            <a:off x="3175"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3" name="Scrum Inc_CMYK.pdf" descr="Scrum Inc_CMYK.pdf">
            <a:extLst>
              <a:ext uri="{FF2B5EF4-FFF2-40B4-BE49-F238E27FC236}">
                <a16:creationId xmlns:a16="http://schemas.microsoft.com/office/drawing/2014/main" id="{8BEC37DB-7A2C-47E3-AD3D-654258A71B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5" name="TextBox 14">
            <a:extLst>
              <a:ext uri="{FF2B5EF4-FFF2-40B4-BE49-F238E27FC236}">
                <a16:creationId xmlns:a16="http://schemas.microsoft.com/office/drawing/2014/main" id="{1A875B0F-C424-4EDB-87F3-22221D72815F}"/>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56623655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Title Text"/>
          <p:cNvSpPr txBox="1">
            <a:spLocks noGrp="1"/>
          </p:cNvSpPr>
          <p:nvPr>
            <p:ph type="title"/>
          </p:nvPr>
        </p:nvSpPr>
        <p:spPr>
          <a:xfrm>
            <a:off x="841375" y="0"/>
            <a:ext cx="10502900" cy="1143001"/>
          </a:xfrm>
          <a:prstGeom prst="rect">
            <a:avLst/>
          </a:prstGeom>
        </p:spPr>
        <p:txBody>
          <a:bodyPr/>
          <a:lstStyle>
            <a:lvl1pPr algn="ctr">
              <a:defRPr sz="3500">
                <a:solidFill>
                  <a:srgbClr val="CC0000"/>
                </a:solidFill>
                <a:latin typeface="Verdana"/>
                <a:ea typeface="Verdana"/>
                <a:cs typeface="Verdana"/>
                <a:sym typeface="Verdana"/>
              </a:defRPr>
            </a:lvl1pPr>
          </a:lstStyle>
          <a:p>
            <a:r>
              <a:t>Title Text</a:t>
            </a:r>
          </a:p>
        </p:txBody>
      </p:sp>
      <p:sp>
        <p:nvSpPr>
          <p:cNvPr id="3" name="Slide Number Placeholder 2">
            <a:extLst>
              <a:ext uri="{FF2B5EF4-FFF2-40B4-BE49-F238E27FC236}">
                <a16:creationId xmlns:a16="http://schemas.microsoft.com/office/drawing/2014/main" id="{58907BF9-4DF8-9A44-84CD-160C53E6C0B6}"/>
              </a:ext>
            </a:extLst>
          </p:cNvPr>
          <p:cNvSpPr>
            <a:spLocks noGrp="1"/>
          </p:cNvSpPr>
          <p:nvPr>
            <p:ph type="sldNum" sz="quarter" idx="11"/>
          </p:nvPr>
        </p:nvSpPr>
        <p:spPr>
          <a:xfrm>
            <a:off x="5589182" y="6504465"/>
            <a:ext cx="267702" cy="287258"/>
          </a:xfrm>
          <a:prstGeom prst="rect">
            <a:avLst/>
          </a:prstGeom>
        </p:spPr>
        <p:txBody>
          <a:bodyPr/>
          <a:lstStyle/>
          <a:p>
            <a:fld id="{C188EA5A-D20C-4B43-A161-BF3A9A68537E}" type="slidenum">
              <a:rPr lang="en-US" smtClean="0"/>
              <a:pPr/>
              <a:t>‹#›</a:t>
            </a:fld>
            <a:endParaRPr lang="en-US"/>
          </a:p>
        </p:txBody>
      </p:sp>
      <p:sp>
        <p:nvSpPr>
          <p:cNvPr id="4" name="Rectangle 3">
            <a:extLst>
              <a:ext uri="{FF2B5EF4-FFF2-40B4-BE49-F238E27FC236}">
                <a16:creationId xmlns:a16="http://schemas.microsoft.com/office/drawing/2014/main" id="{86A595D5-9D18-FC4D-A537-D4435CF714C5}"/>
              </a:ext>
            </a:extLst>
          </p:cNvPr>
          <p:cNvSpPr/>
          <p:nvPr userDrawn="1"/>
        </p:nvSpPr>
        <p:spPr>
          <a:xfrm>
            <a:off x="10580915" y="6431175"/>
            <a:ext cx="1257300"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extBox 7">
            <a:extLst>
              <a:ext uri="{FF2B5EF4-FFF2-40B4-BE49-F238E27FC236}">
                <a16:creationId xmlns:a16="http://schemas.microsoft.com/office/drawing/2014/main" id="{6929E2E8-9518-44FF-AE58-FD4F85D74FF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79621486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plit: Title &amp; Bullets">
    <p:spTree>
      <p:nvGrpSpPr>
        <p:cNvPr id="1" name=""/>
        <p:cNvGrpSpPr/>
        <p:nvPr/>
      </p:nvGrpSpPr>
      <p:grpSpPr>
        <a:xfrm>
          <a:off x="0" y="0"/>
          <a:ext cx="0" cy="0"/>
          <a:chOff x="0" y="0"/>
          <a:chExt cx="0" cy="0"/>
        </a:xfrm>
      </p:grpSpPr>
      <p:sp>
        <p:nvSpPr>
          <p:cNvPr id="53" name="Line"/>
          <p:cNvSpPr/>
          <p:nvPr/>
        </p:nvSpPr>
        <p:spPr>
          <a:xfrm flipV="1">
            <a:off x="6092712" y="1825676"/>
            <a:ext cx="1" cy="3867315"/>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5" name="Body Level One…"/>
          <p:cNvSpPr txBox="1">
            <a:spLocks noGrp="1"/>
          </p:cNvSpPr>
          <p:nvPr>
            <p:ph type="body" sz="half" idx="1" hasCustomPrompt="1"/>
          </p:nvPr>
        </p:nvSpPr>
        <p:spPr>
          <a:xfrm>
            <a:off x="1225551" y="1825677"/>
            <a:ext cx="4539145" cy="3932873"/>
          </a:xfrm>
          <a:prstGeom prst="rect">
            <a:avLst/>
          </a:prstGeom>
        </p:spPr>
        <p:txBody>
          <a:bodyPr anchor="t">
            <a:normAutofit/>
          </a:bodyPr>
          <a:lstStyle>
            <a:lvl1pPr marL="2794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1pPr>
            <a:lvl2pPr marL="5588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2pPr>
            <a:lvl3pPr marL="8382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3pPr>
            <a:lvl4pPr marL="11176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rmAutofit/>
          </a:bodyPr>
          <a:lstStyle>
            <a:lvl1pPr algn="l">
              <a:defRPr sz="3600">
                <a:solidFill>
                  <a:srgbClr val="CC0000"/>
                </a:solidFill>
                <a:latin typeface="Verdana"/>
                <a:ea typeface="Verdana"/>
                <a:cs typeface="Verdana"/>
                <a:sym typeface="Verdana"/>
              </a:defRPr>
            </a:lvl1pPr>
          </a:lstStyle>
          <a:p>
            <a:r>
              <a:rPr lang="en-US"/>
              <a:t>Click to edit Master title style</a:t>
            </a:r>
            <a:endParaRPr/>
          </a:p>
        </p:txBody>
      </p:sp>
      <p:sp>
        <p:nvSpPr>
          <p:cNvPr id="8" name="Body Level One…">
            <a:extLst>
              <a:ext uri="{FF2B5EF4-FFF2-40B4-BE49-F238E27FC236}">
                <a16:creationId xmlns:a16="http://schemas.microsoft.com/office/drawing/2014/main" id="{512590F9-C2E7-904F-B888-804FF7AAC09F}"/>
              </a:ext>
            </a:extLst>
          </p:cNvPr>
          <p:cNvSpPr txBox="1">
            <a:spLocks noGrp="1"/>
          </p:cNvSpPr>
          <p:nvPr>
            <p:ph type="body" sz="half" idx="10" hasCustomPrompt="1"/>
          </p:nvPr>
        </p:nvSpPr>
        <p:spPr>
          <a:xfrm>
            <a:off x="6423023" y="1825677"/>
            <a:ext cx="4539145" cy="3932873"/>
          </a:xfrm>
          <a:prstGeom prst="rect">
            <a:avLst/>
          </a:prstGeom>
        </p:spPr>
        <p:txBody>
          <a:bodyPr anchor="t">
            <a:normAutofit/>
          </a:bodyPr>
          <a:lstStyle>
            <a:lvl1pPr marL="2794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1pPr>
            <a:lvl2pPr marL="5588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2pPr>
            <a:lvl3pPr marL="8382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3pPr>
            <a:lvl4pPr marL="11176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 name="TextBox 8">
            <a:extLst>
              <a:ext uri="{FF2B5EF4-FFF2-40B4-BE49-F238E27FC236}">
                <a16:creationId xmlns:a16="http://schemas.microsoft.com/office/drawing/2014/main" id="{7A9F4202-53DF-4C2E-A89C-D36D8CA557A8}"/>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48057890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Bullets &amp; Photo" preserve="1">
  <p:cSld name="Title, Bullets &amp; Photo">
    <p:spTree>
      <p:nvGrpSpPr>
        <p:cNvPr id="1" name="Shape 15"/>
        <p:cNvGrpSpPr/>
        <p:nvPr/>
      </p:nvGrpSpPr>
      <p:grpSpPr>
        <a:xfrm>
          <a:off x="0" y="0"/>
          <a:ext cx="0" cy="0"/>
          <a:chOff x="0" y="0"/>
          <a:chExt cx="0" cy="0"/>
        </a:xfrm>
      </p:grpSpPr>
      <p:sp>
        <p:nvSpPr>
          <p:cNvPr id="16" name="Google Shape;16;p6"/>
          <p:cNvSpPr>
            <a:spLocks noGrp="1"/>
          </p:cNvSpPr>
          <p:nvPr>
            <p:ph type="pic" idx="2"/>
          </p:nvPr>
        </p:nvSpPr>
        <p:spPr>
          <a:xfrm>
            <a:off x="6584951" y="1758091"/>
            <a:ext cx="4195999" cy="393490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1pPr>
            <a:lvl2pPr marR="0" lvl="1"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2pPr>
            <a:lvl3pPr marR="0" lvl="2"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3pPr>
            <a:lvl4pPr marR="0" lvl="3"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4pPr>
            <a:lvl5pPr marR="0" lvl="4"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5pPr>
            <a:lvl6pPr marR="0" lvl="5"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9pPr>
          </a:lstStyle>
          <a:p>
            <a:endParaRPr/>
          </a:p>
        </p:txBody>
      </p:sp>
      <p:cxnSp>
        <p:nvCxnSpPr>
          <p:cNvPr id="17" name="Google Shape;17;p6"/>
          <p:cNvCxnSpPr/>
          <p:nvPr/>
        </p:nvCxnSpPr>
        <p:spPr>
          <a:xfrm rot="10800000" flipH="1">
            <a:off x="1295666" y="1758091"/>
            <a:ext cx="1" cy="3867315"/>
          </a:xfrm>
          <a:prstGeom prst="straightConnector1">
            <a:avLst/>
          </a:prstGeom>
          <a:noFill/>
          <a:ln w="50800" cap="flat" cmpd="sng">
            <a:solidFill>
              <a:srgbClr val="CC1000"/>
            </a:solidFill>
            <a:prstDash val="solid"/>
            <a:miter lim="400000"/>
            <a:headEnd type="none" w="sm" len="sm"/>
            <a:tailEnd type="none" w="sm" len="sm"/>
          </a:ln>
        </p:spPr>
      </p:cxnSp>
      <p:sp>
        <p:nvSpPr>
          <p:cNvPr id="18" name="Google Shape;18;p6"/>
          <p:cNvSpPr txBox="1">
            <a:spLocks noGrp="1"/>
          </p:cNvSpPr>
          <p:nvPr>
            <p:ph type="body" idx="1"/>
          </p:nvPr>
        </p:nvSpPr>
        <p:spPr>
          <a:xfrm>
            <a:off x="1390782" y="1760119"/>
            <a:ext cx="5111751" cy="3932873"/>
          </a:xfrm>
          <a:prstGeom prst="rect">
            <a:avLst/>
          </a:prstGeom>
          <a:noFill/>
          <a:ln>
            <a:noFill/>
          </a:ln>
        </p:spPr>
        <p:txBody>
          <a:bodyPr spcFirstLastPara="1" wrap="square" lIns="50800" tIns="50800" rIns="50800" bIns="50800" anchor="t" anchorCtr="0">
            <a:normAutofit/>
          </a:bodyPr>
          <a:lstStyle>
            <a:lvl1pPr marL="457200" lvl="0"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1pPr>
            <a:lvl2pPr marL="914400" lvl="1"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2pPr>
            <a:lvl3pPr marL="1371600" lvl="2"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3pPr>
            <a:lvl4pPr marL="1828800" lvl="3"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4pPr>
            <a:lvl5pPr marL="2286000" lvl="4"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5pPr>
            <a:lvl6pPr marL="2743200" lvl="5" indent="-371475" algn="l">
              <a:lnSpc>
                <a:spcPct val="100000"/>
              </a:lnSpc>
              <a:spcBef>
                <a:spcPts val="2950"/>
              </a:spcBef>
              <a:spcAft>
                <a:spcPts val="0"/>
              </a:spcAft>
              <a:buClr>
                <a:srgbClr val="000000"/>
              </a:buClr>
              <a:buSzPts val="2250"/>
              <a:buChar char="•"/>
              <a:defRPr/>
            </a:lvl6pPr>
            <a:lvl7pPr marL="3200400" lvl="6" indent="-371475" algn="l">
              <a:lnSpc>
                <a:spcPct val="100000"/>
              </a:lnSpc>
              <a:spcBef>
                <a:spcPts val="2950"/>
              </a:spcBef>
              <a:spcAft>
                <a:spcPts val="0"/>
              </a:spcAft>
              <a:buClr>
                <a:srgbClr val="000000"/>
              </a:buClr>
              <a:buSzPts val="2250"/>
              <a:buChar char="•"/>
              <a:defRPr/>
            </a:lvl7pPr>
            <a:lvl8pPr marL="3657600" lvl="7" indent="-371475" algn="l">
              <a:lnSpc>
                <a:spcPct val="100000"/>
              </a:lnSpc>
              <a:spcBef>
                <a:spcPts val="2950"/>
              </a:spcBef>
              <a:spcAft>
                <a:spcPts val="0"/>
              </a:spcAft>
              <a:buClr>
                <a:srgbClr val="000000"/>
              </a:buClr>
              <a:buSzPts val="2250"/>
              <a:buChar char="•"/>
              <a:defRPr/>
            </a:lvl8pPr>
            <a:lvl9pPr marL="4114800" lvl="8" indent="-371475" algn="l">
              <a:lnSpc>
                <a:spcPct val="100000"/>
              </a:lnSpc>
              <a:spcBef>
                <a:spcPts val="2950"/>
              </a:spcBef>
              <a:spcAft>
                <a:spcPts val="0"/>
              </a:spcAft>
              <a:buClr>
                <a:srgbClr val="000000"/>
              </a:buClr>
              <a:buSzPts val="2250"/>
              <a:buChar char="•"/>
              <a:defRPr/>
            </a:lvl9pPr>
          </a:lstStyle>
          <a:p>
            <a:endParaRPr/>
          </a:p>
        </p:txBody>
      </p:sp>
      <p:sp>
        <p:nvSpPr>
          <p:cNvPr id="19" name="Google Shape;19;p6"/>
          <p:cNvSpPr/>
          <p:nvPr/>
        </p:nvSpPr>
        <p:spPr>
          <a:xfrm>
            <a:off x="12048365" y="-4234"/>
            <a:ext cx="156336" cy="6866468"/>
          </a:xfrm>
          <a:prstGeom prst="rect">
            <a:avLst/>
          </a:prstGeom>
          <a:solidFill>
            <a:srgbClr val="CC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20" name="Google Shape;20;p6"/>
          <p:cNvSpPr txBox="1">
            <a:spLocks noGrp="1"/>
          </p:cNvSpPr>
          <p:nvPr>
            <p:ph type="sldNum" idx="12"/>
          </p:nvPr>
        </p:nvSpPr>
        <p:spPr>
          <a:xfrm>
            <a:off x="5979516" y="6540500"/>
            <a:ext cx="267702" cy="287258"/>
          </a:xfrm>
          <a:prstGeom prst="rect">
            <a:avLst/>
          </a:prstGeom>
          <a:noFill/>
          <a:ln>
            <a:noFill/>
          </a:ln>
        </p:spPr>
        <p:txBody>
          <a:bodyPr spcFirstLastPara="1" wrap="square" lIns="50800" tIns="50800" rIns="50800" bIns="50800" anchor="t" anchorCtr="0">
            <a:spAutoFit/>
          </a:bodyPr>
          <a:lstStyle>
            <a:lvl1pPr marL="0" lvl="0" indent="0" algn="l">
              <a:spcBef>
                <a:spcPts val="0"/>
              </a:spcBef>
              <a:buNone/>
              <a:defRPr sz="1200" b="0">
                <a:latin typeface="Helvetica Neue Light"/>
                <a:ea typeface="Helvetica Neue Light"/>
                <a:cs typeface="Helvetica Neue Light"/>
                <a:sym typeface="Helvetica Neue Light"/>
              </a:defRPr>
            </a:lvl1pPr>
            <a:lvl2pPr marL="0" lvl="1" indent="0" algn="l">
              <a:spcBef>
                <a:spcPts val="0"/>
              </a:spcBef>
              <a:buNone/>
              <a:defRPr sz="1200" b="0">
                <a:latin typeface="Helvetica Neue Light"/>
                <a:ea typeface="Helvetica Neue Light"/>
                <a:cs typeface="Helvetica Neue Light"/>
                <a:sym typeface="Helvetica Neue Light"/>
              </a:defRPr>
            </a:lvl2pPr>
            <a:lvl3pPr marL="0" lvl="2" indent="0" algn="l">
              <a:spcBef>
                <a:spcPts val="0"/>
              </a:spcBef>
              <a:buNone/>
              <a:defRPr sz="1200" b="0">
                <a:latin typeface="Helvetica Neue Light"/>
                <a:ea typeface="Helvetica Neue Light"/>
                <a:cs typeface="Helvetica Neue Light"/>
                <a:sym typeface="Helvetica Neue Light"/>
              </a:defRPr>
            </a:lvl3pPr>
            <a:lvl4pPr marL="0" lvl="3" indent="0" algn="l">
              <a:spcBef>
                <a:spcPts val="0"/>
              </a:spcBef>
              <a:buNone/>
              <a:defRPr sz="1200" b="0">
                <a:latin typeface="Helvetica Neue Light"/>
                <a:ea typeface="Helvetica Neue Light"/>
                <a:cs typeface="Helvetica Neue Light"/>
                <a:sym typeface="Helvetica Neue Light"/>
              </a:defRPr>
            </a:lvl4pPr>
            <a:lvl5pPr marL="0" lvl="4" indent="0" algn="l">
              <a:spcBef>
                <a:spcPts val="0"/>
              </a:spcBef>
              <a:buNone/>
              <a:defRPr sz="1200" b="0">
                <a:latin typeface="Helvetica Neue Light"/>
                <a:ea typeface="Helvetica Neue Light"/>
                <a:cs typeface="Helvetica Neue Light"/>
                <a:sym typeface="Helvetica Neue Light"/>
              </a:defRPr>
            </a:lvl5pPr>
            <a:lvl6pPr marL="0" lvl="5" indent="0" algn="l">
              <a:spcBef>
                <a:spcPts val="0"/>
              </a:spcBef>
              <a:buNone/>
              <a:defRPr sz="1200" b="0">
                <a:latin typeface="Helvetica Neue Light"/>
                <a:ea typeface="Helvetica Neue Light"/>
                <a:cs typeface="Helvetica Neue Light"/>
                <a:sym typeface="Helvetica Neue Light"/>
              </a:defRPr>
            </a:lvl6pPr>
            <a:lvl7pPr marL="0" lvl="6" indent="0" algn="l">
              <a:spcBef>
                <a:spcPts val="0"/>
              </a:spcBef>
              <a:buNone/>
              <a:defRPr sz="1200" b="0">
                <a:latin typeface="Helvetica Neue Light"/>
                <a:ea typeface="Helvetica Neue Light"/>
                <a:cs typeface="Helvetica Neue Light"/>
                <a:sym typeface="Helvetica Neue Light"/>
              </a:defRPr>
            </a:lvl7pPr>
            <a:lvl8pPr marL="0" lvl="7" indent="0" algn="l">
              <a:spcBef>
                <a:spcPts val="0"/>
              </a:spcBef>
              <a:buNone/>
              <a:defRPr sz="1200" b="0">
                <a:latin typeface="Helvetica Neue Light"/>
                <a:ea typeface="Helvetica Neue Light"/>
                <a:cs typeface="Helvetica Neue Light"/>
                <a:sym typeface="Helvetica Neue Light"/>
              </a:defRPr>
            </a:lvl8pPr>
            <a:lvl9pPr marL="0" lvl="8" indent="0" algn="l">
              <a:spcBef>
                <a:spcPts val="0"/>
              </a:spcBef>
              <a:buNone/>
              <a:defRPr sz="1200" b="0">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21" name="Google Shape;21;p6"/>
          <p:cNvSpPr txBox="1">
            <a:spLocks noGrp="1"/>
          </p:cNvSpPr>
          <p:nvPr>
            <p:ph type="title"/>
          </p:nvPr>
        </p:nvSpPr>
        <p:spPr>
          <a:xfrm>
            <a:off x="1225552" y="465668"/>
            <a:ext cx="9736617" cy="1143001"/>
          </a:xfrm>
          <a:prstGeom prst="rect">
            <a:avLst/>
          </a:prstGeom>
          <a:noFill/>
          <a:ln>
            <a:noFill/>
          </a:ln>
        </p:spPr>
        <p:txBody>
          <a:bodyPr spcFirstLastPara="1" wrap="square" lIns="50800" tIns="50800" rIns="50800" bIns="50800" anchor="ctr" anchorCtr="0">
            <a:noAutofit/>
          </a:bodyPr>
          <a:lstStyle>
            <a:lvl1pPr lvl="0" algn="l">
              <a:lnSpc>
                <a:spcPct val="100000"/>
              </a:lnSpc>
              <a:spcBef>
                <a:spcPts val="0"/>
              </a:spcBef>
              <a:spcAft>
                <a:spcPts val="0"/>
              </a:spcAft>
              <a:buClr>
                <a:srgbClr val="CC0000"/>
              </a:buClr>
              <a:buSzPts val="3600"/>
              <a:buFont typeface="Verdana"/>
              <a:buNone/>
              <a:defRPr sz="3600">
                <a:solidFill>
                  <a:srgbClr val="CC0000"/>
                </a:solidFill>
                <a:latin typeface="Verdana"/>
                <a:ea typeface="Verdana"/>
                <a:cs typeface="Verdana"/>
                <a:sym typeface="Verdan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 name="TextBox 7">
            <a:extLst>
              <a:ext uri="{FF2B5EF4-FFF2-40B4-BE49-F238E27FC236}">
                <a16:creationId xmlns:a16="http://schemas.microsoft.com/office/drawing/2014/main" id="{2F729662-E3E6-4FEC-944F-A5FAB423F094}"/>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9516442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ew Bio Slide - ADD RED BAR to separate business from personal">
    <p:spTree>
      <p:nvGrpSpPr>
        <p:cNvPr id="1" name=""/>
        <p:cNvGrpSpPr/>
        <p:nvPr/>
      </p:nvGrpSpPr>
      <p:grpSpPr>
        <a:xfrm>
          <a:off x="0" y="0"/>
          <a:ext cx="0" cy="0"/>
          <a:chOff x="0" y="0"/>
          <a:chExt cx="0" cy="0"/>
        </a:xfrm>
      </p:grpSpPr>
      <p:sp>
        <p:nvSpPr>
          <p:cNvPr id="3" name="Rectangle 2"/>
          <p:cNvSpPr/>
          <p:nvPr userDrawn="1"/>
        </p:nvSpPr>
        <p:spPr>
          <a:xfrm>
            <a:off x="7925178" y="3388440"/>
            <a:ext cx="279100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Body Level One…"/>
          <p:cNvSpPr txBox="1">
            <a:spLocks noGrp="1"/>
          </p:cNvSpPr>
          <p:nvPr>
            <p:ph type="body" sz="half" idx="1" hasCustomPrompt="1"/>
          </p:nvPr>
        </p:nvSpPr>
        <p:spPr>
          <a:xfrm>
            <a:off x="574537" y="1302918"/>
            <a:ext cx="6391747" cy="5052366"/>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a:latin typeface="Open Sans" charset="0"/>
                <a:ea typeface="Open Sans" charset="0"/>
                <a:cs typeface="Open Sans" charset="0"/>
                <a:sym typeface="Verdana"/>
              </a:defRPr>
            </a:lvl2pPr>
            <a:lvl3pPr marL="838200" indent="-279400">
              <a:spcBef>
                <a:spcPts val="2250"/>
              </a:spcBef>
              <a:defRPr sz="1900">
                <a:latin typeface="Open Sans" charset="0"/>
                <a:ea typeface="Open Sans" charset="0"/>
                <a:cs typeface="Open Sans" charset="0"/>
                <a:sym typeface="Verdana"/>
              </a:defRPr>
            </a:lvl3pPr>
            <a:lvl4pPr marL="1117600" indent="-279400">
              <a:spcBef>
                <a:spcPts val="2250"/>
              </a:spcBef>
              <a:defRPr sz="1900">
                <a:latin typeface="Open Sans" charset="0"/>
                <a:ea typeface="Open Sans" charset="0"/>
                <a:cs typeface="Open Sans" charset="0"/>
                <a:sym typeface="Verdana"/>
              </a:defRPr>
            </a:lvl4pPr>
            <a:lvl5pPr marL="1397000" indent="-279400">
              <a:spcBef>
                <a:spcPts val="2250"/>
              </a:spcBef>
              <a:defRPr sz="1900">
                <a:latin typeface="Open Sans" charset="0"/>
                <a:ea typeface="Open Sans" charset="0"/>
                <a:cs typeface="Open Sans" charset="0"/>
                <a:sym typeface="Verdana"/>
              </a:defRPr>
            </a:lvl5pPr>
          </a:lstStyle>
          <a:p>
            <a:pPr lvl="0"/>
            <a:r>
              <a:rPr lang="en-US"/>
              <a:t>Area for logos / images</a:t>
            </a:r>
            <a:endParaRPr/>
          </a:p>
        </p:txBody>
      </p:sp>
      <p:sp>
        <p:nvSpPr>
          <p:cNvPr id="9" name="Rectangle 8">
            <a:extLst>
              <a:ext uri="{FF2B5EF4-FFF2-40B4-BE49-F238E27FC236}">
                <a16:creationId xmlns:a16="http://schemas.microsoft.com/office/drawing/2014/main" id="{FBA50CBB-2D97-6E46-87C5-7DB1E7520D80}"/>
              </a:ext>
            </a:extLst>
          </p:cNvPr>
          <p:cNvSpPr/>
          <p:nvPr userDrawn="1"/>
        </p:nvSpPr>
        <p:spPr>
          <a:xfrm>
            <a:off x="228599" y="0"/>
            <a:ext cx="114300" cy="1240972"/>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Picture Placeholder 3">
            <a:extLst>
              <a:ext uri="{FF2B5EF4-FFF2-40B4-BE49-F238E27FC236}">
                <a16:creationId xmlns:a16="http://schemas.microsoft.com/office/drawing/2014/main" id="{1D7B47B6-4752-AB4A-AB61-2AD9B1E9027F}"/>
              </a:ext>
            </a:extLst>
          </p:cNvPr>
          <p:cNvSpPr>
            <a:spLocks noGrp="1"/>
          </p:cNvSpPr>
          <p:nvPr>
            <p:ph type="pic" sz="quarter" idx="21"/>
          </p:nvPr>
        </p:nvSpPr>
        <p:spPr>
          <a:xfrm>
            <a:off x="7323138" y="1388472"/>
            <a:ext cx="4135438" cy="2714297"/>
          </a:xfrm>
          <a:effectLst>
            <a:outerShdw blurRad="63500" sx="102000" sy="102000" algn="ctr" rotWithShape="0">
              <a:prstClr val="black">
                <a:alpha val="40000"/>
              </a:prstClr>
            </a:outerShdw>
          </a:effectLst>
        </p:spPr>
        <p:txBody>
          <a:bodyPr/>
          <a:lstStyle>
            <a:lvl1pPr>
              <a:defRPr b="0" i="0"/>
            </a:lvl1pPr>
          </a:lstStyle>
          <a:p>
            <a:r>
              <a:rPr lang="en-US"/>
              <a:t>Click icon to add picture</a:t>
            </a:r>
          </a:p>
        </p:txBody>
      </p:sp>
      <p:sp>
        <p:nvSpPr>
          <p:cNvPr id="2" name="Rectangle 1">
            <a:extLst>
              <a:ext uri="{FF2B5EF4-FFF2-40B4-BE49-F238E27FC236}">
                <a16:creationId xmlns:a16="http://schemas.microsoft.com/office/drawing/2014/main" id="{81965709-953C-ED40-AF4D-085FBF8C8E53}"/>
              </a:ext>
            </a:extLst>
          </p:cNvPr>
          <p:cNvSpPr/>
          <p:nvPr userDrawn="1"/>
        </p:nvSpPr>
        <p:spPr>
          <a:xfrm>
            <a:off x="7323138" y="4250269"/>
            <a:ext cx="4135438" cy="2105015"/>
          </a:xfrm>
          <a:prstGeom prst="rect">
            <a:avLst/>
          </a:prstGeom>
          <a:solidFill>
            <a:schemeClr val="bg1"/>
          </a:solidFill>
          <a:ln w="76200" cap="flat">
            <a:solidFill>
              <a:schemeClr val="accent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chorCtr="0">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solidFill>
              <a:effectLst/>
              <a:uFillTx/>
              <a:latin typeface="Calibri" panose="020F0502020204030204" pitchFamily="34" charset="0"/>
              <a:ea typeface="Open Sans" panose="020B0606030504020204" pitchFamily="34" charset="0"/>
              <a:cs typeface="Calibri" panose="020F0502020204030204" pitchFamily="34" charset="0"/>
              <a:sym typeface="Helvetica Neue Medium"/>
            </a:endParaRPr>
          </a:p>
        </p:txBody>
      </p:sp>
      <p:sp>
        <p:nvSpPr>
          <p:cNvPr id="13" name="Text Placeholder 7">
            <a:extLst>
              <a:ext uri="{FF2B5EF4-FFF2-40B4-BE49-F238E27FC236}">
                <a16:creationId xmlns:a16="http://schemas.microsoft.com/office/drawing/2014/main" id="{EC29594B-B9CB-544F-A38F-08E713418427}"/>
              </a:ext>
            </a:extLst>
          </p:cNvPr>
          <p:cNvSpPr>
            <a:spLocks noGrp="1"/>
          </p:cNvSpPr>
          <p:nvPr>
            <p:ph type="body" sz="quarter" idx="10" hasCustomPrompt="1"/>
          </p:nvPr>
        </p:nvSpPr>
        <p:spPr>
          <a:xfrm>
            <a:off x="574538" y="406575"/>
            <a:ext cx="7240059" cy="528709"/>
          </a:xfrm>
        </p:spPr>
        <p:txBody>
          <a:bodyPr anchor="b" anchorCtr="0">
            <a:noAutofit/>
          </a:bodyPr>
          <a:lstStyle>
            <a:lvl1pPr marL="0" indent="0">
              <a:spcBef>
                <a:spcPts val="600"/>
              </a:spcBef>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Name</a:t>
            </a:r>
          </a:p>
        </p:txBody>
      </p:sp>
      <p:sp>
        <p:nvSpPr>
          <p:cNvPr id="15" name="Text Placeholder 7">
            <a:extLst>
              <a:ext uri="{FF2B5EF4-FFF2-40B4-BE49-F238E27FC236}">
                <a16:creationId xmlns:a16="http://schemas.microsoft.com/office/drawing/2014/main" id="{CE68D1AA-994A-2B47-B17E-50A3A7F39A8A}"/>
              </a:ext>
            </a:extLst>
          </p:cNvPr>
          <p:cNvSpPr>
            <a:spLocks noGrp="1"/>
          </p:cNvSpPr>
          <p:nvPr>
            <p:ph type="body" sz="quarter" idx="12" hasCustomPrompt="1"/>
          </p:nvPr>
        </p:nvSpPr>
        <p:spPr>
          <a:xfrm>
            <a:off x="574538" y="935284"/>
            <a:ext cx="7240059" cy="305688"/>
          </a:xfrm>
        </p:spPr>
        <p:txBody>
          <a:bodyPr anchor="b" anchorCtr="0">
            <a:noAutofit/>
          </a:bodyPr>
          <a:lstStyle>
            <a:lvl1pPr marL="0" indent="0">
              <a:spcBef>
                <a:spcPts val="600"/>
              </a:spcBef>
              <a:buNone/>
              <a:defRPr sz="1800" b="0" i="0">
                <a:solidFill>
                  <a:schemeClr val="accent6"/>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Role / Title / Function in the Class or Engagement</a:t>
            </a:r>
          </a:p>
        </p:txBody>
      </p:sp>
    </p:spTree>
    <p:extLst>
      <p:ext uri="{BB962C8B-B14F-4D97-AF65-F5344CB8AC3E}">
        <p14:creationId xmlns:p14="http://schemas.microsoft.com/office/powerpoint/2010/main" val="4186843106"/>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Body, 2 column">
    <p:spTree>
      <p:nvGrpSpPr>
        <p:cNvPr id="1" name="Shape 10"/>
        <p:cNvGrpSpPr/>
        <p:nvPr/>
      </p:nvGrpSpPr>
      <p:grpSpPr>
        <a:xfrm>
          <a:off x="0" y="0"/>
          <a:ext cx="0" cy="0"/>
          <a:chOff x="0" y="0"/>
          <a:chExt cx="0" cy="0"/>
        </a:xfrm>
      </p:grpSpPr>
      <p:sp>
        <p:nvSpPr>
          <p:cNvPr id="5" name="Content Placeholder 4"/>
          <p:cNvSpPr>
            <a:spLocks noGrp="1"/>
          </p:cNvSpPr>
          <p:nvPr>
            <p:ph sz="quarter" idx="10"/>
          </p:nvPr>
        </p:nvSpPr>
        <p:spPr>
          <a:xfrm>
            <a:off x="263909" y="1391920"/>
            <a:ext cx="5747426" cy="4876800"/>
          </a:xfrm>
        </p:spPr>
        <p:txBody>
          <a:bodyPr vert="horz"/>
          <a:lstStyle>
            <a:lvl1pPr marL="609608" indent="-609608">
              <a:spcBef>
                <a:spcPts val="1600"/>
              </a:spcBef>
              <a:buFont typeface="Arial"/>
              <a:buChar char="•"/>
              <a:defRPr b="0" i="0"/>
            </a:lvl1pPr>
            <a:lvl2pPr marL="914412" indent="-457206">
              <a:buFont typeface="Arial"/>
              <a:buChar char="•"/>
              <a:defRPr b="0" i="0"/>
            </a:lvl2pPr>
            <a:lvl3pPr marL="1371617" indent="-457206">
              <a:buFont typeface="Arial"/>
              <a:buChar char="•"/>
              <a:defRPr b="0" i="0"/>
            </a:lvl3pPr>
            <a:lvl4pPr marL="1828823" indent="-457206">
              <a:buFont typeface="Arial"/>
              <a:buChar char="•"/>
              <a:defRPr b="0" i="0"/>
            </a:lvl4pPr>
            <a:lvl5pPr marL="2286029" indent="-457206">
              <a:buFont typeface="Arial"/>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11"/>
          <p:cNvSpPr txBox="1">
            <a:spLocks noGrp="1"/>
          </p:cNvSpPr>
          <p:nvPr>
            <p:ph type="title"/>
          </p:nvPr>
        </p:nvSpPr>
        <p:spPr>
          <a:xfrm>
            <a:off x="263909" y="1"/>
            <a:ext cx="11928092" cy="1275396"/>
          </a:xfrm>
          <a:prstGeom prst="rect">
            <a:avLst/>
          </a:prstGeom>
          <a:noFill/>
        </p:spPr>
        <p:txBody>
          <a:bodyPr lIns="91425" tIns="91425" rIns="91425" bIns="91425" anchor="ctr" anchorCtr="0">
            <a:normAutofit/>
          </a:bodyPr>
          <a:lstStyle>
            <a:lvl1pPr>
              <a:spcBef>
                <a:spcPts val="0"/>
              </a:spcBef>
              <a:defRPr baseline="0">
                <a:solidFill>
                  <a:schemeClr val="tx1"/>
                </a:solidFill>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Content Placeholder 4"/>
          <p:cNvSpPr>
            <a:spLocks noGrp="1"/>
          </p:cNvSpPr>
          <p:nvPr>
            <p:ph sz="quarter" idx="11"/>
          </p:nvPr>
        </p:nvSpPr>
        <p:spPr>
          <a:xfrm>
            <a:off x="6096001" y="1391920"/>
            <a:ext cx="5747426" cy="4876800"/>
          </a:xfrm>
        </p:spPr>
        <p:txBody>
          <a:bodyPr vert="horz"/>
          <a:lstStyle>
            <a:lvl1pPr marL="609608" indent="-609608">
              <a:spcBef>
                <a:spcPts val="1600"/>
              </a:spcBef>
              <a:buFont typeface="Arial"/>
              <a:buChar char="•"/>
              <a:defRPr b="0" i="0"/>
            </a:lvl1pPr>
            <a:lvl2pPr marL="914412" indent="-457206">
              <a:buFont typeface="Arial"/>
              <a:buChar char="•"/>
              <a:defRPr b="0" i="0"/>
            </a:lvl2pPr>
            <a:lvl3pPr marL="1371617" indent="-457206">
              <a:buFont typeface="Arial"/>
              <a:buChar char="•"/>
              <a:defRPr b="0" i="0"/>
            </a:lvl3pPr>
            <a:lvl4pPr marL="1828823" indent="-457206">
              <a:buFont typeface="Arial"/>
              <a:buChar char="•"/>
              <a:defRPr b="0" i="0"/>
            </a:lvl4pPr>
            <a:lvl5pPr marL="2286029" indent="-457206">
              <a:buFont typeface="Arial"/>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3">
            <a:extLst>
              <a:ext uri="{FF2B5EF4-FFF2-40B4-BE49-F238E27FC236}">
                <a16:creationId xmlns:a16="http://schemas.microsoft.com/office/drawing/2014/main" id="{F2DABF65-025A-8046-BF98-D108E401AACD}"/>
              </a:ext>
            </a:extLst>
          </p:cNvPr>
          <p:cNvSpPr>
            <a:spLocks noGrp="1"/>
          </p:cNvSpPr>
          <p:nvPr>
            <p:ph type="sldNum" sz="quarter" idx="12"/>
          </p:nvPr>
        </p:nvSpPr>
        <p:spPr>
          <a:xfrm>
            <a:off x="9675912" y="6486798"/>
            <a:ext cx="360676" cy="389915"/>
          </a:xfrm>
        </p:spPr>
        <p:txBody>
          <a:bodyPr/>
          <a:lstStyle>
            <a:lvl1pPr>
              <a:defRPr sz="1867" baseline="0"/>
            </a:lvl1pPr>
          </a:lstStyle>
          <a:p>
            <a:fld id="{39B798A0-00C1-224A-89BA-321075ED2C76}" type="slidenum">
              <a:rPr lang="en-US" smtClean="0"/>
              <a:pPr/>
              <a:t>‹#›</a:t>
            </a:fld>
            <a:endParaRPr lang="en-US"/>
          </a:p>
        </p:txBody>
      </p:sp>
      <p:sp>
        <p:nvSpPr>
          <p:cNvPr id="13" name="Footer Placeholder 7">
            <a:extLst>
              <a:ext uri="{FF2B5EF4-FFF2-40B4-BE49-F238E27FC236}">
                <a16:creationId xmlns:a16="http://schemas.microsoft.com/office/drawing/2014/main" id="{267E6323-61CA-A84F-B975-4F8AB9A95386}"/>
              </a:ext>
            </a:extLst>
          </p:cNvPr>
          <p:cNvSpPr>
            <a:spLocks noGrp="1"/>
          </p:cNvSpPr>
          <p:nvPr>
            <p:ph type="ftr" sz="quarter" idx="3"/>
          </p:nvPr>
        </p:nvSpPr>
        <p:spPr>
          <a:xfrm>
            <a:off x="2946400" y="6486798"/>
            <a:ext cx="6096000" cy="387892"/>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cxnSp>
        <p:nvCxnSpPr>
          <p:cNvPr id="14" name="Straight Connector 13">
            <a:extLst>
              <a:ext uri="{FF2B5EF4-FFF2-40B4-BE49-F238E27FC236}">
                <a16:creationId xmlns:a16="http://schemas.microsoft.com/office/drawing/2014/main" id="{682A7186-A3F4-2542-ACDD-05B342915252}"/>
              </a:ext>
            </a:extLst>
          </p:cNvPr>
          <p:cNvCxnSpPr>
            <a:cxnSpLocks/>
          </p:cNvCxnSpPr>
          <p:nvPr userDrawn="1"/>
        </p:nvCxnSpPr>
        <p:spPr>
          <a:xfrm>
            <a:off x="1" y="1280703"/>
            <a:ext cx="3548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710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A3182-5289-3B4A-BA23-61EB99EAC0D5}"/>
              </a:ext>
            </a:extLst>
          </p:cNvPr>
          <p:cNvSpPr>
            <a:spLocks noGrp="1"/>
          </p:cNvSpPr>
          <p:nvPr>
            <p:ph type="title"/>
          </p:nvPr>
        </p:nvSpPr>
        <p:spPr>
          <a:xfrm>
            <a:off x="839788" y="457200"/>
            <a:ext cx="3932237" cy="1600200"/>
          </a:xfrm>
        </p:spPr>
        <p:txBody>
          <a:bodyPr anchor="b"/>
          <a:lstStyle>
            <a:lvl1pPr>
              <a:defRPr sz="3200" b="0" i="0"/>
            </a:lvl1pPr>
          </a:lstStyle>
          <a:p>
            <a:r>
              <a:rPr lang="en-US"/>
              <a:t>Click to edit Master title style</a:t>
            </a:r>
          </a:p>
        </p:txBody>
      </p:sp>
      <p:sp>
        <p:nvSpPr>
          <p:cNvPr id="3" name="Content Placeholder 2">
            <a:extLst>
              <a:ext uri="{FF2B5EF4-FFF2-40B4-BE49-F238E27FC236}">
                <a16:creationId xmlns:a16="http://schemas.microsoft.com/office/drawing/2014/main" id="{2A389E93-09C6-1F49-BB8C-70F3FADCBA8A}"/>
              </a:ext>
            </a:extLst>
          </p:cNvPr>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8E7BAA-E7EC-0148-8DDD-98038E329E2B}"/>
              </a:ext>
            </a:extLst>
          </p:cNvPr>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30352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theme" Target="../theme/theme4.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1B8A5-D118-C844-BA09-A0AE90080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Scrum Around the World</a:t>
            </a:r>
          </a:p>
        </p:txBody>
      </p:sp>
      <p:sp>
        <p:nvSpPr>
          <p:cNvPr id="3" name="Text Placeholder 2">
            <a:extLst>
              <a:ext uri="{FF2B5EF4-FFF2-40B4-BE49-F238E27FC236}">
                <a16:creationId xmlns:a16="http://schemas.microsoft.com/office/drawing/2014/main" id="{43C16B3A-A86A-C947-97A4-52E38AAB6A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CD3DA4EF-7764-BD4F-9FAD-71E4E738E0DE}"/>
              </a:ext>
            </a:extLst>
          </p:cNvPr>
          <p:cNvPicPr>
            <a:picLocks noChangeAspect="1"/>
          </p:cNvPicPr>
          <p:nvPr userDrawn="1"/>
        </p:nvPicPr>
        <p:blipFill>
          <a:blip r:embed="rId16"/>
          <a:srcRect/>
          <a:stretch/>
        </p:blipFill>
        <p:spPr>
          <a:xfrm>
            <a:off x="10680701" y="5984438"/>
            <a:ext cx="1065292" cy="1065292"/>
          </a:xfrm>
          <a:prstGeom prst="rect">
            <a:avLst/>
          </a:prstGeom>
        </p:spPr>
      </p:pic>
      <p:sp>
        <p:nvSpPr>
          <p:cNvPr id="6" name="TextBox 5">
            <a:extLst>
              <a:ext uri="{FF2B5EF4-FFF2-40B4-BE49-F238E27FC236}">
                <a16:creationId xmlns:a16="http://schemas.microsoft.com/office/drawing/2014/main" id="{04E52E97-569E-A843-B4D4-B53C6AA0B1FF}"/>
              </a:ext>
            </a:extLst>
          </p:cNvPr>
          <p:cNvSpPr txBox="1"/>
          <p:nvPr userDrawn="1"/>
        </p:nvSpPr>
        <p:spPr>
          <a:xfrm>
            <a:off x="309821" y="6500494"/>
            <a:ext cx="5903019" cy="225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eaLnBrk="1" fontAlgn="auto" latinLnBrk="0" hangingPunct="0">
              <a:lnSpc>
                <a:spcPct val="100000"/>
              </a:lnSpc>
              <a:spcBef>
                <a:spcPts val="0"/>
              </a:spcBef>
              <a:spcAft>
                <a:spcPts val="0"/>
              </a:spcAft>
              <a:buClrTx/>
              <a:buSzTx/>
              <a:buFontTx/>
              <a:buNone/>
              <a:tabLst/>
              <a:defRPr/>
            </a:pPr>
            <a:r>
              <a:rPr kumimoji="0" lang="en-US" sz="8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Jeff Sutherland and Scrum Inc.</a:t>
            </a:r>
            <a:r>
              <a:rPr kumimoji="0" lang="en-US" sz="8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8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8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8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2024</a:t>
            </a:r>
          </a:p>
        </p:txBody>
      </p:sp>
    </p:spTree>
    <p:extLst>
      <p:ext uri="{BB962C8B-B14F-4D97-AF65-F5344CB8AC3E}">
        <p14:creationId xmlns:p14="http://schemas.microsoft.com/office/powerpoint/2010/main" val="3468465232"/>
      </p:ext>
    </p:extLst>
  </p:cSld>
  <p:clrMap bg1="lt1" tx1="dk1" bg2="lt2" tx2="dk2" accent1="accent1" accent2="accent2" accent3="accent3" accent4="accent4" accent5="accent5" accent6="accent6" hlink="hlink" folHlink="folHlink"/>
  <p:sldLayoutIdLst>
    <p:sldLayoutId id="2147483659"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738" r:id="rId11"/>
    <p:sldLayoutId id="2147483744" r:id="rId12"/>
    <p:sldLayoutId id="2147483745" r:id="rId13"/>
    <p:sldLayoutId id="2147483746" r:id="rId14"/>
  </p:sldLayoutIdLst>
  <p:hf hdr="0" dt="0"/>
  <p:txStyles>
    <p:title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844550" y="889000"/>
            <a:ext cx="10502900" cy="5080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5979516" y="6540500"/>
            <a:ext cx="267702"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36789768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Lst>
  <p:transition spd="med"/>
  <p:hf hdr="0" dt="0"/>
  <p:txStyles>
    <p:titleStyle>
      <a:lvl1pPr marL="0" marR="0" indent="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1pPr>
      <a:lvl2pPr marL="0" marR="0" indent="1143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2pPr>
      <a:lvl3pPr marL="0" marR="0" indent="2286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3pPr>
      <a:lvl4pPr marL="0" marR="0" indent="3429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4pPr>
      <a:lvl5pPr marL="0" marR="0" indent="4572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5pPr>
      <a:lvl6pPr marL="0" marR="0" indent="5715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6pPr>
      <a:lvl7pPr marL="0" marR="0" indent="6858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7pPr>
      <a:lvl8pPr marL="0" marR="0" indent="8001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8pPr>
      <a:lvl9pPr marL="0" marR="0" indent="9144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27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1pPr>
      <a:lvl2pPr marL="595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2pPr>
      <a:lvl3pPr marL="912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3pPr>
      <a:lvl4pPr marL="1230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4pPr>
      <a:lvl5pPr marL="154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5pPr>
      <a:lvl6pPr marL="1865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6pPr>
      <a:lvl7pPr marL="2182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7pPr>
      <a:lvl8pPr marL="2500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8pPr>
      <a:lvl9pPr marL="281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1pPr>
      <a:lvl2pPr marL="0" marR="0" indent="1143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2pPr>
      <a:lvl3pPr marL="0" marR="0" indent="2286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3pPr>
      <a:lvl4pPr marL="0" marR="0" indent="3429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4pPr>
      <a:lvl5pPr marL="0" marR="0" indent="4572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5pPr>
      <a:lvl6pPr marL="0" marR="0" indent="5715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6pPr>
      <a:lvl7pPr marL="0" marR="0" indent="6858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7pPr>
      <a:lvl8pPr marL="0" marR="0" indent="8001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8pPr>
      <a:lvl9pPr marL="0" marR="0" indent="9144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9806F9-54DC-4A4B-978B-3C9C7025B4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4C2F12-3A7C-8C45-BE7E-E74FC4D3C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8181E-BD1D-3845-B2AB-151D6D2186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FE168-A31C-7E43-BF54-8E17D78989FC}" type="datetimeFigureOut">
              <a:rPr lang="en-US" smtClean="0"/>
              <a:t>9/8/24</a:t>
            </a:fld>
            <a:endParaRPr lang="en-US"/>
          </a:p>
        </p:txBody>
      </p:sp>
      <p:sp>
        <p:nvSpPr>
          <p:cNvPr id="5" name="Footer Placeholder 4">
            <a:extLst>
              <a:ext uri="{FF2B5EF4-FFF2-40B4-BE49-F238E27FC236}">
                <a16:creationId xmlns:a16="http://schemas.microsoft.com/office/drawing/2014/main" id="{B7327EB9-326C-1C43-BE23-4CC3595E2A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D3568C-30D5-7F46-89BC-7857375BB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290390-3377-1643-A7EC-BBF5FD62BEB7}" type="slidenum">
              <a:rPr lang="en-US" smtClean="0"/>
              <a:t>‹#›</a:t>
            </a:fld>
            <a:endParaRPr lang="en-US"/>
          </a:p>
        </p:txBody>
      </p:sp>
    </p:spTree>
    <p:extLst>
      <p:ext uri="{BB962C8B-B14F-4D97-AF65-F5344CB8AC3E}">
        <p14:creationId xmlns:p14="http://schemas.microsoft.com/office/powerpoint/2010/main" val="400961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844550" y="889000"/>
            <a:ext cx="10502900" cy="5080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5979516" y="6540500"/>
            <a:ext cx="267702"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414716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Lst>
  <p:transition spd="med"/>
  <p:hf hdr="0" dt="0"/>
  <p:txStyles>
    <p:titleStyle>
      <a:lvl1pPr marL="0" marR="0" indent="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1pPr>
      <a:lvl2pPr marL="0" marR="0" indent="1143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2pPr>
      <a:lvl3pPr marL="0" marR="0" indent="2286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3pPr>
      <a:lvl4pPr marL="0" marR="0" indent="3429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4pPr>
      <a:lvl5pPr marL="0" marR="0" indent="4572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5pPr>
      <a:lvl6pPr marL="0" marR="0" indent="5715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6pPr>
      <a:lvl7pPr marL="0" marR="0" indent="6858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7pPr>
      <a:lvl8pPr marL="0" marR="0" indent="8001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8pPr>
      <a:lvl9pPr marL="0" marR="0" indent="9144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27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1pPr>
      <a:lvl2pPr marL="595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2pPr>
      <a:lvl3pPr marL="912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3pPr>
      <a:lvl4pPr marL="1230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4pPr>
      <a:lvl5pPr marL="154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5pPr>
      <a:lvl6pPr marL="1865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6pPr>
      <a:lvl7pPr marL="2182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7pPr>
      <a:lvl8pPr marL="2500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8pPr>
      <a:lvl9pPr marL="281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1pPr>
      <a:lvl2pPr marL="0" marR="0" indent="1143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2pPr>
      <a:lvl3pPr marL="0" marR="0" indent="2286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3pPr>
      <a:lvl4pPr marL="0" marR="0" indent="3429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4pPr>
      <a:lvl5pPr marL="0" marR="0" indent="4572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5pPr>
      <a:lvl6pPr marL="0" marR="0" indent="5715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6pPr>
      <a:lvl7pPr marL="0" marR="0" indent="6858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7pPr>
      <a:lvl8pPr marL="0" marR="0" indent="8001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8pPr>
      <a:lvl9pPr marL="0" marR="0" indent="9144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oleObject" Target="../embeddings/oleObject1.bin"/><Relationship Id="rId7" Type="http://schemas.openxmlformats.org/officeDocument/2006/relationships/image" Target="../media/image27.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_rels/slide10.xml.rels><?xml version="1.0" encoding="UTF-8" standalone="yes"?>
<Relationships xmlns="http://schemas.openxmlformats.org/package/2006/relationships"><Relationship Id="rId3" Type="http://schemas.openxmlformats.org/officeDocument/2006/relationships/image" Target="https://lh6.googleusercontent.com/Wv8FzpUYH_t-riz07Cg8ZDbPJSyqM2hHbafR1-pcuijqxFEHYaaUceVr3DdQ1ta53VOmSf-bx9q9YIbpdSvReZmw0oWEEoowYQpY25FNSEMLksqUXLbWhucLtp_834uyrZpM0Dqagktu" TargetMode="External"/><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chat.openai.com/g/g-pajO1fBss-scrum-sage-zen-edition"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hyperlink" Target="https://leanpub.com/firstprinciplesinscru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9675B7A-ABC0-1B54-596C-F489E65BC92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7" name="think-cell data - do not delete" hidden="1">
                        <a:extLst>
                          <a:ext uri="{FF2B5EF4-FFF2-40B4-BE49-F238E27FC236}">
                            <a16:creationId xmlns:a16="http://schemas.microsoft.com/office/drawing/2014/main" id="{E9675B7A-ABC0-1B54-596C-F489E65BC9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3" descr="A red and grey text on a black background&#10;&#10;Description automatically generated">
            <a:extLst>
              <a:ext uri="{FF2B5EF4-FFF2-40B4-BE49-F238E27FC236}">
                <a16:creationId xmlns:a16="http://schemas.microsoft.com/office/drawing/2014/main" id="{0629F7EC-D183-A2AC-AE03-91977457B02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35865" y="5699566"/>
            <a:ext cx="2890793" cy="601919"/>
          </a:xfrm>
          <a:prstGeom prst="rect">
            <a:avLst/>
          </a:prstGeom>
        </p:spPr>
      </p:pic>
      <p:sp>
        <p:nvSpPr>
          <p:cNvPr id="6" name="Subtitle 2">
            <a:extLst>
              <a:ext uri="{FF2B5EF4-FFF2-40B4-BE49-F238E27FC236}">
                <a16:creationId xmlns:a16="http://schemas.microsoft.com/office/drawing/2014/main" id="{97D30402-FA4C-F8B1-1E33-4E9FE48F9671}"/>
              </a:ext>
            </a:extLst>
          </p:cNvPr>
          <p:cNvSpPr txBox="1">
            <a:spLocks/>
          </p:cNvSpPr>
          <p:nvPr/>
        </p:nvSpPr>
        <p:spPr>
          <a:xfrm>
            <a:off x="571500" y="5882542"/>
            <a:ext cx="2093042" cy="465334"/>
          </a:xfrm>
          <a:prstGeom prst="rect">
            <a:avLst/>
          </a:prstGeom>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a:latin typeface="Poppins"/>
                <a:cs typeface="Poppins"/>
              </a:rPr>
              <a:t>Brought to you by </a:t>
            </a:r>
            <a:endParaRPr lang="en-US" sz="1100"/>
          </a:p>
        </p:txBody>
      </p:sp>
      <p:pic>
        <p:nvPicPr>
          <p:cNvPr id="8" name="Picture 7">
            <a:extLst>
              <a:ext uri="{FF2B5EF4-FFF2-40B4-BE49-F238E27FC236}">
                <a16:creationId xmlns:a16="http://schemas.microsoft.com/office/drawing/2014/main" id="{1D61980F-80CF-CF89-B04B-2F0C2E531B9B}"/>
              </a:ext>
            </a:extLst>
          </p:cNvPr>
          <p:cNvPicPr>
            <a:picLocks noChangeAspect="1"/>
          </p:cNvPicPr>
          <p:nvPr/>
        </p:nvPicPr>
        <p:blipFill>
          <a:blip r:embed="rId6"/>
          <a:stretch>
            <a:fillRect/>
          </a:stretch>
        </p:blipFill>
        <p:spPr>
          <a:xfrm>
            <a:off x="12870278" y="2691332"/>
            <a:ext cx="3430032" cy="4853927"/>
          </a:xfrm>
          <a:prstGeom prst="rect">
            <a:avLst/>
          </a:prstGeom>
        </p:spPr>
      </p:pic>
      <p:pic>
        <p:nvPicPr>
          <p:cNvPr id="5" name="Picture 4">
            <a:extLst>
              <a:ext uri="{FF2B5EF4-FFF2-40B4-BE49-F238E27FC236}">
                <a16:creationId xmlns:a16="http://schemas.microsoft.com/office/drawing/2014/main" id="{3C1D0497-4C1B-4040-3272-A53EA84195BF}"/>
              </a:ext>
            </a:extLst>
          </p:cNvPr>
          <p:cNvPicPr>
            <a:picLocks noChangeAspect="1"/>
          </p:cNvPicPr>
          <p:nvPr/>
        </p:nvPicPr>
        <p:blipFill>
          <a:blip r:embed="rId7"/>
          <a:stretch>
            <a:fillRect/>
          </a:stretch>
        </p:blipFill>
        <p:spPr>
          <a:xfrm>
            <a:off x="571500" y="655266"/>
            <a:ext cx="7772400" cy="4072131"/>
          </a:xfrm>
          <a:prstGeom prst="rect">
            <a:avLst/>
          </a:prstGeom>
        </p:spPr>
      </p:pic>
      <p:pic>
        <p:nvPicPr>
          <p:cNvPr id="2" name="Picture 1">
            <a:extLst>
              <a:ext uri="{FF2B5EF4-FFF2-40B4-BE49-F238E27FC236}">
                <a16:creationId xmlns:a16="http://schemas.microsoft.com/office/drawing/2014/main" id="{EC16CD24-4E32-0753-3C5E-60A2C534E153}"/>
              </a:ext>
            </a:extLst>
          </p:cNvPr>
          <p:cNvPicPr>
            <a:picLocks noChangeAspect="1"/>
          </p:cNvPicPr>
          <p:nvPr/>
        </p:nvPicPr>
        <p:blipFill>
          <a:blip r:embed="rId8"/>
          <a:stretch>
            <a:fillRect/>
          </a:stretch>
        </p:blipFill>
        <p:spPr>
          <a:xfrm>
            <a:off x="8507188" y="655265"/>
            <a:ext cx="3516645" cy="5258787"/>
          </a:xfrm>
          <a:prstGeom prst="rect">
            <a:avLst/>
          </a:prstGeom>
        </p:spPr>
      </p:pic>
      <p:sp>
        <p:nvSpPr>
          <p:cNvPr id="3" name="TextBox 2">
            <a:extLst>
              <a:ext uri="{FF2B5EF4-FFF2-40B4-BE49-F238E27FC236}">
                <a16:creationId xmlns:a16="http://schemas.microsoft.com/office/drawing/2014/main" id="{075773D2-E99B-7BF5-A314-B3599C446986}"/>
              </a:ext>
            </a:extLst>
          </p:cNvPr>
          <p:cNvSpPr txBox="1"/>
          <p:nvPr/>
        </p:nvSpPr>
        <p:spPr>
          <a:xfrm>
            <a:off x="1219200" y="4844149"/>
            <a:ext cx="6660798" cy="738664"/>
          </a:xfrm>
          <a:prstGeom prst="rect">
            <a:avLst/>
          </a:prstGeom>
          <a:noFill/>
        </p:spPr>
        <p:txBody>
          <a:bodyPr wrap="none" rtlCol="0">
            <a:spAutoFit/>
          </a:bodyPr>
          <a:lstStyle/>
          <a:p>
            <a:r>
              <a:rPr lang="en-US" sz="2400" b="1" dirty="0" err="1"/>
              <a:t>eXtreme</a:t>
            </a:r>
            <a:r>
              <a:rPr lang="en-US" sz="2400" b="1" dirty="0"/>
              <a:t> Agile: How AI is Going to Change Your Life</a:t>
            </a:r>
          </a:p>
          <a:p>
            <a:r>
              <a:rPr lang="en-US" dirty="0"/>
              <a:t>Bain Agile Enterprise Exchange 10 Sep 2024</a:t>
            </a:r>
          </a:p>
        </p:txBody>
      </p:sp>
    </p:spTree>
    <p:extLst>
      <p:ext uri="{BB962C8B-B14F-4D97-AF65-F5344CB8AC3E}">
        <p14:creationId xmlns:p14="http://schemas.microsoft.com/office/powerpoint/2010/main" val="3263296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343701" y="1382552"/>
            <a:ext cx="6148362" cy="5372099"/>
          </a:xfrm>
        </p:spPr>
        <p:txBody>
          <a:bodyPr>
            <a:normAutofit/>
          </a:bodyPr>
          <a:lstStyle/>
          <a:p>
            <a:pPr marL="0" indent="0" algn="l">
              <a:buNone/>
            </a:pPr>
            <a:r>
              <a:rPr lang="en-US" b="0" i="0" dirty="0">
                <a:solidFill>
                  <a:srgbClr val="374151"/>
                </a:solidFill>
                <a:effectLst/>
                <a:latin typeface="Söhne"/>
              </a:rPr>
              <a:t>🌈 </a:t>
            </a:r>
            <a:r>
              <a:rPr lang="en-US" b="1" i="0" dirty="0">
                <a:solidFill>
                  <a:srgbClr val="374151"/>
                </a:solidFill>
                <a:effectLst/>
                <a:latin typeface="Söhne"/>
              </a:rPr>
              <a:t>Four Agile Values Emerge as Guideposts</a:t>
            </a:r>
            <a:endParaRPr lang="en-US" b="0" i="0" dirty="0">
              <a:solidFill>
                <a:srgbClr val="374151"/>
              </a:solidFill>
              <a:effectLst/>
              <a:latin typeface="Söhne"/>
            </a:endParaRPr>
          </a:p>
          <a:p>
            <a:pPr lvl="1">
              <a:buFont typeface="Arial" panose="020B0604020202020204" pitchFamily="34" charset="0"/>
              <a:buChar char="•"/>
            </a:pPr>
            <a:r>
              <a:rPr lang="en-US" b="0" i="0" dirty="0">
                <a:solidFill>
                  <a:srgbClr val="374151"/>
                </a:solidFill>
                <a:effectLst/>
                <a:latin typeface="Söhne"/>
              </a:rPr>
              <a:t>💥 Unleash personal power: Build great teams</a:t>
            </a:r>
          </a:p>
          <a:p>
            <a:pPr lvl="1">
              <a:buFont typeface="Arial" panose="020B0604020202020204" pitchFamily="34" charset="0"/>
              <a:buChar char="•"/>
            </a:pPr>
            <a:r>
              <a:rPr lang="en-US" b="0" i="0" dirty="0">
                <a:solidFill>
                  <a:srgbClr val="374151"/>
                </a:solidFill>
                <a:effectLst/>
                <a:latin typeface="Söhne"/>
              </a:rPr>
              <a:t>🔄 Rapid iteration: Faster, better, cheaper products</a:t>
            </a:r>
          </a:p>
          <a:p>
            <a:pPr lvl="1">
              <a:buFont typeface="Arial" panose="020B0604020202020204" pitchFamily="34" charset="0"/>
              <a:buChar char="•"/>
            </a:pPr>
            <a:r>
              <a:rPr lang="en-US" b="0" i="0" dirty="0">
                <a:solidFill>
                  <a:srgbClr val="374151"/>
                </a:solidFill>
                <a:effectLst/>
                <a:latin typeface="Söhne"/>
              </a:rPr>
              <a:t>🤝 Make the customer &amp; AI part of the </a:t>
            </a:r>
            <a:r>
              <a:rPr lang="en-US" dirty="0">
                <a:solidFill>
                  <a:srgbClr val="374151"/>
                </a:solidFill>
                <a:latin typeface="Söhne"/>
              </a:rPr>
              <a:t>team</a:t>
            </a:r>
          </a:p>
          <a:p>
            <a:pPr lvl="1">
              <a:buFont typeface="Arial" panose="020B0604020202020204" pitchFamily="34" charset="0"/>
              <a:buChar char="•"/>
            </a:pPr>
            <a:r>
              <a:rPr lang="en-US" dirty="0">
                <a:solidFill>
                  <a:srgbClr val="374151"/>
                </a:solidFill>
                <a:latin typeface="Söhne"/>
              </a:rPr>
              <a:t>🌪️ Universe is unpredictable: Adapt or perish</a:t>
            </a:r>
          </a:p>
          <a:p>
            <a:r>
              <a:rPr lang="en-US" b="1" dirty="0">
                <a:solidFill>
                  <a:srgbClr val="374151"/>
                </a:solidFill>
                <a:latin typeface="Söhne"/>
              </a:rPr>
              <a:t>Individuals and Interactions Over Processes and Tools</a:t>
            </a:r>
          </a:p>
          <a:p>
            <a:pPr lvl="1"/>
            <a:r>
              <a:rPr lang="en-US" dirty="0">
                <a:solidFill>
                  <a:srgbClr val="374151"/>
                </a:solidFill>
                <a:latin typeface="Söhne"/>
              </a:rPr>
              <a:t>A team is set of individuals with interactions that self-manage towards a common goal</a:t>
            </a:r>
          </a:p>
          <a:p>
            <a:pPr lvl="1"/>
            <a:r>
              <a:rPr lang="en-US" dirty="0">
                <a:solidFill>
                  <a:srgbClr val="374151"/>
                </a:solidFill>
                <a:latin typeface="Söhne"/>
              </a:rPr>
              <a:t>Adherence to First Principles determine success or failure</a:t>
            </a:r>
            <a:endParaRPr lang="en-US" dirty="0">
              <a:latin typeface="Söhne"/>
            </a:endParaRPr>
          </a:p>
          <a:p>
            <a:endParaRPr lang="en-US" i="0" dirty="0">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434694" y="103349"/>
            <a:ext cx="9955067" cy="1143001"/>
          </a:xfrm>
        </p:spPr>
        <p:txBody>
          <a:bodyPr>
            <a:normAutofit/>
          </a:bodyPr>
          <a:lstStyle/>
          <a:p>
            <a:r>
              <a:rPr lang="en-US" i="0">
                <a:solidFill>
                  <a:srgbClr val="C00000"/>
                </a:solidFill>
                <a:effectLst/>
                <a:latin typeface="+mj-lt"/>
              </a:rPr>
              <a:t>Agile Emerged Out of Scrum and XP</a:t>
            </a:r>
            <a:br>
              <a:rPr lang="en-US" i="0">
                <a:solidFill>
                  <a:srgbClr val="C00000"/>
                </a:solidFill>
                <a:effectLst/>
                <a:latin typeface="+mj-lt"/>
              </a:rPr>
            </a:br>
            <a:r>
              <a:rPr lang="en-US" sz="2400" i="0">
                <a:solidFill>
                  <a:srgbClr val="7030A0"/>
                </a:solidFill>
                <a:effectLst/>
                <a:latin typeface="+mj-lt"/>
              </a:rPr>
              <a:t>It is a generalized set of values and principles</a:t>
            </a:r>
            <a:endParaRPr lang="en-US" sz="2400">
              <a:solidFill>
                <a:srgbClr val="7030A0"/>
              </a:solidFill>
              <a:latin typeface="+mj-lt"/>
            </a:endParaRPr>
          </a:p>
        </p:txBody>
      </p:sp>
      <p:pic>
        <p:nvPicPr>
          <p:cNvPr id="2" name="Picture 105343346" descr="A person running on a mountain trail&#10;&#10;Description automatically generated">
            <a:extLst>
              <a:ext uri="{FF2B5EF4-FFF2-40B4-BE49-F238E27FC236}">
                <a16:creationId xmlns:a16="http://schemas.microsoft.com/office/drawing/2014/main" id="{F7927DAB-7636-98BA-D664-421E0971715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492063" y="1565562"/>
            <a:ext cx="4119949" cy="41199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8B1571-EE25-CC90-FCEC-87F43D1EFA38}"/>
              </a:ext>
            </a:extLst>
          </p:cNvPr>
          <p:cNvSpPr txBox="1"/>
          <p:nvPr/>
        </p:nvSpPr>
        <p:spPr>
          <a:xfrm>
            <a:off x="7539118" y="5765110"/>
            <a:ext cx="4116833" cy="369332"/>
          </a:xfrm>
          <a:prstGeom prst="rect">
            <a:avLst/>
          </a:prstGeom>
          <a:noFill/>
        </p:spPr>
        <p:txBody>
          <a:bodyPr wrap="none" rtlCol="0">
            <a:spAutoFit/>
          </a:bodyPr>
          <a:lstStyle/>
          <a:p>
            <a:r>
              <a:rPr lang="en-US"/>
              <a:t>Individual Self-Managing Sustainable Pace</a:t>
            </a:r>
          </a:p>
        </p:txBody>
      </p:sp>
    </p:spTree>
    <p:extLst>
      <p:ext uri="{BB962C8B-B14F-4D97-AF65-F5344CB8AC3E}">
        <p14:creationId xmlns:p14="http://schemas.microsoft.com/office/powerpoint/2010/main" val="4133114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DC84F-37D3-C84D-87DF-E8F3F78B859A}"/>
              </a:ext>
            </a:extLst>
          </p:cNvPr>
          <p:cNvSpPr>
            <a:spLocks noGrp="1"/>
          </p:cNvSpPr>
          <p:nvPr>
            <p:ph type="body" sz="half" idx="1"/>
          </p:nvPr>
        </p:nvSpPr>
        <p:spPr>
          <a:xfrm>
            <a:off x="1422313" y="1608668"/>
            <a:ext cx="5514515" cy="4419965"/>
          </a:xfrm>
        </p:spPr>
        <p:txBody>
          <a:bodyPr>
            <a:normAutofit/>
          </a:bodyPr>
          <a:lstStyle/>
          <a:p>
            <a:pPr marL="285750" indent="-285750">
              <a:buFont typeface="Arial" panose="020B0604020202020204" pitchFamily="34" charset="0"/>
              <a:buChar char="•"/>
            </a:pPr>
            <a:r>
              <a:rPr lang="en-US" altLang="ja-JP" sz="1800">
                <a:latin typeface="Söhne"/>
              </a:rPr>
              <a:t>Scrum is a framework for </a:t>
            </a:r>
            <a:r>
              <a:rPr lang="en-US" altLang="ja-JP" sz="1800" b="1">
                <a:latin typeface="Söhne"/>
              </a:rPr>
              <a:t>innovation and productivity</a:t>
            </a:r>
          </a:p>
          <a:p>
            <a:pPr marL="285750" indent="-285750">
              <a:buFont typeface="Arial" panose="020B0604020202020204" pitchFamily="34" charset="0"/>
              <a:buChar char="•"/>
            </a:pPr>
            <a:r>
              <a:rPr lang="en-US" altLang="ja-JP" sz="1800">
                <a:latin typeface="Söhne"/>
              </a:rPr>
              <a:t>Productivity is </a:t>
            </a:r>
            <a:r>
              <a:rPr lang="en-US" altLang="ja-JP" sz="1800" b="1">
                <a:latin typeface="Söhne"/>
              </a:rPr>
              <a:t>5x with Microsoft Copilot</a:t>
            </a:r>
          </a:p>
          <a:p>
            <a:pPr marL="285750" indent="-285750">
              <a:buFont typeface="Arial" panose="020B0604020202020204" pitchFamily="34" charset="0"/>
              <a:buChar char="•"/>
            </a:pPr>
            <a:r>
              <a:rPr lang="en-US" altLang="ja-JP" sz="1800">
                <a:latin typeface="Söhne"/>
              </a:rPr>
              <a:t>Microsoft laid off 12% of its workforce in 2023 and </a:t>
            </a:r>
            <a:r>
              <a:rPr lang="en-US" altLang="ja-JP" sz="1800" b="1">
                <a:latin typeface="Söhne"/>
              </a:rPr>
              <a:t>rehired AI expertise</a:t>
            </a:r>
            <a:r>
              <a:rPr lang="en-US" altLang="ja-JP" sz="1800">
                <a:latin typeface="Söhne"/>
              </a:rPr>
              <a:t> for 80% of layoffs.</a:t>
            </a:r>
          </a:p>
          <a:p>
            <a:pPr marL="285750" indent="-285750">
              <a:buFont typeface="Arial" panose="020B0604020202020204" pitchFamily="34" charset="0"/>
              <a:buChar char="•"/>
            </a:pPr>
            <a:r>
              <a:rPr lang="en-US" altLang="ja-JP" sz="1800">
                <a:latin typeface="Söhne"/>
              </a:rPr>
              <a:t>Industry analysts project </a:t>
            </a:r>
            <a:r>
              <a:rPr lang="en-US" altLang="ja-JP" sz="1800" b="1">
                <a:latin typeface="Söhne"/>
              </a:rPr>
              <a:t>30-100x team performance by 2030</a:t>
            </a:r>
            <a:r>
              <a:rPr lang="en-US" altLang="ja-JP" sz="1800">
                <a:latin typeface="Söhne"/>
              </a:rPr>
              <a:t>. </a:t>
            </a:r>
            <a:r>
              <a:rPr lang="en-US" altLang="ja-JP" sz="1800" err="1">
                <a:latin typeface="Söhne"/>
              </a:rPr>
              <a:t>Scrum@Scale</a:t>
            </a:r>
            <a:r>
              <a:rPr lang="en-US" altLang="ja-JP" sz="1800">
                <a:latin typeface="Söhne"/>
              </a:rPr>
              <a:t> will be a facilitator of that change.</a:t>
            </a:r>
          </a:p>
          <a:p>
            <a:pPr marL="285750" indent="-285750">
              <a:buFont typeface="Arial" panose="020B0604020202020204" pitchFamily="34" charset="0"/>
              <a:buChar char="•"/>
            </a:pPr>
            <a:r>
              <a:rPr lang="en-US" altLang="ja-JP" sz="1800">
                <a:latin typeface="Söhne"/>
              </a:rPr>
              <a:t>The </a:t>
            </a:r>
            <a:r>
              <a:rPr lang="en-US" altLang="ja-JP" sz="1800" b="1">
                <a:latin typeface="Söhne"/>
              </a:rPr>
              <a:t>Scrum/AI model will evolve </a:t>
            </a:r>
            <a:r>
              <a:rPr lang="en-US" altLang="ja-JP" sz="1800">
                <a:latin typeface="Söhne"/>
              </a:rPr>
              <a:t>similar to the games of Chess and Go. </a:t>
            </a:r>
          </a:p>
          <a:p>
            <a:pPr marL="285750" indent="-285750">
              <a:buFont typeface="Arial" panose="020B0604020202020204" pitchFamily="34" charset="0"/>
              <a:buChar char="•"/>
            </a:pPr>
            <a:r>
              <a:rPr lang="en-US" altLang="ja-JP" sz="1800">
                <a:latin typeface="Söhne"/>
              </a:rPr>
              <a:t>AI is currently projecting that </a:t>
            </a:r>
            <a:r>
              <a:rPr lang="en-US" altLang="ja-JP" sz="1800" b="1">
                <a:latin typeface="Söhne"/>
              </a:rPr>
              <a:t>Scrum@Scale with team member AI tools </a:t>
            </a:r>
            <a:r>
              <a:rPr lang="en-US" altLang="ja-JP" sz="1800">
                <a:latin typeface="Söhne"/>
              </a:rPr>
              <a:t>and the </a:t>
            </a:r>
            <a:r>
              <a:rPr lang="en-US" altLang="ja-JP" sz="1800" b="1">
                <a:latin typeface="Söhne"/>
              </a:rPr>
              <a:t>AI being a full-fledged independent member of the team </a:t>
            </a:r>
            <a:r>
              <a:rPr lang="en-US" altLang="ja-JP" sz="1800">
                <a:latin typeface="Söhne"/>
              </a:rPr>
              <a:t>in all Scrum events will be the surviving model by 2030.</a:t>
            </a:r>
          </a:p>
          <a:p>
            <a:pPr algn="l"/>
            <a:endParaRPr lang="en-US" altLang="ja-JP" sz="3200" b="1">
              <a:solidFill>
                <a:srgbClr val="C00000"/>
              </a:solidFill>
              <a:effectLst/>
              <a:latin typeface="Söhne"/>
            </a:endParaRPr>
          </a:p>
          <a:p>
            <a:pPr algn="l"/>
            <a:endParaRPr lang="en-US" altLang="ja-JP" sz="3200" b="1">
              <a:solidFill>
                <a:srgbClr val="C00000"/>
              </a:solidFill>
              <a:latin typeface="Söhne"/>
            </a:endParaRPr>
          </a:p>
          <a:p>
            <a:pPr algn="l"/>
            <a:endParaRPr lang="en-US" altLang="ja-JP" sz="3200" b="1">
              <a:solidFill>
                <a:srgbClr val="C00000"/>
              </a:solidFill>
              <a:effectLst/>
              <a:latin typeface="Söhne"/>
            </a:endParaRPr>
          </a:p>
          <a:p>
            <a:pPr algn="l"/>
            <a:endParaRPr lang="en-US" altLang="ja-JP" sz="3200" b="1">
              <a:solidFill>
                <a:srgbClr val="C00000"/>
              </a:solidFill>
              <a:latin typeface="Söhne"/>
            </a:endParaRPr>
          </a:p>
        </p:txBody>
      </p:sp>
      <p:sp>
        <p:nvSpPr>
          <p:cNvPr id="4" name="Title 3">
            <a:extLst>
              <a:ext uri="{FF2B5EF4-FFF2-40B4-BE49-F238E27FC236}">
                <a16:creationId xmlns:a16="http://schemas.microsoft.com/office/drawing/2014/main" id="{27544554-3BF8-CB16-E89E-BF5F6CBA3424}"/>
              </a:ext>
            </a:extLst>
          </p:cNvPr>
          <p:cNvSpPr>
            <a:spLocks noGrp="1"/>
          </p:cNvSpPr>
          <p:nvPr>
            <p:ph type="title"/>
          </p:nvPr>
        </p:nvSpPr>
        <p:spPr/>
        <p:txBody>
          <a:bodyPr>
            <a:normAutofit fontScale="90000"/>
          </a:bodyPr>
          <a:lstStyle/>
          <a:p>
            <a:r>
              <a:rPr lang="en-US"/>
              <a:t>First Principles Prioritizes Integrating AI into Scrum</a:t>
            </a:r>
            <a:br>
              <a:rPr lang="en-US"/>
            </a:br>
            <a:r>
              <a:rPr lang="en-US" altLang="ja-JP" sz="2200" b="1">
                <a:solidFill>
                  <a:srgbClr val="7030A0"/>
                </a:solidFill>
                <a:highlight>
                  <a:srgbClr val="F8F8F8"/>
                </a:highlight>
                <a:latin typeface="Slack-Lato"/>
              </a:rPr>
              <a:t>All Agile managers, coaches and trainers need to integrate AI into their teams for success now, not later!</a:t>
            </a:r>
            <a:br>
              <a:rPr lang="en-US" altLang="ja-JP" sz="3600" b="1">
                <a:solidFill>
                  <a:srgbClr val="7030A0"/>
                </a:solidFill>
                <a:effectLst/>
                <a:latin typeface="Söhne"/>
              </a:rPr>
            </a:br>
            <a:endParaRPr lang="en-US"/>
          </a:p>
        </p:txBody>
      </p:sp>
      <p:sp>
        <p:nvSpPr>
          <p:cNvPr id="6" name="AutoShape 2" descr="Newfire Global Partners">
            <a:extLst>
              <a:ext uri="{FF2B5EF4-FFF2-40B4-BE49-F238E27FC236}">
                <a16:creationId xmlns:a16="http://schemas.microsoft.com/office/drawing/2014/main" id="{FF818885-AFA9-B355-EEBD-1F33A2BF23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B6DA3420-EF88-8A15-C4AC-B16E32CCAAAA}"/>
              </a:ext>
            </a:extLst>
          </p:cNvPr>
          <p:cNvPicPr>
            <a:picLocks noChangeAspect="1"/>
          </p:cNvPicPr>
          <p:nvPr/>
        </p:nvPicPr>
        <p:blipFill>
          <a:blip r:embed="rId3"/>
          <a:stretch>
            <a:fillRect/>
          </a:stretch>
        </p:blipFill>
        <p:spPr>
          <a:xfrm>
            <a:off x="7104993" y="1969610"/>
            <a:ext cx="4624551" cy="2312276"/>
          </a:xfrm>
          <a:prstGeom prst="rect">
            <a:avLst/>
          </a:prstGeom>
        </p:spPr>
      </p:pic>
    </p:spTree>
    <p:extLst>
      <p:ext uri="{BB962C8B-B14F-4D97-AF65-F5344CB8AC3E}">
        <p14:creationId xmlns:p14="http://schemas.microsoft.com/office/powerpoint/2010/main" val="142859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DC84F-37D3-C84D-87DF-E8F3F78B859A}"/>
              </a:ext>
            </a:extLst>
          </p:cNvPr>
          <p:cNvSpPr>
            <a:spLocks noGrp="1"/>
          </p:cNvSpPr>
          <p:nvPr>
            <p:ph type="body" sz="half" idx="1"/>
          </p:nvPr>
        </p:nvSpPr>
        <p:spPr>
          <a:xfrm>
            <a:off x="1638224" y="1670452"/>
            <a:ext cx="5855817" cy="4419965"/>
          </a:xfrm>
        </p:spPr>
        <p:txBody>
          <a:bodyPr>
            <a:normAutofit lnSpcReduction="10000"/>
          </a:bodyPr>
          <a:lstStyle/>
          <a:p>
            <a:pPr marL="0" indent="0">
              <a:buNone/>
            </a:pPr>
            <a:r>
              <a:rPr lang="en-US" altLang="ja-JP" sz="1800" b="1" dirty="0">
                <a:latin typeface="Söhne"/>
              </a:rPr>
              <a:t>Everything, including Scrum teams, can be represented as computational models.</a:t>
            </a:r>
          </a:p>
          <a:p>
            <a:pPr marL="285750" indent="-285750">
              <a:buFont typeface="Arial" panose="020B0604020202020204" pitchFamily="34" charset="0"/>
              <a:buChar char="•"/>
            </a:pPr>
            <a:r>
              <a:rPr lang="en-US" altLang="ja-JP" sz="1800" dirty="0">
                <a:latin typeface="Söhne"/>
              </a:rPr>
              <a:t>Scrum Team as a Computational System:</a:t>
            </a:r>
          </a:p>
          <a:p>
            <a:pPr marL="285750" indent="-285750">
              <a:buFont typeface="Arial" panose="020B0604020202020204" pitchFamily="34" charset="0"/>
              <a:buChar char="•"/>
            </a:pPr>
            <a:r>
              <a:rPr lang="en-US" altLang="ja-JP" sz="1800" dirty="0">
                <a:latin typeface="Söhne"/>
              </a:rPr>
              <a:t>Team Members as computational agents.</a:t>
            </a:r>
          </a:p>
          <a:p>
            <a:pPr marL="285750" indent="-285750">
              <a:buFont typeface="Arial" panose="020B0604020202020204" pitchFamily="34" charset="0"/>
              <a:buChar char="•"/>
            </a:pPr>
            <a:r>
              <a:rPr lang="en-US" altLang="ja-JP" sz="1800" dirty="0">
                <a:latin typeface="Söhne"/>
              </a:rPr>
              <a:t>Tasks as data packets or computational units.</a:t>
            </a:r>
          </a:p>
          <a:p>
            <a:pPr marL="285750" indent="-285750">
              <a:buFont typeface="Arial" panose="020B0604020202020204" pitchFamily="34" charset="0"/>
              <a:buChar char="•"/>
            </a:pPr>
            <a:r>
              <a:rPr lang="en-US" altLang="ja-JP" sz="1800" dirty="0">
                <a:latin typeface="Söhne"/>
              </a:rPr>
              <a:t>Sprints as iterative algorithms.</a:t>
            </a:r>
          </a:p>
          <a:p>
            <a:pPr marL="0" indent="0">
              <a:buNone/>
            </a:pPr>
            <a:r>
              <a:rPr lang="en-US" altLang="ja-JP" sz="1800" b="1" dirty="0">
                <a:latin typeface="Söhne"/>
              </a:rPr>
              <a:t>Scrum as a Computational Model</a:t>
            </a:r>
            <a:endParaRPr lang="en-US" altLang="ja-JP" sz="1800" dirty="0">
              <a:latin typeface="Söhne"/>
            </a:endParaRPr>
          </a:p>
          <a:p>
            <a:pPr marL="285750" indent="-285750">
              <a:buFont typeface="Arial" panose="020B0604020202020204" pitchFamily="34" charset="0"/>
              <a:buChar char="•"/>
            </a:pPr>
            <a:r>
              <a:rPr lang="en-US" altLang="ja-JP" sz="1800" dirty="0">
                <a:latin typeface="Söhne"/>
              </a:rPr>
              <a:t>Modeling Team Dynamics:</a:t>
            </a:r>
          </a:p>
          <a:p>
            <a:pPr marL="285750" indent="-285750">
              <a:buFont typeface="Arial" panose="020B0604020202020204" pitchFamily="34" charset="0"/>
              <a:buChar char="•"/>
            </a:pPr>
            <a:r>
              <a:rPr lang="en-US" altLang="ja-JP" sz="1800" dirty="0">
                <a:latin typeface="Söhne"/>
              </a:rPr>
              <a:t>Agents (team members) interact based on defined roles and rules.</a:t>
            </a:r>
          </a:p>
          <a:p>
            <a:pPr marL="285750" indent="-285750">
              <a:buFont typeface="Arial" panose="020B0604020202020204" pitchFamily="34" charset="0"/>
              <a:buChar char="•"/>
            </a:pPr>
            <a:r>
              <a:rPr lang="en-US" altLang="ja-JP" sz="1800" dirty="0">
                <a:latin typeface="Söhne"/>
              </a:rPr>
              <a:t>Tasks flow through the system, processed in cycles (sprints).</a:t>
            </a:r>
          </a:p>
          <a:p>
            <a:pPr marL="285750" indent="-285750">
              <a:buFont typeface="Arial" panose="020B0604020202020204" pitchFamily="34" charset="0"/>
              <a:buChar char="•"/>
            </a:pPr>
            <a:r>
              <a:rPr lang="en-US" altLang="ja-JP" sz="1800" dirty="0">
                <a:latin typeface="Söhne"/>
              </a:rPr>
              <a:t>Feedback loops serve as optimization algorithms.</a:t>
            </a:r>
            <a:endParaRPr lang="en-US" altLang="ja-JP" sz="3200" b="1" dirty="0">
              <a:solidFill>
                <a:srgbClr val="C00000"/>
              </a:solidFill>
              <a:effectLst/>
              <a:latin typeface="Söhne"/>
            </a:endParaRPr>
          </a:p>
          <a:p>
            <a:pPr algn="l"/>
            <a:endParaRPr lang="en-US" altLang="ja-JP" sz="3200" b="1" dirty="0">
              <a:solidFill>
                <a:srgbClr val="C00000"/>
              </a:solidFill>
              <a:latin typeface="Söhne"/>
            </a:endParaRPr>
          </a:p>
          <a:p>
            <a:pPr algn="l"/>
            <a:endParaRPr lang="en-US" altLang="ja-JP" sz="3200" b="1" dirty="0">
              <a:solidFill>
                <a:srgbClr val="C00000"/>
              </a:solidFill>
              <a:effectLst/>
              <a:latin typeface="Söhne"/>
            </a:endParaRPr>
          </a:p>
          <a:p>
            <a:pPr algn="l"/>
            <a:endParaRPr lang="en-US" altLang="ja-JP" sz="3200" b="1" dirty="0">
              <a:solidFill>
                <a:srgbClr val="C00000"/>
              </a:solidFill>
              <a:latin typeface="Söhne"/>
            </a:endParaRPr>
          </a:p>
        </p:txBody>
      </p:sp>
      <p:sp>
        <p:nvSpPr>
          <p:cNvPr id="4" name="Title 3">
            <a:extLst>
              <a:ext uri="{FF2B5EF4-FFF2-40B4-BE49-F238E27FC236}">
                <a16:creationId xmlns:a16="http://schemas.microsoft.com/office/drawing/2014/main" id="{27544554-3BF8-CB16-E89E-BF5F6CBA3424}"/>
              </a:ext>
            </a:extLst>
          </p:cNvPr>
          <p:cNvSpPr>
            <a:spLocks noGrp="1"/>
          </p:cNvSpPr>
          <p:nvPr>
            <p:ph type="title"/>
          </p:nvPr>
        </p:nvSpPr>
        <p:spPr>
          <a:xfrm>
            <a:off x="1075291" y="328139"/>
            <a:ext cx="9736617" cy="1143001"/>
          </a:xfrm>
        </p:spPr>
        <p:txBody>
          <a:bodyPr>
            <a:normAutofit fontScale="90000"/>
          </a:bodyPr>
          <a:lstStyle/>
          <a:p>
            <a:r>
              <a:rPr lang="en-US" altLang="ja-JP" sz="3600" dirty="0">
                <a:latin typeface="Söhne"/>
              </a:rPr>
              <a:t>Computational Equivalent of a Scrum Team and AI Integration</a:t>
            </a:r>
            <a:br>
              <a:rPr lang="en-US" dirty="0"/>
            </a:br>
            <a:r>
              <a:rPr lang="en-US" altLang="ja-JP" sz="2200" b="1" dirty="0">
                <a:solidFill>
                  <a:srgbClr val="7030A0"/>
                </a:solidFill>
                <a:highlight>
                  <a:srgbClr val="F8F8F8"/>
                </a:highlight>
                <a:latin typeface="Slack-Lato"/>
              </a:rPr>
              <a:t>Wolfram’s First Principle of Computational Equivalence</a:t>
            </a:r>
            <a:br>
              <a:rPr lang="en-US" altLang="ja-JP" sz="3600" b="1" dirty="0">
                <a:solidFill>
                  <a:srgbClr val="7030A0"/>
                </a:solidFill>
                <a:effectLst/>
                <a:latin typeface="Söhne"/>
              </a:rPr>
            </a:br>
            <a:endParaRPr lang="en-US" dirty="0"/>
          </a:p>
        </p:txBody>
      </p:sp>
      <p:sp>
        <p:nvSpPr>
          <p:cNvPr id="6" name="AutoShape 2" descr="Newfire Global Partners">
            <a:extLst>
              <a:ext uri="{FF2B5EF4-FFF2-40B4-BE49-F238E27FC236}">
                <a16:creationId xmlns:a16="http://schemas.microsoft.com/office/drawing/2014/main" id="{FF818885-AFA9-B355-EEBD-1F33A2BF23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64020525-BBDE-34CD-CC39-0B675FC125D4}"/>
              </a:ext>
            </a:extLst>
          </p:cNvPr>
          <p:cNvPicPr>
            <a:picLocks noChangeAspect="1"/>
          </p:cNvPicPr>
          <p:nvPr/>
        </p:nvPicPr>
        <p:blipFill>
          <a:blip r:embed="rId3"/>
          <a:stretch>
            <a:fillRect/>
          </a:stretch>
        </p:blipFill>
        <p:spPr>
          <a:xfrm>
            <a:off x="7302062" y="1471140"/>
            <a:ext cx="4304862" cy="4304862"/>
          </a:xfrm>
          <a:prstGeom prst="rect">
            <a:avLst/>
          </a:prstGeom>
        </p:spPr>
      </p:pic>
    </p:spTree>
    <p:extLst>
      <p:ext uri="{BB962C8B-B14F-4D97-AF65-F5344CB8AC3E}">
        <p14:creationId xmlns:p14="http://schemas.microsoft.com/office/powerpoint/2010/main" val="3414376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DC84F-37D3-C84D-87DF-E8F3F78B859A}"/>
              </a:ext>
            </a:extLst>
          </p:cNvPr>
          <p:cNvSpPr>
            <a:spLocks noGrp="1"/>
          </p:cNvSpPr>
          <p:nvPr>
            <p:ph type="body" sz="half" idx="1"/>
          </p:nvPr>
        </p:nvSpPr>
        <p:spPr>
          <a:xfrm>
            <a:off x="1402354" y="1662527"/>
            <a:ext cx="5855817" cy="4475514"/>
          </a:xfrm>
        </p:spPr>
        <p:txBody>
          <a:bodyPr>
            <a:normAutofit fontScale="62500" lnSpcReduction="20000"/>
          </a:bodyPr>
          <a:lstStyle/>
          <a:p>
            <a:pPr marL="0" indent="0">
              <a:lnSpc>
                <a:spcPct val="100000"/>
              </a:lnSpc>
              <a:buNone/>
            </a:pPr>
            <a:r>
              <a:rPr lang="en-US" sz="3600" b="1" dirty="0">
                <a:latin typeface="Söhne"/>
              </a:rPr>
              <a:t>Quick AI Reports – Financial Startup</a:t>
            </a:r>
          </a:p>
          <a:p>
            <a:pPr marL="622300" lvl="2" indent="-342900">
              <a:lnSpc>
                <a:spcPct val="100000"/>
              </a:lnSpc>
            </a:pPr>
            <a:r>
              <a:rPr lang="en-US" sz="3600" dirty="0">
                <a:latin typeface="Söhne"/>
              </a:rPr>
              <a:t>1 human and 6 AIs</a:t>
            </a:r>
            <a:endParaRPr lang="en-US" sz="3600" i="1" dirty="0">
              <a:latin typeface="Söhne"/>
            </a:endParaRPr>
          </a:p>
          <a:p>
            <a:pPr marL="0" indent="0" algn="l">
              <a:buNone/>
            </a:pPr>
            <a:r>
              <a:rPr lang="en-US" altLang="ja-JP" sz="3600" b="1" dirty="0">
                <a:effectLst/>
                <a:latin typeface="Söhne"/>
              </a:rPr>
              <a:t>Scrum Master</a:t>
            </a:r>
          </a:p>
          <a:p>
            <a:pPr lvl="1"/>
            <a:r>
              <a:rPr lang="en-US" altLang="ja-JP" sz="3600" dirty="0">
                <a:effectLst/>
                <a:latin typeface="Söhne"/>
              </a:rPr>
              <a:t>Ohno – persona in Scrum Sage: Zen Edition</a:t>
            </a:r>
          </a:p>
          <a:p>
            <a:pPr marL="0" indent="0" algn="l">
              <a:buNone/>
            </a:pPr>
            <a:r>
              <a:rPr lang="en-US" altLang="ja-JP" sz="3600" b="1" dirty="0">
                <a:effectLst/>
                <a:latin typeface="Söhne"/>
              </a:rPr>
              <a:t>Senior Consultant</a:t>
            </a:r>
          </a:p>
          <a:p>
            <a:pPr lvl="1"/>
            <a:r>
              <a:rPr lang="en-US" altLang="ja-JP" sz="3600" dirty="0">
                <a:effectLst/>
                <a:latin typeface="Söhne"/>
              </a:rPr>
              <a:t>Claude 3.5</a:t>
            </a:r>
          </a:p>
          <a:p>
            <a:pPr marL="0" indent="0" algn="l">
              <a:buNone/>
            </a:pPr>
            <a:r>
              <a:rPr lang="en-US" altLang="ja-JP" sz="3600" b="1" dirty="0">
                <a:effectLst/>
                <a:latin typeface="Söhne"/>
              </a:rPr>
              <a:t>Programmers</a:t>
            </a:r>
          </a:p>
          <a:p>
            <a:pPr lvl="1"/>
            <a:r>
              <a:rPr lang="en-US" altLang="ja-JP" sz="3600" dirty="0" err="1">
                <a:effectLst/>
                <a:latin typeface="Söhne"/>
              </a:rPr>
              <a:t>Alex.GPT</a:t>
            </a:r>
            <a:r>
              <a:rPr lang="en-US" altLang="ja-JP" sz="3600" dirty="0">
                <a:effectLst/>
                <a:latin typeface="Söhne"/>
              </a:rPr>
              <a:t> and Python GPT</a:t>
            </a:r>
          </a:p>
          <a:p>
            <a:pPr marL="0" indent="0">
              <a:buNone/>
            </a:pPr>
            <a:r>
              <a:rPr lang="en-US" altLang="ja-JP" sz="3600" b="1" dirty="0">
                <a:effectLst/>
                <a:latin typeface="Söhne"/>
              </a:rPr>
              <a:t>Tool Wizards</a:t>
            </a:r>
          </a:p>
          <a:p>
            <a:pPr lvl="1"/>
            <a:r>
              <a:rPr lang="en-US" altLang="ja-JP" sz="3600" dirty="0" err="1">
                <a:effectLst/>
                <a:latin typeface="Söhne"/>
              </a:rPr>
              <a:t>Git</a:t>
            </a:r>
            <a:r>
              <a:rPr lang="en-US" altLang="ja-JP" sz="3600" dirty="0" err="1">
                <a:latin typeface="Söhne"/>
              </a:rPr>
              <a:t>hub</a:t>
            </a:r>
            <a:r>
              <a:rPr lang="en-US" altLang="ja-JP" sz="3600" dirty="0">
                <a:latin typeface="Söhne"/>
              </a:rPr>
              <a:t> Copilot</a:t>
            </a:r>
            <a:endParaRPr lang="en-US" altLang="ja-JP" sz="3600" dirty="0">
              <a:effectLst/>
              <a:latin typeface="Söhne"/>
            </a:endParaRPr>
          </a:p>
          <a:p>
            <a:pPr lvl="1"/>
            <a:r>
              <a:rPr lang="en-US" altLang="ja-JP" sz="3600" dirty="0">
                <a:effectLst/>
                <a:latin typeface="Söhne"/>
              </a:rPr>
              <a:t>Jet Brains AI</a:t>
            </a:r>
          </a:p>
          <a:p>
            <a:pPr marL="0" indent="0" algn="l">
              <a:buNone/>
            </a:pPr>
            <a:endParaRPr lang="en-US" altLang="ja-JP" sz="3200" b="1" dirty="0">
              <a:solidFill>
                <a:srgbClr val="C00000"/>
              </a:solidFill>
              <a:effectLst/>
              <a:latin typeface="Söhne"/>
            </a:endParaRPr>
          </a:p>
          <a:p>
            <a:pPr algn="l"/>
            <a:endParaRPr lang="en-US" altLang="ja-JP" sz="3200" b="1" dirty="0">
              <a:solidFill>
                <a:srgbClr val="C00000"/>
              </a:solidFill>
              <a:latin typeface="Söhne"/>
            </a:endParaRPr>
          </a:p>
        </p:txBody>
      </p:sp>
      <p:sp>
        <p:nvSpPr>
          <p:cNvPr id="4" name="Title 3">
            <a:extLst>
              <a:ext uri="{FF2B5EF4-FFF2-40B4-BE49-F238E27FC236}">
                <a16:creationId xmlns:a16="http://schemas.microsoft.com/office/drawing/2014/main" id="{27544554-3BF8-CB16-E89E-BF5F6CBA3424}"/>
              </a:ext>
            </a:extLst>
          </p:cNvPr>
          <p:cNvSpPr>
            <a:spLocks noGrp="1"/>
          </p:cNvSpPr>
          <p:nvPr>
            <p:ph type="title"/>
          </p:nvPr>
        </p:nvSpPr>
        <p:spPr>
          <a:xfrm>
            <a:off x="1075291" y="484539"/>
            <a:ext cx="9736617" cy="1143001"/>
          </a:xfrm>
        </p:spPr>
        <p:txBody>
          <a:bodyPr>
            <a:normAutofit fontScale="90000"/>
          </a:bodyPr>
          <a:lstStyle/>
          <a:p>
            <a:r>
              <a:rPr lang="en-US" dirty="0"/>
              <a:t>The First Scrum AI Team</a:t>
            </a:r>
            <a:br>
              <a:rPr lang="en-US" dirty="0"/>
            </a:br>
            <a:r>
              <a:rPr lang="en-US" altLang="ja-JP" sz="2200" b="1" dirty="0">
                <a:solidFill>
                  <a:srgbClr val="7030A0"/>
                </a:solidFill>
                <a:highlight>
                  <a:srgbClr val="F8F8F8"/>
                </a:highlight>
                <a:latin typeface="Slack-Lato"/>
              </a:rPr>
              <a:t>AI experts are looking forward to the first billion dollar company with one employee!</a:t>
            </a:r>
            <a:br>
              <a:rPr lang="en-US" altLang="ja-JP" sz="3600" b="1" dirty="0">
                <a:solidFill>
                  <a:srgbClr val="7030A0"/>
                </a:solidFill>
                <a:effectLst/>
                <a:latin typeface="Söhne"/>
              </a:rPr>
            </a:br>
            <a:endParaRPr lang="en-US" dirty="0"/>
          </a:p>
        </p:txBody>
      </p:sp>
      <p:sp>
        <p:nvSpPr>
          <p:cNvPr id="6" name="AutoShape 2" descr="Newfire Global Partners">
            <a:extLst>
              <a:ext uri="{FF2B5EF4-FFF2-40B4-BE49-F238E27FC236}">
                <a16:creationId xmlns:a16="http://schemas.microsoft.com/office/drawing/2014/main" id="{FF818885-AFA9-B355-EEBD-1F33A2BF23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76E2C042-084F-3AC6-88F2-22D3DAA894E6}"/>
              </a:ext>
            </a:extLst>
          </p:cNvPr>
          <p:cNvSpPr txBox="1"/>
          <p:nvPr/>
        </p:nvSpPr>
        <p:spPr>
          <a:xfrm>
            <a:off x="7714593" y="3399429"/>
            <a:ext cx="3075053" cy="1938992"/>
          </a:xfrm>
          <a:prstGeom prst="rect">
            <a:avLst/>
          </a:prstGeom>
          <a:noFill/>
        </p:spPr>
        <p:txBody>
          <a:bodyPr wrap="square" rtlCol="0">
            <a:spAutoFit/>
          </a:bodyPr>
          <a:lstStyle/>
          <a:p>
            <a:r>
              <a:rPr lang="en-US" sz="2400" dirty="0">
                <a:solidFill>
                  <a:srgbClr val="7030A0"/>
                </a:solidFill>
              </a:rPr>
              <a:t>One Second Expense Reports product goal is to eliminate the need for humans to do expense reports.</a:t>
            </a:r>
          </a:p>
        </p:txBody>
      </p:sp>
      <p:pic>
        <p:nvPicPr>
          <p:cNvPr id="7" name="Picture 6">
            <a:extLst>
              <a:ext uri="{FF2B5EF4-FFF2-40B4-BE49-F238E27FC236}">
                <a16:creationId xmlns:a16="http://schemas.microsoft.com/office/drawing/2014/main" id="{CA7C7CD7-DA84-8C8A-B47A-108D3F6D75A0}"/>
              </a:ext>
            </a:extLst>
          </p:cNvPr>
          <p:cNvPicPr>
            <a:picLocks noChangeAspect="1"/>
          </p:cNvPicPr>
          <p:nvPr/>
        </p:nvPicPr>
        <p:blipFill>
          <a:blip r:embed="rId3"/>
          <a:stretch>
            <a:fillRect/>
          </a:stretch>
        </p:blipFill>
        <p:spPr>
          <a:xfrm>
            <a:off x="8432797" y="1637957"/>
            <a:ext cx="1638643" cy="1638643"/>
          </a:xfrm>
          <a:prstGeom prst="rect">
            <a:avLst/>
          </a:prstGeom>
        </p:spPr>
      </p:pic>
    </p:spTree>
    <p:extLst>
      <p:ext uri="{BB962C8B-B14F-4D97-AF65-F5344CB8AC3E}">
        <p14:creationId xmlns:p14="http://schemas.microsoft.com/office/powerpoint/2010/main" val="3281298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DC84F-37D3-C84D-87DF-E8F3F78B859A}"/>
              </a:ext>
            </a:extLst>
          </p:cNvPr>
          <p:cNvSpPr>
            <a:spLocks noGrp="1"/>
          </p:cNvSpPr>
          <p:nvPr>
            <p:ph type="body" sz="half" idx="1"/>
          </p:nvPr>
        </p:nvSpPr>
        <p:spPr>
          <a:xfrm>
            <a:off x="1402354" y="1662527"/>
            <a:ext cx="5855817" cy="4475514"/>
          </a:xfrm>
        </p:spPr>
        <p:txBody>
          <a:bodyPr>
            <a:normAutofit fontScale="47500" lnSpcReduction="20000"/>
          </a:bodyPr>
          <a:lstStyle/>
          <a:p>
            <a:pPr marL="0" indent="0">
              <a:lnSpc>
                <a:spcPct val="100000"/>
              </a:lnSpc>
              <a:buNone/>
            </a:pPr>
            <a:r>
              <a:rPr lang="en-US" sz="3600" b="1" dirty="0">
                <a:latin typeface="Söhne"/>
              </a:rPr>
              <a:t>Systems Design and Architecture</a:t>
            </a:r>
          </a:p>
          <a:p>
            <a:pPr lvl="1">
              <a:lnSpc>
                <a:spcPct val="100000"/>
              </a:lnSpc>
            </a:pPr>
            <a:r>
              <a:rPr lang="en-US" sz="3600" dirty="0">
                <a:latin typeface="Söhne"/>
              </a:rPr>
              <a:t>Only Claude 3.5 could handle large systems development</a:t>
            </a:r>
          </a:p>
          <a:p>
            <a:pPr marL="0" indent="0">
              <a:lnSpc>
                <a:spcPct val="100000"/>
              </a:lnSpc>
              <a:buNone/>
            </a:pPr>
            <a:r>
              <a:rPr lang="en-US" sz="3600" b="1" dirty="0">
                <a:latin typeface="Söhne"/>
              </a:rPr>
              <a:t>Object-Oriented Design and Modularity</a:t>
            </a:r>
          </a:p>
          <a:p>
            <a:pPr marL="622300" lvl="2" indent="-342900">
              <a:lnSpc>
                <a:spcPct val="100000"/>
              </a:lnSpc>
            </a:pPr>
            <a:r>
              <a:rPr lang="en-US" sz="3600" dirty="0">
                <a:latin typeface="Söhne"/>
              </a:rPr>
              <a:t>AI won’t do it unless you say it must do it</a:t>
            </a:r>
            <a:endParaRPr lang="en-US" sz="3600" i="1" dirty="0">
              <a:latin typeface="Söhne"/>
            </a:endParaRPr>
          </a:p>
          <a:p>
            <a:pPr marL="0" indent="0" algn="l">
              <a:buNone/>
            </a:pPr>
            <a:r>
              <a:rPr lang="en-US" altLang="ja-JP" sz="3600" b="1" dirty="0">
                <a:effectLst/>
                <a:latin typeface="Söhne"/>
              </a:rPr>
              <a:t>Acceptance Test Driven Development</a:t>
            </a:r>
          </a:p>
          <a:p>
            <a:pPr lvl="1"/>
            <a:r>
              <a:rPr lang="en-US" altLang="ja-JP" sz="3600" dirty="0">
                <a:effectLst/>
                <a:latin typeface="Söhne"/>
              </a:rPr>
              <a:t>AI generates bugs as fast as it generates code</a:t>
            </a:r>
          </a:p>
          <a:p>
            <a:pPr marL="0" indent="0" algn="l">
              <a:buNone/>
            </a:pPr>
            <a:r>
              <a:rPr lang="en-US" altLang="ja-JP" sz="3600" b="1" dirty="0">
                <a:effectLst/>
                <a:latin typeface="Söhne"/>
              </a:rPr>
              <a:t>Pair Programming</a:t>
            </a:r>
          </a:p>
          <a:p>
            <a:pPr lvl="1"/>
            <a:r>
              <a:rPr lang="en-US" altLang="ja-JP" sz="3600" dirty="0">
                <a:effectLst/>
                <a:latin typeface="Söhne"/>
              </a:rPr>
              <a:t>AI </a:t>
            </a:r>
            <a:r>
              <a:rPr lang="en-US" altLang="ja-JP" sz="3600" dirty="0" err="1">
                <a:effectLst/>
                <a:latin typeface="Söhne"/>
              </a:rPr>
              <a:t>reponds</a:t>
            </a:r>
            <a:r>
              <a:rPr lang="en-US" altLang="ja-JP" sz="3600" dirty="0">
                <a:effectLst/>
                <a:latin typeface="Söhne"/>
              </a:rPr>
              <a:t> best to other AIs</a:t>
            </a:r>
          </a:p>
          <a:p>
            <a:pPr marL="0" indent="0" algn="l">
              <a:buNone/>
            </a:pPr>
            <a:r>
              <a:rPr lang="en-US" altLang="ja-JP" sz="3600" b="1" dirty="0">
                <a:effectLst/>
                <a:latin typeface="Söhne"/>
              </a:rPr>
              <a:t>Code Reviews</a:t>
            </a:r>
          </a:p>
          <a:p>
            <a:pPr lvl="1"/>
            <a:r>
              <a:rPr lang="en-US" altLang="ja-JP" sz="3600" dirty="0">
                <a:effectLst/>
                <a:latin typeface="Söhne"/>
              </a:rPr>
              <a:t>All code must be complete, executable, with no loss in functionality</a:t>
            </a:r>
          </a:p>
          <a:p>
            <a:pPr marL="0" indent="0">
              <a:buNone/>
            </a:pPr>
            <a:r>
              <a:rPr lang="en-US" altLang="ja-JP" sz="3600" b="1" dirty="0">
                <a:effectLst/>
                <a:latin typeface="Söhne"/>
              </a:rPr>
              <a:t>State of the Project Report</a:t>
            </a:r>
          </a:p>
          <a:p>
            <a:pPr lvl="1"/>
            <a:r>
              <a:rPr lang="en-US" altLang="ja-JP" sz="3600" dirty="0">
                <a:effectLst/>
                <a:latin typeface="Söhne"/>
              </a:rPr>
              <a:t>Report generated on every run is essential</a:t>
            </a:r>
          </a:p>
          <a:p>
            <a:pPr lvl="1"/>
            <a:r>
              <a:rPr lang="en-US" altLang="ja-JP" sz="3600" dirty="0">
                <a:latin typeface="Söhne"/>
              </a:rPr>
              <a:t>Can immediately boot up another AI or human from this report</a:t>
            </a:r>
            <a:endParaRPr lang="en-US" altLang="ja-JP" sz="3600" dirty="0">
              <a:effectLst/>
              <a:latin typeface="Söhne"/>
            </a:endParaRPr>
          </a:p>
          <a:p>
            <a:pPr marL="0" indent="0" algn="l">
              <a:buNone/>
            </a:pPr>
            <a:endParaRPr lang="en-US" altLang="ja-JP" sz="3200" b="1" dirty="0">
              <a:solidFill>
                <a:srgbClr val="C00000"/>
              </a:solidFill>
              <a:effectLst/>
              <a:latin typeface="Söhne"/>
            </a:endParaRPr>
          </a:p>
          <a:p>
            <a:pPr algn="l"/>
            <a:endParaRPr lang="en-US" altLang="ja-JP" sz="3200" b="1" dirty="0">
              <a:solidFill>
                <a:srgbClr val="C00000"/>
              </a:solidFill>
              <a:latin typeface="Söhne"/>
            </a:endParaRPr>
          </a:p>
        </p:txBody>
      </p:sp>
      <p:sp>
        <p:nvSpPr>
          <p:cNvPr id="4" name="Title 3">
            <a:extLst>
              <a:ext uri="{FF2B5EF4-FFF2-40B4-BE49-F238E27FC236}">
                <a16:creationId xmlns:a16="http://schemas.microsoft.com/office/drawing/2014/main" id="{27544554-3BF8-CB16-E89E-BF5F6CBA3424}"/>
              </a:ext>
            </a:extLst>
          </p:cNvPr>
          <p:cNvSpPr>
            <a:spLocks noGrp="1"/>
          </p:cNvSpPr>
          <p:nvPr>
            <p:ph type="title"/>
          </p:nvPr>
        </p:nvSpPr>
        <p:spPr>
          <a:xfrm>
            <a:off x="1075291" y="719959"/>
            <a:ext cx="9736617" cy="1143001"/>
          </a:xfrm>
        </p:spPr>
        <p:txBody>
          <a:bodyPr>
            <a:normAutofit fontScale="90000"/>
          </a:bodyPr>
          <a:lstStyle/>
          <a:p>
            <a:r>
              <a:rPr lang="en-US" dirty="0"/>
              <a:t>Scrum AI Team Startup</a:t>
            </a:r>
            <a:br>
              <a:rPr lang="en-US" dirty="0"/>
            </a:br>
            <a:r>
              <a:rPr lang="en-US" sz="2200" b="1" dirty="0">
                <a:solidFill>
                  <a:srgbClr val="7030A0"/>
                </a:solidFill>
                <a:highlight>
                  <a:srgbClr val="F8F8F8"/>
                </a:highlight>
                <a:latin typeface="Slack-Lato"/>
              </a:rPr>
              <a:t>Very painful. M</a:t>
            </a:r>
            <a:r>
              <a:rPr lang="en-US" altLang="ja-JP" sz="2200" b="1" dirty="0">
                <a:solidFill>
                  <a:srgbClr val="7030A0"/>
                </a:solidFill>
                <a:highlight>
                  <a:srgbClr val="F8F8F8"/>
                </a:highlight>
                <a:latin typeface="Slack-Lato"/>
              </a:rPr>
              <a:t>ust train the AI on systems development</a:t>
            </a:r>
            <a:br>
              <a:rPr lang="en-US" altLang="ja-JP" sz="3600" b="1" dirty="0">
                <a:solidFill>
                  <a:srgbClr val="7030A0"/>
                </a:solidFill>
                <a:effectLst/>
                <a:latin typeface="Söhne"/>
              </a:rPr>
            </a:br>
            <a:endParaRPr lang="en-US" dirty="0"/>
          </a:p>
        </p:txBody>
      </p:sp>
      <p:sp>
        <p:nvSpPr>
          <p:cNvPr id="6" name="AutoShape 2" descr="Newfire Global Partners">
            <a:extLst>
              <a:ext uri="{FF2B5EF4-FFF2-40B4-BE49-F238E27FC236}">
                <a16:creationId xmlns:a16="http://schemas.microsoft.com/office/drawing/2014/main" id="{FF818885-AFA9-B355-EEBD-1F33A2BF23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76E2C042-084F-3AC6-88F2-22D3DAA894E6}"/>
              </a:ext>
            </a:extLst>
          </p:cNvPr>
          <p:cNvSpPr txBox="1"/>
          <p:nvPr/>
        </p:nvSpPr>
        <p:spPr>
          <a:xfrm>
            <a:off x="7566743" y="3005960"/>
            <a:ext cx="3605048" cy="2677656"/>
          </a:xfrm>
          <a:prstGeom prst="rect">
            <a:avLst/>
          </a:prstGeom>
          <a:noFill/>
        </p:spPr>
        <p:txBody>
          <a:bodyPr wrap="square" rtlCol="0">
            <a:spAutoFit/>
          </a:bodyPr>
          <a:lstStyle/>
          <a:p>
            <a:r>
              <a:rPr lang="en-US" sz="2400" dirty="0">
                <a:solidFill>
                  <a:srgbClr val="7030A0"/>
                </a:solidFill>
              </a:rPr>
              <a:t>One Second Expense Reports creates auditable Python code. No AI is trusted to generate expense reports. Transactions can be traced back to original receipts. </a:t>
            </a:r>
          </a:p>
        </p:txBody>
      </p:sp>
      <p:pic>
        <p:nvPicPr>
          <p:cNvPr id="7" name="Picture 6">
            <a:extLst>
              <a:ext uri="{FF2B5EF4-FFF2-40B4-BE49-F238E27FC236}">
                <a16:creationId xmlns:a16="http://schemas.microsoft.com/office/drawing/2014/main" id="{CA7C7CD7-DA84-8C8A-B47A-108D3F6D75A0}"/>
              </a:ext>
            </a:extLst>
          </p:cNvPr>
          <p:cNvPicPr>
            <a:picLocks noChangeAspect="1"/>
          </p:cNvPicPr>
          <p:nvPr/>
        </p:nvPicPr>
        <p:blipFill>
          <a:blip r:embed="rId3"/>
          <a:stretch>
            <a:fillRect/>
          </a:stretch>
        </p:blipFill>
        <p:spPr>
          <a:xfrm>
            <a:off x="8348714" y="1043638"/>
            <a:ext cx="1638643" cy="1638643"/>
          </a:xfrm>
          <a:prstGeom prst="rect">
            <a:avLst/>
          </a:prstGeom>
        </p:spPr>
      </p:pic>
    </p:spTree>
    <p:extLst>
      <p:ext uri="{BB962C8B-B14F-4D97-AF65-F5344CB8AC3E}">
        <p14:creationId xmlns:p14="http://schemas.microsoft.com/office/powerpoint/2010/main" val="36961367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DC84F-37D3-C84D-87DF-E8F3F78B859A}"/>
              </a:ext>
            </a:extLst>
          </p:cNvPr>
          <p:cNvSpPr>
            <a:spLocks noGrp="1"/>
          </p:cNvSpPr>
          <p:nvPr>
            <p:ph type="body" sz="half" idx="1"/>
          </p:nvPr>
        </p:nvSpPr>
        <p:spPr>
          <a:xfrm>
            <a:off x="1402354" y="1452320"/>
            <a:ext cx="5855817" cy="4685721"/>
          </a:xfrm>
        </p:spPr>
        <p:txBody>
          <a:bodyPr>
            <a:noAutofit/>
          </a:bodyPr>
          <a:lstStyle/>
          <a:p>
            <a:pPr marL="0" indent="0">
              <a:lnSpc>
                <a:spcPct val="100000"/>
              </a:lnSpc>
              <a:buNone/>
            </a:pPr>
            <a:r>
              <a:rPr lang="en-US" sz="1600" b="1" dirty="0">
                <a:latin typeface="Söhne"/>
              </a:rPr>
              <a:t>Version 1.0</a:t>
            </a:r>
          </a:p>
          <a:p>
            <a:pPr lvl="1">
              <a:lnSpc>
                <a:spcPct val="100000"/>
              </a:lnSpc>
            </a:pPr>
            <a:r>
              <a:rPr lang="en-US" sz="1600" dirty="0">
                <a:latin typeface="Söhne"/>
              </a:rPr>
              <a:t>Five one week sprints</a:t>
            </a:r>
          </a:p>
          <a:p>
            <a:pPr marL="0" indent="0">
              <a:lnSpc>
                <a:spcPct val="100000"/>
              </a:lnSpc>
              <a:buNone/>
            </a:pPr>
            <a:r>
              <a:rPr lang="en-US" sz="1600" b="1" dirty="0">
                <a:latin typeface="Söhne"/>
              </a:rPr>
              <a:t>AI roles</a:t>
            </a:r>
          </a:p>
          <a:p>
            <a:pPr marL="622300" lvl="2" indent="-342900">
              <a:lnSpc>
                <a:spcPct val="100000"/>
              </a:lnSpc>
            </a:pPr>
            <a:r>
              <a:rPr lang="en-US" sz="1600" dirty="0">
                <a:latin typeface="Söhne"/>
              </a:rPr>
              <a:t>Chat, </a:t>
            </a:r>
            <a:r>
              <a:rPr lang="en-US" sz="1600" dirty="0" err="1">
                <a:latin typeface="Söhne"/>
              </a:rPr>
              <a:t>Github</a:t>
            </a:r>
            <a:r>
              <a:rPr lang="en-US" sz="1600" dirty="0">
                <a:latin typeface="Söhne"/>
              </a:rPr>
              <a:t> Copilot, </a:t>
            </a:r>
            <a:r>
              <a:rPr lang="en-US" sz="1600" dirty="0" err="1">
                <a:latin typeface="Söhne"/>
              </a:rPr>
              <a:t>Jetbrains</a:t>
            </a:r>
            <a:r>
              <a:rPr lang="en-US" sz="1600" dirty="0">
                <a:latin typeface="Söhne"/>
              </a:rPr>
              <a:t> AI spiraled into failure as soon as the system had dozens of modules</a:t>
            </a:r>
          </a:p>
          <a:p>
            <a:pPr marL="622300" lvl="2" indent="-342900">
              <a:lnSpc>
                <a:spcPct val="100000"/>
              </a:lnSpc>
            </a:pPr>
            <a:r>
              <a:rPr lang="en-US" sz="1600" i="1" dirty="0">
                <a:latin typeface="Söhne"/>
              </a:rPr>
              <a:t>Claude 3.5 emerged as the lead programmer</a:t>
            </a:r>
          </a:p>
          <a:p>
            <a:pPr marL="0" indent="0" algn="l">
              <a:buNone/>
            </a:pPr>
            <a:r>
              <a:rPr lang="en-US" altLang="ja-JP" sz="1600" b="1" dirty="0">
                <a:effectLst/>
                <a:latin typeface="Söhne"/>
              </a:rPr>
              <a:t>Claude 3.5 worke</a:t>
            </a:r>
            <a:r>
              <a:rPr lang="en-US" altLang="ja-JP" sz="1600" b="1" dirty="0">
                <a:latin typeface="Söhne"/>
              </a:rPr>
              <a:t>d as a </a:t>
            </a:r>
            <a:r>
              <a:rPr lang="en-US" altLang="ja-JP" sz="1600" b="1" dirty="0" err="1">
                <a:latin typeface="Söhne"/>
              </a:rPr>
              <a:t>superprogrammer</a:t>
            </a:r>
            <a:r>
              <a:rPr lang="en-US" altLang="ja-JP" sz="1600" b="1" dirty="0">
                <a:latin typeface="Söhne"/>
              </a:rPr>
              <a:t> team</a:t>
            </a:r>
            <a:endParaRPr lang="en-US" altLang="ja-JP" sz="1600" b="1" dirty="0">
              <a:effectLst/>
              <a:latin typeface="Söhne"/>
            </a:endParaRPr>
          </a:p>
          <a:p>
            <a:pPr lvl="1"/>
            <a:r>
              <a:rPr lang="en-US" altLang="ja-JP" sz="1600" dirty="0">
                <a:effectLst/>
                <a:latin typeface="Söhne"/>
              </a:rPr>
              <a:t>Wrote most of the code</a:t>
            </a:r>
          </a:p>
          <a:p>
            <a:pPr lvl="1"/>
            <a:r>
              <a:rPr lang="en-US" altLang="ja-JP" sz="1600" dirty="0">
                <a:latin typeface="Söhne"/>
              </a:rPr>
              <a:t>Other Ais did code reviews, suggested solutions or improvements, or wrote test scripts</a:t>
            </a:r>
          </a:p>
          <a:p>
            <a:pPr lvl="1"/>
            <a:r>
              <a:rPr lang="en-US" altLang="ja-JP" sz="1600" dirty="0" err="1">
                <a:effectLst/>
                <a:latin typeface="Söhne"/>
              </a:rPr>
              <a:t>Gethub</a:t>
            </a:r>
            <a:r>
              <a:rPr lang="en-US" altLang="ja-JP" sz="1600" dirty="0">
                <a:effectLst/>
                <a:latin typeface="Söhne"/>
              </a:rPr>
              <a:t> Copilot and </a:t>
            </a:r>
            <a:r>
              <a:rPr lang="en-US" altLang="ja-JP" sz="1600" dirty="0" err="1">
                <a:effectLst/>
                <a:latin typeface="Söhne"/>
              </a:rPr>
              <a:t>Jetbrains</a:t>
            </a:r>
            <a:r>
              <a:rPr lang="en-US" altLang="ja-JP" sz="1600" dirty="0">
                <a:effectLst/>
                <a:latin typeface="Söhne"/>
              </a:rPr>
              <a:t> AI were good </a:t>
            </a:r>
            <a:r>
              <a:rPr lang="en-US" altLang="ja-JP" sz="1600" dirty="0" err="1">
                <a:effectLst/>
                <a:latin typeface="Söhne"/>
              </a:rPr>
              <a:t>toolsmiths</a:t>
            </a:r>
            <a:r>
              <a:rPr lang="en-US" altLang="ja-JP" sz="1600" dirty="0">
                <a:effectLst/>
                <a:latin typeface="Söhne"/>
              </a:rPr>
              <a:t> because they can see the code environment on the computer.</a:t>
            </a:r>
          </a:p>
          <a:p>
            <a:pPr marL="0" indent="0" algn="l">
              <a:buNone/>
            </a:pPr>
            <a:r>
              <a:rPr lang="en-US" altLang="ja-JP" sz="1600" b="1" dirty="0">
                <a:effectLst/>
                <a:latin typeface="Söhne"/>
              </a:rPr>
              <a:t>Delivery</a:t>
            </a:r>
          </a:p>
          <a:p>
            <a:pPr lvl="1"/>
            <a:r>
              <a:rPr lang="en-US" altLang="ja-JP" sz="1600" dirty="0">
                <a:effectLst/>
                <a:latin typeface="Söhne"/>
              </a:rPr>
              <a:t>One Second Expense Reports generated auditable expense reports acceptable to </a:t>
            </a:r>
            <a:r>
              <a:rPr lang="en-US" altLang="ja-JP" sz="1600" dirty="0" err="1">
                <a:effectLst/>
                <a:latin typeface="Söhne"/>
              </a:rPr>
              <a:t>mulitiple</a:t>
            </a:r>
            <a:r>
              <a:rPr lang="en-US" altLang="ja-JP" sz="1600" dirty="0">
                <a:effectLst/>
                <a:latin typeface="Söhne"/>
              </a:rPr>
              <a:t> CIOs for an entire quarter for four companies in less than one second after training.</a:t>
            </a:r>
          </a:p>
          <a:p>
            <a:pPr marL="0" indent="0" algn="l">
              <a:buNone/>
            </a:pPr>
            <a:endParaRPr lang="en-US" altLang="ja-JP" sz="1600" b="1" dirty="0">
              <a:solidFill>
                <a:srgbClr val="C00000"/>
              </a:solidFill>
              <a:effectLst/>
              <a:latin typeface="Söhne"/>
            </a:endParaRPr>
          </a:p>
          <a:p>
            <a:pPr algn="l"/>
            <a:endParaRPr lang="en-US" altLang="ja-JP" sz="1600" b="1" dirty="0">
              <a:solidFill>
                <a:srgbClr val="C00000"/>
              </a:solidFill>
              <a:latin typeface="Söhne"/>
            </a:endParaRPr>
          </a:p>
        </p:txBody>
      </p:sp>
      <p:sp>
        <p:nvSpPr>
          <p:cNvPr id="4" name="Title 3">
            <a:extLst>
              <a:ext uri="{FF2B5EF4-FFF2-40B4-BE49-F238E27FC236}">
                <a16:creationId xmlns:a16="http://schemas.microsoft.com/office/drawing/2014/main" id="{27544554-3BF8-CB16-E89E-BF5F6CBA3424}"/>
              </a:ext>
            </a:extLst>
          </p:cNvPr>
          <p:cNvSpPr>
            <a:spLocks noGrp="1"/>
          </p:cNvSpPr>
          <p:nvPr>
            <p:ph type="title"/>
          </p:nvPr>
        </p:nvSpPr>
        <p:spPr>
          <a:xfrm>
            <a:off x="1075291" y="719959"/>
            <a:ext cx="9736617" cy="795169"/>
          </a:xfrm>
        </p:spPr>
        <p:txBody>
          <a:bodyPr>
            <a:normAutofit fontScale="90000"/>
          </a:bodyPr>
          <a:lstStyle/>
          <a:p>
            <a:r>
              <a:rPr lang="en-US" dirty="0"/>
              <a:t>One Second Expense Report Version 1.0</a:t>
            </a:r>
            <a:br>
              <a:rPr lang="en-US" dirty="0"/>
            </a:br>
            <a:r>
              <a:rPr lang="en-US" sz="2200" b="1" dirty="0">
                <a:solidFill>
                  <a:srgbClr val="7030A0"/>
                </a:solidFill>
                <a:highlight>
                  <a:srgbClr val="F8F8F8"/>
                </a:highlight>
                <a:latin typeface="Slack-Lato"/>
              </a:rPr>
              <a:t>Eliminates the need for humans to do expense reports!</a:t>
            </a:r>
            <a:br>
              <a:rPr lang="en-US" altLang="ja-JP" sz="3600" b="1" dirty="0">
                <a:solidFill>
                  <a:srgbClr val="7030A0"/>
                </a:solidFill>
                <a:effectLst/>
                <a:latin typeface="Söhne"/>
              </a:rPr>
            </a:br>
            <a:endParaRPr lang="en-US" dirty="0"/>
          </a:p>
        </p:txBody>
      </p:sp>
      <p:sp>
        <p:nvSpPr>
          <p:cNvPr id="6" name="AutoShape 2" descr="Newfire Global Partners">
            <a:extLst>
              <a:ext uri="{FF2B5EF4-FFF2-40B4-BE49-F238E27FC236}">
                <a16:creationId xmlns:a16="http://schemas.microsoft.com/office/drawing/2014/main" id="{FF818885-AFA9-B355-EEBD-1F33A2BF23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76E2C042-084F-3AC6-88F2-22D3DAA894E6}"/>
              </a:ext>
            </a:extLst>
          </p:cNvPr>
          <p:cNvSpPr txBox="1"/>
          <p:nvPr/>
        </p:nvSpPr>
        <p:spPr>
          <a:xfrm>
            <a:off x="7714593" y="3399429"/>
            <a:ext cx="3075053" cy="2677656"/>
          </a:xfrm>
          <a:prstGeom prst="rect">
            <a:avLst/>
          </a:prstGeom>
          <a:noFill/>
        </p:spPr>
        <p:txBody>
          <a:bodyPr wrap="square" rtlCol="0">
            <a:spAutoFit/>
          </a:bodyPr>
          <a:lstStyle/>
          <a:p>
            <a:r>
              <a:rPr lang="en-US" sz="2400" dirty="0">
                <a:solidFill>
                  <a:srgbClr val="7030A0"/>
                </a:solidFill>
              </a:rPr>
              <a:t>One Second Expense Reports product, after training, generates all expense reports for multiple employers for any time period in less than one second.</a:t>
            </a:r>
          </a:p>
        </p:txBody>
      </p:sp>
      <p:pic>
        <p:nvPicPr>
          <p:cNvPr id="7" name="Picture 6">
            <a:extLst>
              <a:ext uri="{FF2B5EF4-FFF2-40B4-BE49-F238E27FC236}">
                <a16:creationId xmlns:a16="http://schemas.microsoft.com/office/drawing/2014/main" id="{CA7C7CD7-DA84-8C8A-B47A-108D3F6D75A0}"/>
              </a:ext>
            </a:extLst>
          </p:cNvPr>
          <p:cNvPicPr>
            <a:picLocks noChangeAspect="1"/>
          </p:cNvPicPr>
          <p:nvPr/>
        </p:nvPicPr>
        <p:blipFill>
          <a:blip r:embed="rId3"/>
          <a:stretch>
            <a:fillRect/>
          </a:stretch>
        </p:blipFill>
        <p:spPr>
          <a:xfrm>
            <a:off x="8432797" y="1637957"/>
            <a:ext cx="1638643" cy="1638643"/>
          </a:xfrm>
          <a:prstGeom prst="rect">
            <a:avLst/>
          </a:prstGeom>
        </p:spPr>
      </p:pic>
    </p:spTree>
    <p:extLst>
      <p:ext uri="{BB962C8B-B14F-4D97-AF65-F5344CB8AC3E}">
        <p14:creationId xmlns:p14="http://schemas.microsoft.com/office/powerpoint/2010/main" val="36160105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DC84F-37D3-C84D-87DF-E8F3F78B859A}"/>
              </a:ext>
            </a:extLst>
          </p:cNvPr>
          <p:cNvSpPr>
            <a:spLocks noGrp="1"/>
          </p:cNvSpPr>
          <p:nvPr>
            <p:ph type="body" sz="half" idx="1"/>
          </p:nvPr>
        </p:nvSpPr>
        <p:spPr>
          <a:xfrm>
            <a:off x="1402354" y="1541403"/>
            <a:ext cx="5855817" cy="4685721"/>
          </a:xfrm>
        </p:spPr>
        <p:txBody>
          <a:bodyPr>
            <a:noAutofit/>
          </a:bodyPr>
          <a:lstStyle/>
          <a:p>
            <a:pPr marL="0" indent="0">
              <a:lnSpc>
                <a:spcPct val="100000"/>
              </a:lnSpc>
              <a:buNone/>
            </a:pPr>
            <a:r>
              <a:rPr lang="en-US" sz="1600" b="1" dirty="0">
                <a:latin typeface="Söhne"/>
              </a:rPr>
              <a:t>Version 2.0</a:t>
            </a:r>
          </a:p>
          <a:p>
            <a:pPr lvl="1">
              <a:lnSpc>
                <a:spcPct val="100000"/>
              </a:lnSpc>
            </a:pPr>
            <a:r>
              <a:rPr lang="en-US" sz="1600" dirty="0" err="1">
                <a:latin typeface="Söhne"/>
              </a:rPr>
              <a:t>QuickAIReports</a:t>
            </a:r>
            <a:r>
              <a:rPr lang="en-US" sz="1600" dirty="0">
                <a:latin typeface="Söhne"/>
              </a:rPr>
              <a:t> GPT works with the user to generate natural language mind meld and generates training data.</a:t>
            </a:r>
          </a:p>
          <a:p>
            <a:pPr lvl="1">
              <a:lnSpc>
                <a:spcPct val="100000"/>
              </a:lnSpc>
            </a:pPr>
            <a:r>
              <a:rPr lang="en-US" sz="1600" dirty="0">
                <a:latin typeface="Söhne"/>
              </a:rPr>
              <a:t>User submits training data to One Second Expense Reports.</a:t>
            </a:r>
          </a:p>
          <a:p>
            <a:pPr marL="0" indent="0">
              <a:lnSpc>
                <a:spcPct val="100000"/>
              </a:lnSpc>
              <a:buNone/>
            </a:pPr>
            <a:r>
              <a:rPr lang="en-US" sz="1600" b="1" dirty="0">
                <a:latin typeface="Söhne"/>
              </a:rPr>
              <a:t>State of the Art Rules Engine</a:t>
            </a:r>
          </a:p>
          <a:p>
            <a:pPr marL="622300" lvl="2" indent="-342900">
              <a:lnSpc>
                <a:spcPct val="100000"/>
              </a:lnSpc>
            </a:pPr>
            <a:r>
              <a:rPr lang="en-US" sz="1600" dirty="0">
                <a:latin typeface="Söhne"/>
              </a:rPr>
              <a:t>Durable Rules as a scalable, real time, fault-tolerate, streaming data rules engine was implemented</a:t>
            </a:r>
          </a:p>
          <a:p>
            <a:pPr marL="622300" lvl="2" indent="-342900">
              <a:lnSpc>
                <a:spcPct val="100000"/>
              </a:lnSpc>
            </a:pPr>
            <a:r>
              <a:rPr lang="en-US" sz="1600" i="1" dirty="0">
                <a:latin typeface="Söhne"/>
              </a:rPr>
              <a:t>Essential for the AI to rapidly update the system for end user edge cases.</a:t>
            </a:r>
          </a:p>
          <a:p>
            <a:pPr marL="0" indent="0" algn="l">
              <a:buNone/>
            </a:pPr>
            <a:r>
              <a:rPr lang="en-US" altLang="ja-JP" sz="1600" b="1" dirty="0">
                <a:effectLst/>
                <a:latin typeface="Söhne"/>
              </a:rPr>
              <a:t>Delivery</a:t>
            </a:r>
          </a:p>
          <a:p>
            <a:pPr lvl="1"/>
            <a:r>
              <a:rPr lang="en-US" altLang="ja-JP" sz="1600" dirty="0">
                <a:effectLst/>
                <a:latin typeface="Söhne"/>
              </a:rPr>
              <a:t>Planned to take at least as long as Version 1.0</a:t>
            </a:r>
          </a:p>
          <a:p>
            <a:pPr lvl="1"/>
            <a:r>
              <a:rPr lang="en-US" altLang="ja-JP" sz="1600" dirty="0">
                <a:latin typeface="Söhne"/>
              </a:rPr>
              <a:t>Took only one, one week sprint</a:t>
            </a:r>
          </a:p>
          <a:p>
            <a:pPr lvl="1"/>
            <a:r>
              <a:rPr lang="en-US" altLang="ja-JP" sz="1600" dirty="0">
                <a:effectLst/>
                <a:latin typeface="Söhne"/>
              </a:rPr>
              <a:t>AI improvements in knowledge and improvements in interactions between human and other AIs generated 500% acceleration.</a:t>
            </a:r>
          </a:p>
          <a:p>
            <a:pPr marL="0" indent="0" algn="l">
              <a:buNone/>
            </a:pPr>
            <a:endParaRPr lang="en-US" altLang="ja-JP" sz="1600" b="1" dirty="0">
              <a:solidFill>
                <a:srgbClr val="C00000"/>
              </a:solidFill>
              <a:effectLst/>
              <a:latin typeface="Söhne"/>
            </a:endParaRPr>
          </a:p>
          <a:p>
            <a:pPr algn="l"/>
            <a:endParaRPr lang="en-US" altLang="ja-JP" sz="1600" b="1" dirty="0">
              <a:solidFill>
                <a:srgbClr val="C00000"/>
              </a:solidFill>
              <a:latin typeface="Söhne"/>
            </a:endParaRPr>
          </a:p>
        </p:txBody>
      </p:sp>
      <p:sp>
        <p:nvSpPr>
          <p:cNvPr id="4" name="Title 3">
            <a:extLst>
              <a:ext uri="{FF2B5EF4-FFF2-40B4-BE49-F238E27FC236}">
                <a16:creationId xmlns:a16="http://schemas.microsoft.com/office/drawing/2014/main" id="{27544554-3BF8-CB16-E89E-BF5F6CBA3424}"/>
              </a:ext>
            </a:extLst>
          </p:cNvPr>
          <p:cNvSpPr>
            <a:spLocks noGrp="1"/>
          </p:cNvSpPr>
          <p:nvPr>
            <p:ph type="title"/>
          </p:nvPr>
        </p:nvSpPr>
        <p:spPr>
          <a:xfrm>
            <a:off x="1075291" y="630876"/>
            <a:ext cx="9736617" cy="795169"/>
          </a:xfrm>
        </p:spPr>
        <p:txBody>
          <a:bodyPr>
            <a:normAutofit fontScale="90000"/>
          </a:bodyPr>
          <a:lstStyle/>
          <a:p>
            <a:r>
              <a:rPr lang="en-US" dirty="0"/>
              <a:t>One Second Expense Report Version 2.0</a:t>
            </a:r>
            <a:br>
              <a:rPr lang="en-US" dirty="0"/>
            </a:br>
            <a:r>
              <a:rPr lang="en-US" sz="2200" b="1" dirty="0">
                <a:solidFill>
                  <a:srgbClr val="7030A0"/>
                </a:solidFill>
                <a:highlight>
                  <a:srgbClr val="F8F8F8"/>
                </a:highlight>
                <a:latin typeface="Slack-Lato"/>
              </a:rPr>
              <a:t>Eliminates the need for humans to do expense reports!</a:t>
            </a:r>
            <a:endParaRPr lang="en-US" dirty="0"/>
          </a:p>
        </p:txBody>
      </p:sp>
      <p:sp>
        <p:nvSpPr>
          <p:cNvPr id="6" name="AutoShape 2" descr="Newfire Global Partners">
            <a:extLst>
              <a:ext uri="{FF2B5EF4-FFF2-40B4-BE49-F238E27FC236}">
                <a16:creationId xmlns:a16="http://schemas.microsoft.com/office/drawing/2014/main" id="{FF818885-AFA9-B355-EEBD-1F33A2BF23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76E2C042-084F-3AC6-88F2-22D3DAA894E6}"/>
              </a:ext>
            </a:extLst>
          </p:cNvPr>
          <p:cNvSpPr txBox="1"/>
          <p:nvPr/>
        </p:nvSpPr>
        <p:spPr>
          <a:xfrm>
            <a:off x="7714593" y="3399429"/>
            <a:ext cx="3075053" cy="1938992"/>
          </a:xfrm>
          <a:prstGeom prst="rect">
            <a:avLst/>
          </a:prstGeom>
          <a:noFill/>
        </p:spPr>
        <p:txBody>
          <a:bodyPr wrap="square" rtlCol="0">
            <a:spAutoFit/>
          </a:bodyPr>
          <a:lstStyle/>
          <a:p>
            <a:r>
              <a:rPr lang="en-US" sz="2400" dirty="0">
                <a:solidFill>
                  <a:srgbClr val="7030A0"/>
                </a:solidFill>
              </a:rPr>
              <a:t>One Second Expense Reports updates the product in real time to meet changing needs of the user.</a:t>
            </a:r>
          </a:p>
        </p:txBody>
      </p:sp>
      <p:pic>
        <p:nvPicPr>
          <p:cNvPr id="7" name="Picture 6">
            <a:extLst>
              <a:ext uri="{FF2B5EF4-FFF2-40B4-BE49-F238E27FC236}">
                <a16:creationId xmlns:a16="http://schemas.microsoft.com/office/drawing/2014/main" id="{CA7C7CD7-DA84-8C8A-B47A-108D3F6D75A0}"/>
              </a:ext>
            </a:extLst>
          </p:cNvPr>
          <p:cNvPicPr>
            <a:picLocks noChangeAspect="1"/>
          </p:cNvPicPr>
          <p:nvPr/>
        </p:nvPicPr>
        <p:blipFill>
          <a:blip r:embed="rId3"/>
          <a:stretch>
            <a:fillRect/>
          </a:stretch>
        </p:blipFill>
        <p:spPr>
          <a:xfrm>
            <a:off x="8432797" y="1637957"/>
            <a:ext cx="1638643" cy="1638643"/>
          </a:xfrm>
          <a:prstGeom prst="rect">
            <a:avLst/>
          </a:prstGeom>
        </p:spPr>
      </p:pic>
    </p:spTree>
    <p:extLst>
      <p:ext uri="{BB962C8B-B14F-4D97-AF65-F5344CB8AC3E}">
        <p14:creationId xmlns:p14="http://schemas.microsoft.com/office/powerpoint/2010/main" val="32087821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373442" y="1671660"/>
            <a:ext cx="7514368" cy="5610467"/>
          </a:xfrm>
        </p:spPr>
        <p:txBody>
          <a:bodyPr>
            <a:normAutofit/>
          </a:bodyPr>
          <a:lstStyle/>
          <a:p>
            <a:pPr marL="0" indent="0">
              <a:buNone/>
            </a:pPr>
            <a:r>
              <a:rPr lang="en-US" sz="2400" dirty="0">
                <a:solidFill>
                  <a:srgbClr val="374151"/>
                </a:solidFill>
                <a:latin typeface="Söhne"/>
              </a:rPr>
              <a:t>🌈 </a:t>
            </a:r>
            <a:r>
              <a:rPr lang="en-US" sz="2400" b="1" dirty="0">
                <a:solidFill>
                  <a:srgbClr val="374151"/>
                </a:solidFill>
                <a:latin typeface="Söhne"/>
              </a:rPr>
              <a:t>Agile Technology Stack generates </a:t>
            </a:r>
            <a:r>
              <a:rPr lang="en-US" sz="2400" b="1" dirty="0" err="1">
                <a:solidFill>
                  <a:srgbClr val="374151"/>
                </a:solidFill>
                <a:latin typeface="Söhne"/>
              </a:rPr>
              <a:t>eXtreme</a:t>
            </a:r>
            <a:r>
              <a:rPr lang="en-US" sz="2400" b="1" dirty="0">
                <a:solidFill>
                  <a:srgbClr val="374151"/>
                </a:solidFill>
                <a:latin typeface="Söhne"/>
              </a:rPr>
              <a:t> performance</a:t>
            </a:r>
          </a:p>
          <a:p>
            <a:pPr marL="0" indent="0">
              <a:buNone/>
            </a:pPr>
            <a:r>
              <a:rPr lang="en-US" sz="2000" b="0" i="0" dirty="0">
                <a:solidFill>
                  <a:srgbClr val="374151"/>
                </a:solidFill>
                <a:effectLst/>
                <a:latin typeface="Söhne"/>
              </a:rPr>
              <a:t>🏗️ </a:t>
            </a:r>
            <a:r>
              <a:rPr lang="en-US" sz="2400" b="1" dirty="0">
                <a:solidFill>
                  <a:srgbClr val="374151"/>
                </a:solidFill>
                <a:latin typeface="Söhne"/>
              </a:rPr>
              <a:t>Teams will be 30-100 times faster by 2030</a:t>
            </a:r>
            <a:endParaRPr lang="en-US" sz="2400" b="0" i="0" dirty="0">
              <a:solidFill>
                <a:srgbClr val="374151"/>
              </a:solidFill>
              <a:effectLst/>
              <a:latin typeface="Söhne"/>
            </a:endParaRPr>
          </a:p>
          <a:p>
            <a:pPr marL="0" indent="0">
              <a:buNone/>
            </a:pPr>
            <a:r>
              <a:rPr lang="en-US" sz="2400" b="0" i="0" dirty="0">
                <a:solidFill>
                  <a:srgbClr val="374151"/>
                </a:solidFill>
                <a:effectLst/>
                <a:latin typeface="Söhne"/>
              </a:rPr>
              <a:t>🏉 </a:t>
            </a:r>
            <a:r>
              <a:rPr lang="en-US" sz="2400" b="1" i="0" dirty="0">
                <a:solidFill>
                  <a:srgbClr val="374151"/>
                </a:solidFill>
                <a:effectLst/>
                <a:latin typeface="Söhne"/>
              </a:rPr>
              <a:t>No Scrum team will be employable without AI</a:t>
            </a:r>
            <a:endParaRPr lang="en-US" sz="2400" b="0" i="0" dirty="0">
              <a:solidFill>
                <a:srgbClr val="374151"/>
              </a:solidFill>
              <a:effectLst/>
              <a:latin typeface="Söhne"/>
            </a:endParaRPr>
          </a:p>
          <a:p>
            <a:pPr marL="0" indent="0">
              <a:buNone/>
            </a:pPr>
            <a:r>
              <a:rPr lang="en-US" sz="2400" dirty="0">
                <a:solidFill>
                  <a:srgbClr val="374151"/>
                </a:solidFill>
                <a:latin typeface="Söhne"/>
              </a:rPr>
              <a:t>🌐 </a:t>
            </a:r>
            <a:r>
              <a:rPr lang="en-US" sz="2400" b="1" dirty="0">
                <a:solidFill>
                  <a:srgbClr val="374151"/>
                </a:solidFill>
                <a:latin typeface="Söhne"/>
              </a:rPr>
              <a:t>Noone will program in today’s computer languages. They will be relegated to assembly languages handled by AI compilers.</a:t>
            </a:r>
            <a:endParaRPr lang="en-US" sz="2400" dirty="0">
              <a:solidFill>
                <a:srgbClr val="374151"/>
              </a:solidFill>
              <a:latin typeface="Söhne"/>
            </a:endParaRPr>
          </a:p>
          <a:p>
            <a:pPr marL="0" indent="0">
              <a:buNone/>
            </a:pPr>
            <a:r>
              <a:rPr lang="en-US" sz="2400" dirty="0">
                <a:solidFill>
                  <a:srgbClr val="374151"/>
                </a:solidFill>
                <a:latin typeface="Söhne"/>
              </a:rPr>
              <a:t>🌱 </a:t>
            </a:r>
            <a:r>
              <a:rPr lang="en-US" sz="2400" b="1" dirty="0">
                <a:solidFill>
                  <a:srgbClr val="374151"/>
                </a:solidFill>
                <a:latin typeface="Söhne"/>
              </a:rPr>
              <a:t>The winners will be teams of humans and AIs just as the world Chess and Go champions demonstrate.</a:t>
            </a:r>
            <a:endParaRPr lang="en-US" sz="2400" dirty="0">
              <a:solidFill>
                <a:srgbClr val="374151"/>
              </a:solidFill>
              <a:latin typeface="Söhne"/>
            </a:endParaRPr>
          </a:p>
          <a:p>
            <a:pPr marL="0" indent="0">
              <a:buNone/>
            </a:pPr>
            <a:r>
              <a:rPr lang="en-US" sz="2400" dirty="0">
                <a:solidFill>
                  <a:srgbClr val="374151"/>
                </a:solidFill>
                <a:latin typeface="Söhne"/>
              </a:rPr>
              <a:t>🔬 </a:t>
            </a:r>
            <a:r>
              <a:rPr lang="en-US" sz="2400" b="1" dirty="0">
                <a:solidFill>
                  <a:srgbClr val="374151"/>
                </a:solidFill>
                <a:latin typeface="Söhne"/>
              </a:rPr>
              <a:t>This will occur across all domains as software continues to “eat the world.”</a:t>
            </a:r>
            <a:endParaRPr lang="en-US" sz="2400" dirty="0">
              <a:solidFill>
                <a:srgbClr val="374151"/>
              </a:solidFill>
              <a:latin typeface="Söhne"/>
            </a:endParaRPr>
          </a:p>
          <a:p>
            <a:pPr marL="0" indent="0">
              <a:buNone/>
            </a:pPr>
            <a:endParaRPr lang="en-US" sz="2400" b="1" i="0" dirty="0">
              <a:solidFill>
                <a:srgbClr val="374151"/>
              </a:solidFill>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4" y="249382"/>
            <a:ext cx="9955067" cy="1143001"/>
          </a:xfrm>
        </p:spPr>
        <p:txBody>
          <a:bodyPr>
            <a:normAutofit/>
          </a:bodyPr>
          <a:lstStyle/>
          <a:p>
            <a:r>
              <a:rPr lang="en-US" i="0" dirty="0">
                <a:solidFill>
                  <a:srgbClr val="C00000"/>
                </a:solidFill>
                <a:effectLst/>
                <a:latin typeface="+mj-lt"/>
              </a:rPr>
              <a:t>Bottom Line</a:t>
            </a:r>
            <a:br>
              <a:rPr lang="en-US" sz="2400" i="0" dirty="0">
                <a:solidFill>
                  <a:srgbClr val="7030A0"/>
                </a:solidFill>
                <a:effectLst/>
                <a:latin typeface="+mj-lt"/>
              </a:rPr>
            </a:br>
            <a:r>
              <a:rPr lang="en-US" sz="2400" i="0" dirty="0">
                <a:solidFill>
                  <a:srgbClr val="7030A0"/>
                </a:solidFill>
                <a:effectLst/>
                <a:latin typeface="+mj-lt"/>
                <a:hlinkClick r:id="rId3"/>
              </a:rPr>
              <a:t>Consult Scrum Sage: Zen Edition</a:t>
            </a:r>
            <a:endParaRPr lang="en-US" sz="2400" dirty="0">
              <a:solidFill>
                <a:srgbClr val="7030A0"/>
              </a:solidFill>
              <a:latin typeface="+mj-lt"/>
            </a:endParaRPr>
          </a:p>
        </p:txBody>
      </p:sp>
      <p:cxnSp>
        <p:nvCxnSpPr>
          <p:cNvPr id="4" name="Straight Arrow Connector 3">
            <a:extLst>
              <a:ext uri="{FF2B5EF4-FFF2-40B4-BE49-F238E27FC236}">
                <a16:creationId xmlns:a16="http://schemas.microsoft.com/office/drawing/2014/main" id="{638329DB-05C5-79DC-4FB6-29DF0BCB8383}"/>
              </a:ext>
            </a:extLst>
          </p:cNvPr>
          <p:cNvCxnSpPr/>
          <p:nvPr/>
        </p:nvCxnSpPr>
        <p:spPr>
          <a:xfrm flipV="1">
            <a:off x="8842664" y="1974273"/>
            <a:ext cx="0" cy="2296391"/>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9FFD062-BFAE-4BED-D100-1683FDD48031}"/>
              </a:ext>
            </a:extLst>
          </p:cNvPr>
          <p:cNvSpPr txBox="1"/>
          <p:nvPr/>
        </p:nvSpPr>
        <p:spPr>
          <a:xfrm>
            <a:off x="8932954" y="1797784"/>
            <a:ext cx="2801614" cy="1631216"/>
          </a:xfrm>
          <a:prstGeom prst="rect">
            <a:avLst/>
          </a:prstGeom>
          <a:noFill/>
        </p:spPr>
        <p:txBody>
          <a:bodyPr wrap="square" rtlCol="0">
            <a:spAutoFit/>
          </a:bodyPr>
          <a:lstStyle/>
          <a:p>
            <a:r>
              <a:rPr lang="en-US" sz="2800" b="1" dirty="0"/>
              <a:t>Emergence</a:t>
            </a:r>
          </a:p>
          <a:p>
            <a:r>
              <a:rPr lang="en-US" sz="2400" dirty="0"/>
              <a:t>The answer to every question lies in a layer below</a:t>
            </a:r>
          </a:p>
        </p:txBody>
      </p:sp>
      <p:sp>
        <p:nvSpPr>
          <p:cNvPr id="7" name="TextBox 6">
            <a:extLst>
              <a:ext uri="{FF2B5EF4-FFF2-40B4-BE49-F238E27FC236}">
                <a16:creationId xmlns:a16="http://schemas.microsoft.com/office/drawing/2014/main" id="{A5CBAA79-A141-3B01-336D-AFF860EF1CA6}"/>
              </a:ext>
            </a:extLst>
          </p:cNvPr>
          <p:cNvSpPr txBox="1"/>
          <p:nvPr/>
        </p:nvSpPr>
        <p:spPr>
          <a:xfrm>
            <a:off x="1037086" y="6111225"/>
            <a:ext cx="7686500" cy="523220"/>
          </a:xfrm>
          <a:prstGeom prst="rect">
            <a:avLst/>
          </a:prstGeom>
          <a:noFill/>
        </p:spPr>
        <p:txBody>
          <a:bodyPr wrap="square" rtlCol="0">
            <a:spAutoFit/>
          </a:bodyPr>
          <a:lstStyle/>
          <a:p>
            <a:r>
              <a:rPr lang="en-US" sz="1400" i="1" dirty="0"/>
              <a:t>Sutherland, J. (2024) </a:t>
            </a:r>
            <a:r>
              <a:rPr lang="en-US" sz="1400" i="1" dirty="0">
                <a:hlinkClick r:id="rId4"/>
              </a:rPr>
              <a:t>First Principles in Scrum: Teams That Finish early Accelerate Faster</a:t>
            </a:r>
            <a:r>
              <a:rPr lang="en-US" sz="1400" i="1" dirty="0"/>
              <a:t>, Second Edition. </a:t>
            </a:r>
            <a:r>
              <a:rPr lang="en-US" sz="1400" i="1" dirty="0" err="1"/>
              <a:t>LeanPub.com</a:t>
            </a:r>
            <a:r>
              <a:rPr lang="en-US" sz="1400" i="1" dirty="0"/>
              <a:t>.</a:t>
            </a:r>
          </a:p>
        </p:txBody>
      </p:sp>
      <p:pic>
        <p:nvPicPr>
          <p:cNvPr id="9" name="Picture 8">
            <a:extLst>
              <a:ext uri="{FF2B5EF4-FFF2-40B4-BE49-F238E27FC236}">
                <a16:creationId xmlns:a16="http://schemas.microsoft.com/office/drawing/2014/main" id="{49846B0E-CAD5-0143-61FB-75BC90D47A55}"/>
              </a:ext>
            </a:extLst>
          </p:cNvPr>
          <p:cNvPicPr>
            <a:picLocks noChangeAspect="1"/>
          </p:cNvPicPr>
          <p:nvPr/>
        </p:nvPicPr>
        <p:blipFill>
          <a:blip r:embed="rId5"/>
          <a:stretch>
            <a:fillRect/>
          </a:stretch>
        </p:blipFill>
        <p:spPr>
          <a:xfrm>
            <a:off x="9043216" y="3469851"/>
            <a:ext cx="1730198" cy="2587336"/>
          </a:xfrm>
          <a:prstGeom prst="rect">
            <a:avLst/>
          </a:prstGeom>
        </p:spPr>
      </p:pic>
    </p:spTree>
    <p:extLst>
      <p:ext uri="{BB962C8B-B14F-4D97-AF65-F5344CB8AC3E}">
        <p14:creationId xmlns:p14="http://schemas.microsoft.com/office/powerpoint/2010/main" val="3145192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4" y="180753"/>
            <a:ext cx="9955067" cy="1143001"/>
          </a:xfrm>
        </p:spPr>
        <p:txBody>
          <a:bodyPr>
            <a:normAutofit/>
          </a:bodyPr>
          <a:lstStyle/>
          <a:p>
            <a:r>
              <a:rPr lang="en-US" i="0" dirty="0">
                <a:solidFill>
                  <a:srgbClr val="C00000"/>
                </a:solidFill>
                <a:effectLst/>
                <a:latin typeface="+mj-lt"/>
              </a:rPr>
              <a:t>Simulation and Technology Stacks</a:t>
            </a:r>
            <a:br>
              <a:rPr lang="en-US" i="0" dirty="0">
                <a:solidFill>
                  <a:srgbClr val="C00000"/>
                </a:solidFill>
                <a:effectLst/>
                <a:latin typeface="+mj-lt"/>
              </a:rPr>
            </a:br>
            <a:r>
              <a:rPr lang="en-US" sz="2400" i="0" dirty="0">
                <a:solidFill>
                  <a:srgbClr val="7030A0"/>
                </a:solidFill>
                <a:effectLst/>
                <a:latin typeface="+mj-lt"/>
              </a:rPr>
              <a:t>Wolfram: The Principle of Computational Equivalence</a:t>
            </a:r>
            <a:endParaRPr lang="en-US" sz="2400" dirty="0">
              <a:solidFill>
                <a:srgbClr val="7030A0"/>
              </a:solidFill>
              <a:latin typeface="+mj-lt"/>
            </a:endParaRPr>
          </a:p>
        </p:txBody>
      </p:sp>
      <p:pic>
        <p:nvPicPr>
          <p:cNvPr id="6" name="artificial life">
            <a:hlinkClick r:id="" action="ppaction://media"/>
            <a:extLst>
              <a:ext uri="{FF2B5EF4-FFF2-40B4-BE49-F238E27FC236}">
                <a16:creationId xmlns:a16="http://schemas.microsoft.com/office/drawing/2014/main" id="{FBF80400-5D32-B6EA-9BF5-E7489EE4A66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0014" y="1323754"/>
            <a:ext cx="9174252" cy="5162533"/>
          </a:xfrm>
          <a:prstGeom prst="rect">
            <a:avLst/>
          </a:prstGeom>
        </p:spPr>
      </p:pic>
    </p:spTree>
    <p:extLst>
      <p:ext uri="{BB962C8B-B14F-4D97-AF65-F5344CB8AC3E}">
        <p14:creationId xmlns:p14="http://schemas.microsoft.com/office/powerpoint/2010/main" val="19399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424792" y="1565984"/>
            <a:ext cx="6933377" cy="4303015"/>
          </a:xfrm>
        </p:spPr>
        <p:txBody>
          <a:bodyPr>
            <a:noAutofit/>
          </a:bodyPr>
          <a:lstStyle/>
          <a:p>
            <a:pPr marL="342900" indent="-342900" rtl="0">
              <a:spcBef>
                <a:spcPts val="0"/>
              </a:spcBef>
              <a:spcAft>
                <a:spcPts val="800"/>
              </a:spcAft>
              <a:buFont typeface="+mj-lt"/>
              <a:buAutoNum type="arabicPeriod"/>
            </a:pPr>
            <a:r>
              <a:rPr lang="en-US" sz="1800" b="1" i="0" u="none" strike="noStrike" dirty="0">
                <a:solidFill>
                  <a:srgbClr val="000000"/>
                </a:solidFill>
                <a:effectLst/>
                <a:latin typeface="Calibri" panose="020F0502020204030204" pitchFamily="34" charset="0"/>
              </a:rPr>
              <a:t>Physical Layer: </a:t>
            </a:r>
            <a:r>
              <a:rPr lang="en-US" sz="1800" b="0" i="0" u="none" strike="noStrike" dirty="0">
                <a:solidFill>
                  <a:srgbClr val="000000"/>
                </a:solidFill>
                <a:effectLst/>
                <a:latin typeface="Calibri" panose="020F0502020204030204" pitchFamily="34" charset="0"/>
              </a:rPr>
              <a:t>Handles the transmission of raw data (e.g., cables, switches, signals).</a:t>
            </a:r>
            <a:endParaRPr lang="en-US" sz="1400" b="0" dirty="0">
              <a:effectLst/>
            </a:endParaRPr>
          </a:p>
          <a:p>
            <a:pPr marL="342900" indent="-342900" rtl="0">
              <a:spcBef>
                <a:spcPts val="0"/>
              </a:spcBef>
              <a:spcAft>
                <a:spcPts val="800"/>
              </a:spcAft>
              <a:buFont typeface="+mj-lt"/>
              <a:buAutoNum type="arabicPeriod"/>
            </a:pPr>
            <a:r>
              <a:rPr lang="en-US" sz="1800" b="1" i="0" u="none" strike="noStrike" dirty="0">
                <a:solidFill>
                  <a:srgbClr val="000000"/>
                </a:solidFill>
                <a:effectLst/>
                <a:latin typeface="Calibri" panose="020F0502020204030204" pitchFamily="34" charset="0"/>
              </a:rPr>
              <a:t>Data Link Layer: </a:t>
            </a:r>
            <a:r>
              <a:rPr lang="en-US" sz="1800" b="0" i="0" u="none" strike="noStrike" dirty="0">
                <a:solidFill>
                  <a:srgbClr val="000000"/>
                </a:solidFill>
                <a:effectLst/>
                <a:latin typeface="Calibri" panose="020F0502020204030204" pitchFamily="34" charset="0"/>
              </a:rPr>
              <a:t>Ensures error-free transmission over a single link.</a:t>
            </a:r>
            <a:endParaRPr lang="en-US" sz="1400" b="0" dirty="0">
              <a:effectLst/>
            </a:endParaRPr>
          </a:p>
          <a:p>
            <a:pPr marL="342900" indent="-342900" rtl="0">
              <a:spcBef>
                <a:spcPts val="0"/>
              </a:spcBef>
              <a:spcAft>
                <a:spcPts val="800"/>
              </a:spcAft>
              <a:buFont typeface="+mj-lt"/>
              <a:buAutoNum type="arabicPeriod"/>
            </a:pPr>
            <a:r>
              <a:rPr lang="en-US" sz="1800" b="1" i="0" u="none" strike="noStrike" dirty="0">
                <a:solidFill>
                  <a:srgbClr val="000000"/>
                </a:solidFill>
                <a:effectLst/>
                <a:latin typeface="Calibri" panose="020F0502020204030204" pitchFamily="34" charset="0"/>
              </a:rPr>
              <a:t>Network Layer: </a:t>
            </a:r>
            <a:r>
              <a:rPr lang="en-US" sz="1800" b="0" i="0" u="none" strike="noStrike" dirty="0">
                <a:solidFill>
                  <a:srgbClr val="000000"/>
                </a:solidFill>
                <a:effectLst/>
                <a:latin typeface="Calibri" panose="020F0502020204030204" pitchFamily="34" charset="0"/>
              </a:rPr>
              <a:t>Manages routing of data across different networks.</a:t>
            </a:r>
            <a:endParaRPr lang="en-US" sz="1400" b="0" dirty="0">
              <a:effectLst/>
            </a:endParaRPr>
          </a:p>
          <a:p>
            <a:pPr marL="342900" indent="-342900" rtl="0">
              <a:spcBef>
                <a:spcPts val="0"/>
              </a:spcBef>
              <a:spcAft>
                <a:spcPts val="800"/>
              </a:spcAft>
              <a:buFont typeface="+mj-lt"/>
              <a:buAutoNum type="arabicPeriod"/>
            </a:pPr>
            <a:r>
              <a:rPr lang="en-US" sz="1800" b="1" i="0" u="none" strike="noStrike" dirty="0">
                <a:solidFill>
                  <a:srgbClr val="000000"/>
                </a:solidFill>
                <a:effectLst/>
                <a:latin typeface="Calibri" panose="020F0502020204030204" pitchFamily="34" charset="0"/>
              </a:rPr>
              <a:t>Transport Layer: </a:t>
            </a:r>
            <a:r>
              <a:rPr lang="en-US" sz="1800" b="0" i="0" u="none" strike="noStrike" dirty="0">
                <a:solidFill>
                  <a:srgbClr val="000000"/>
                </a:solidFill>
                <a:effectLst/>
                <a:latin typeface="Calibri" panose="020F0502020204030204" pitchFamily="34" charset="0"/>
              </a:rPr>
              <a:t>Provides reliable end-to-end communication between devices.</a:t>
            </a:r>
            <a:endParaRPr lang="en-US" sz="1400" b="0" dirty="0">
              <a:effectLst/>
            </a:endParaRPr>
          </a:p>
          <a:p>
            <a:pPr marL="342900" indent="-342900" rtl="0">
              <a:spcBef>
                <a:spcPts val="0"/>
              </a:spcBef>
              <a:spcAft>
                <a:spcPts val="800"/>
              </a:spcAft>
              <a:buFont typeface="+mj-lt"/>
              <a:buAutoNum type="arabicPeriod"/>
            </a:pPr>
            <a:r>
              <a:rPr lang="en-US" sz="1800" b="1" i="0" u="none" strike="noStrike" dirty="0">
                <a:solidFill>
                  <a:srgbClr val="000000"/>
                </a:solidFill>
                <a:effectLst/>
                <a:latin typeface="Calibri" panose="020F0502020204030204" pitchFamily="34" charset="0"/>
              </a:rPr>
              <a:t>Session Layer: </a:t>
            </a:r>
            <a:r>
              <a:rPr lang="en-US" sz="1800" b="0" i="0" u="none" strike="noStrike" dirty="0">
                <a:solidFill>
                  <a:srgbClr val="000000"/>
                </a:solidFill>
                <a:effectLst/>
                <a:latin typeface="Calibri" panose="020F0502020204030204" pitchFamily="34" charset="0"/>
              </a:rPr>
              <a:t>Manages and controls the connections between devices.</a:t>
            </a:r>
            <a:endParaRPr lang="en-US" sz="1400" b="0" dirty="0">
              <a:effectLst/>
            </a:endParaRPr>
          </a:p>
          <a:p>
            <a:pPr marL="342900" indent="-342900" rtl="0">
              <a:spcBef>
                <a:spcPts val="0"/>
              </a:spcBef>
              <a:spcAft>
                <a:spcPts val="800"/>
              </a:spcAft>
              <a:buFont typeface="+mj-lt"/>
              <a:buAutoNum type="arabicPeriod"/>
            </a:pPr>
            <a:r>
              <a:rPr lang="en-US" sz="1800" b="1" i="0" u="none" strike="noStrike" dirty="0">
                <a:solidFill>
                  <a:srgbClr val="000000"/>
                </a:solidFill>
                <a:effectLst/>
                <a:latin typeface="Calibri" panose="020F0502020204030204" pitchFamily="34" charset="0"/>
              </a:rPr>
              <a:t>Presentation Layer: </a:t>
            </a:r>
            <a:r>
              <a:rPr lang="en-US" sz="1800" b="0" i="0" u="none" strike="noStrike" dirty="0">
                <a:solidFill>
                  <a:srgbClr val="000000"/>
                </a:solidFill>
                <a:effectLst/>
                <a:latin typeface="Calibri" panose="020F0502020204030204" pitchFamily="34" charset="0"/>
              </a:rPr>
              <a:t>Translates data between the application and the network, ensuring compatibility.</a:t>
            </a:r>
            <a:endParaRPr lang="en-US" sz="1400" b="0" dirty="0">
              <a:effectLst/>
            </a:endParaRPr>
          </a:p>
          <a:p>
            <a:pPr marL="342900" indent="-342900" rtl="0">
              <a:spcBef>
                <a:spcPts val="0"/>
              </a:spcBef>
              <a:spcAft>
                <a:spcPts val="800"/>
              </a:spcAft>
              <a:buFont typeface="+mj-lt"/>
              <a:buAutoNum type="arabicPeriod"/>
            </a:pPr>
            <a:r>
              <a:rPr lang="en-US" sz="1800" b="1" i="0" u="none" strike="noStrike" dirty="0">
                <a:solidFill>
                  <a:srgbClr val="000000"/>
                </a:solidFill>
                <a:effectLst/>
                <a:latin typeface="Calibri" panose="020F0502020204030204" pitchFamily="34" charset="0"/>
              </a:rPr>
              <a:t>Application Layer: </a:t>
            </a:r>
            <a:r>
              <a:rPr lang="en-US" sz="1800" b="0" i="0" u="none" strike="noStrike" dirty="0">
                <a:solidFill>
                  <a:srgbClr val="000000"/>
                </a:solidFill>
                <a:effectLst/>
                <a:latin typeface="Calibri" panose="020F0502020204030204" pitchFamily="34" charset="0"/>
              </a:rPr>
              <a:t>Where users interact with applications like web browsers or email.</a:t>
            </a:r>
            <a:endParaRPr lang="en-US" sz="1400" b="0" dirty="0">
              <a:effectLst/>
            </a:endParaRPr>
          </a:p>
          <a:p>
            <a:pPr marL="0" indent="0" rtl="0">
              <a:spcBef>
                <a:spcPts val="0"/>
              </a:spcBef>
              <a:spcAft>
                <a:spcPts val="800"/>
              </a:spcAft>
              <a:buNone/>
            </a:pPr>
            <a:r>
              <a:rPr lang="en-US" sz="1800" b="0" i="0" u="none" strike="noStrike" dirty="0">
                <a:solidFill>
                  <a:srgbClr val="000000"/>
                </a:solidFill>
                <a:effectLst/>
                <a:latin typeface="Calibri" panose="020F0502020204030204" pitchFamily="34" charset="0"/>
              </a:rPr>
              <a:t>This layered architecture ensures that data can move smoothly from the physical transmission to the user-facing application. Any failure in one layer disrupts the entire process, much like in Agile, where disruptions to foundational principles break the system.</a:t>
            </a:r>
            <a:endParaRPr lang="en-US" sz="1400" b="0" dirty="0">
              <a:effectLst/>
            </a:endParaRPr>
          </a:p>
          <a:p>
            <a:br>
              <a:rPr lang="en-US" sz="1400" dirty="0"/>
            </a:br>
            <a:endParaRPr lang="en-US" sz="1800" b="1" dirty="0">
              <a:latin typeface="Söhne"/>
            </a:endParaRPr>
          </a:p>
          <a:p>
            <a:endParaRPr lang="en-US" sz="1800" i="0" dirty="0">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4" y="180753"/>
            <a:ext cx="9955067" cy="1143001"/>
          </a:xfrm>
        </p:spPr>
        <p:txBody>
          <a:bodyPr>
            <a:normAutofit/>
          </a:bodyPr>
          <a:lstStyle/>
          <a:p>
            <a:r>
              <a:rPr lang="en-US" i="0" dirty="0">
                <a:solidFill>
                  <a:srgbClr val="C00000"/>
                </a:solidFill>
                <a:effectLst/>
                <a:latin typeface="+mj-lt"/>
              </a:rPr>
              <a:t>OSI Technology Stack – Seven Layers</a:t>
            </a:r>
            <a:br>
              <a:rPr lang="en-US" i="0" dirty="0">
                <a:solidFill>
                  <a:srgbClr val="C00000"/>
                </a:solidFill>
                <a:effectLst/>
                <a:latin typeface="+mj-lt"/>
              </a:rPr>
            </a:br>
            <a:r>
              <a:rPr lang="en-US" sz="2400" i="0" dirty="0">
                <a:solidFill>
                  <a:srgbClr val="7030A0"/>
                </a:solidFill>
                <a:effectLst/>
                <a:latin typeface="+mj-lt"/>
              </a:rPr>
              <a:t>Working from First Principles</a:t>
            </a:r>
            <a:endParaRPr lang="en-US" sz="2400" dirty="0">
              <a:solidFill>
                <a:srgbClr val="7030A0"/>
              </a:solidFill>
              <a:latin typeface="+mj-lt"/>
            </a:endParaRPr>
          </a:p>
        </p:txBody>
      </p:sp>
      <p:pic>
        <p:nvPicPr>
          <p:cNvPr id="1026" name="Picture 2">
            <a:extLst>
              <a:ext uri="{FF2B5EF4-FFF2-40B4-BE49-F238E27FC236}">
                <a16:creationId xmlns:a16="http://schemas.microsoft.com/office/drawing/2014/main" id="{61A58DD5-ADA4-47AA-1509-14CA74ACD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169" y="1657087"/>
            <a:ext cx="3564895" cy="4120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87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508874" y="1396596"/>
            <a:ext cx="7477471" cy="4718651"/>
          </a:xfrm>
        </p:spPr>
        <p:txBody>
          <a:bodyPr>
            <a:noAutofit/>
          </a:bodyPr>
          <a:lstStyle/>
          <a:p>
            <a:pPr marL="0" indent="0" algn="l">
              <a:spcBef>
                <a:spcPts val="0"/>
              </a:spcBef>
              <a:buNone/>
            </a:pPr>
            <a:r>
              <a:rPr lang="en-US" sz="1400" b="0" i="0" dirty="0">
                <a:solidFill>
                  <a:srgbClr val="374151"/>
                </a:solidFill>
                <a:effectLst/>
                <a:latin typeface="Söhne"/>
              </a:rPr>
              <a:t>1. </a:t>
            </a:r>
            <a:r>
              <a:rPr lang="en-US" sz="1400" b="1" i="0" dirty="0">
                <a:solidFill>
                  <a:srgbClr val="374151"/>
                </a:solidFill>
                <a:effectLst/>
                <a:latin typeface="Söhne"/>
              </a:rPr>
              <a:t>Physics Layer: </a:t>
            </a:r>
            <a:r>
              <a:rPr lang="en-US" sz="1400" b="0" i="0" dirty="0">
                <a:solidFill>
                  <a:srgbClr val="374151"/>
                </a:solidFill>
                <a:effectLst/>
                <a:latin typeface="Söhne"/>
              </a:rPr>
              <a:t>Agile embraces uncertainty and unpredictability. Iterative progress aligns with computational irreducibility, enabling flexibility in complex systems.</a:t>
            </a:r>
          </a:p>
          <a:p>
            <a:pPr marL="0" indent="0" algn="l">
              <a:spcBef>
                <a:spcPts val="0"/>
              </a:spcBef>
              <a:buNone/>
            </a:pPr>
            <a:endParaRPr lang="en-US" sz="1400" b="0" i="0" dirty="0">
              <a:solidFill>
                <a:srgbClr val="374151"/>
              </a:solidFill>
              <a:effectLst/>
              <a:latin typeface="Söhne"/>
            </a:endParaRPr>
          </a:p>
          <a:p>
            <a:pPr marL="0" indent="0" algn="l">
              <a:spcBef>
                <a:spcPts val="0"/>
              </a:spcBef>
              <a:buNone/>
            </a:pPr>
            <a:r>
              <a:rPr lang="en-US" sz="1400" b="0" i="0" dirty="0">
                <a:solidFill>
                  <a:srgbClr val="374151"/>
                </a:solidFill>
                <a:effectLst/>
                <a:latin typeface="Söhne"/>
              </a:rPr>
              <a:t>2. </a:t>
            </a:r>
            <a:r>
              <a:rPr lang="en-US" sz="1400" b="1" i="0" dirty="0">
                <a:solidFill>
                  <a:srgbClr val="374151"/>
                </a:solidFill>
                <a:effectLst/>
                <a:latin typeface="Söhne"/>
              </a:rPr>
              <a:t>Biology Layer: </a:t>
            </a:r>
            <a:r>
              <a:rPr lang="en-US" sz="1400" b="0" i="0" dirty="0">
                <a:solidFill>
                  <a:srgbClr val="374151"/>
                </a:solidFill>
                <a:effectLst/>
                <a:latin typeface="Söhne"/>
              </a:rPr>
              <a:t>Focuses on sustainable pace and human energy management. Reducing stress boosts team speed and productivity.</a:t>
            </a:r>
          </a:p>
          <a:p>
            <a:pPr marL="0" indent="0" algn="l">
              <a:spcBef>
                <a:spcPts val="0"/>
              </a:spcBef>
              <a:buNone/>
            </a:pPr>
            <a:endParaRPr lang="en-US" sz="1400" b="0" i="0" dirty="0">
              <a:solidFill>
                <a:srgbClr val="374151"/>
              </a:solidFill>
              <a:effectLst/>
              <a:latin typeface="Söhne"/>
            </a:endParaRPr>
          </a:p>
          <a:p>
            <a:pPr marL="0" indent="0" algn="l">
              <a:spcBef>
                <a:spcPts val="0"/>
              </a:spcBef>
              <a:buNone/>
            </a:pPr>
            <a:r>
              <a:rPr lang="en-US" sz="1400" b="0" i="0" dirty="0">
                <a:solidFill>
                  <a:srgbClr val="374151"/>
                </a:solidFill>
                <a:effectLst/>
                <a:latin typeface="Söhne"/>
              </a:rPr>
              <a:t>3. </a:t>
            </a:r>
            <a:r>
              <a:rPr lang="en-US" sz="1400" b="1" i="0" dirty="0">
                <a:solidFill>
                  <a:srgbClr val="374151"/>
                </a:solidFill>
                <a:effectLst/>
                <a:latin typeface="Söhne"/>
              </a:rPr>
              <a:t>Neuroscience Layer: </a:t>
            </a:r>
            <a:r>
              <a:rPr lang="en-US" sz="1400" b="0" i="0" dirty="0">
                <a:solidFill>
                  <a:srgbClr val="374151"/>
                </a:solidFill>
                <a:effectLst/>
                <a:latin typeface="Söhne"/>
              </a:rPr>
              <a:t>Feedback loops and adaptive learning tap into the brain’s reward system, improving decision-making and motivation.</a:t>
            </a:r>
          </a:p>
          <a:p>
            <a:pPr marL="0" indent="0" algn="l">
              <a:spcBef>
                <a:spcPts val="0"/>
              </a:spcBef>
              <a:buNone/>
            </a:pPr>
            <a:endParaRPr lang="en-US" sz="1400" b="0" i="0" dirty="0">
              <a:solidFill>
                <a:srgbClr val="374151"/>
              </a:solidFill>
              <a:effectLst/>
              <a:latin typeface="Söhne"/>
            </a:endParaRPr>
          </a:p>
          <a:p>
            <a:pPr marL="0" indent="0" algn="l">
              <a:spcBef>
                <a:spcPts val="0"/>
              </a:spcBef>
              <a:buNone/>
            </a:pPr>
            <a:r>
              <a:rPr lang="en-US" sz="1400" b="0" i="0" dirty="0">
                <a:solidFill>
                  <a:srgbClr val="374151"/>
                </a:solidFill>
                <a:effectLst/>
                <a:latin typeface="Söhne"/>
              </a:rPr>
              <a:t>4. </a:t>
            </a:r>
            <a:r>
              <a:rPr lang="en-US" sz="1400" b="1" i="0" dirty="0">
                <a:solidFill>
                  <a:srgbClr val="374151"/>
                </a:solidFill>
                <a:effectLst/>
                <a:latin typeface="Söhne"/>
              </a:rPr>
              <a:t>Complex Adaptive Systems (CAS) Layer: </a:t>
            </a:r>
            <a:r>
              <a:rPr lang="en-US" sz="1400" b="0" i="0" dirty="0">
                <a:solidFill>
                  <a:srgbClr val="374151"/>
                </a:solidFill>
                <a:effectLst/>
                <a:latin typeface="Söhne"/>
              </a:rPr>
              <a:t>Teams are treated as self-organizing systems, adapting continuously without rigid hierarchies.</a:t>
            </a:r>
          </a:p>
          <a:p>
            <a:pPr marL="0" indent="0" algn="l">
              <a:spcBef>
                <a:spcPts val="0"/>
              </a:spcBef>
              <a:buNone/>
            </a:pPr>
            <a:endParaRPr lang="en-US" sz="1400" b="0" i="0" dirty="0">
              <a:solidFill>
                <a:srgbClr val="374151"/>
              </a:solidFill>
              <a:effectLst/>
              <a:latin typeface="Söhne"/>
            </a:endParaRPr>
          </a:p>
          <a:p>
            <a:pPr marL="0" indent="0" algn="l">
              <a:spcBef>
                <a:spcPts val="0"/>
              </a:spcBef>
              <a:buNone/>
            </a:pPr>
            <a:r>
              <a:rPr lang="en-US" sz="1400" b="0" i="0" dirty="0">
                <a:solidFill>
                  <a:srgbClr val="374151"/>
                </a:solidFill>
                <a:effectLst/>
                <a:latin typeface="Söhne"/>
              </a:rPr>
              <a:t>5. </a:t>
            </a:r>
            <a:r>
              <a:rPr lang="en-US" sz="1400" b="1" i="0" dirty="0">
                <a:solidFill>
                  <a:srgbClr val="374151"/>
                </a:solidFill>
                <a:effectLst/>
                <a:latin typeface="Söhne"/>
              </a:rPr>
              <a:t>Scrum Layer: </a:t>
            </a:r>
            <a:r>
              <a:rPr lang="en-US" sz="1400" b="0" i="0" dirty="0">
                <a:solidFill>
                  <a:srgbClr val="374151"/>
                </a:solidFill>
                <a:effectLst/>
                <a:latin typeface="Söhne"/>
              </a:rPr>
              <a:t>Regular ceremonies and structured workflows enhance communication and focus, driving team alignment and efficiency.</a:t>
            </a:r>
          </a:p>
          <a:p>
            <a:pPr marL="0" indent="0" algn="l">
              <a:spcBef>
                <a:spcPts val="0"/>
              </a:spcBef>
              <a:buNone/>
            </a:pPr>
            <a:endParaRPr lang="en-US" sz="1400" b="0" i="0" dirty="0">
              <a:solidFill>
                <a:srgbClr val="374151"/>
              </a:solidFill>
              <a:effectLst/>
              <a:latin typeface="Söhne"/>
            </a:endParaRPr>
          </a:p>
          <a:p>
            <a:pPr marL="0" indent="0" algn="l">
              <a:spcBef>
                <a:spcPts val="0"/>
              </a:spcBef>
              <a:buNone/>
            </a:pPr>
            <a:r>
              <a:rPr lang="en-US" sz="1400" b="0" i="0" dirty="0">
                <a:solidFill>
                  <a:srgbClr val="374151"/>
                </a:solidFill>
                <a:effectLst/>
                <a:latin typeface="Söhne"/>
              </a:rPr>
              <a:t>6. </a:t>
            </a:r>
            <a:r>
              <a:rPr lang="en-US" sz="1400" b="1" i="0" dirty="0" err="1">
                <a:solidFill>
                  <a:srgbClr val="374151"/>
                </a:solidFill>
                <a:effectLst/>
                <a:latin typeface="Söhne"/>
              </a:rPr>
              <a:t>Scrum@Scale</a:t>
            </a:r>
            <a:r>
              <a:rPr lang="en-US" sz="1400" b="1" i="0" dirty="0">
                <a:solidFill>
                  <a:srgbClr val="374151"/>
                </a:solidFill>
                <a:effectLst/>
                <a:latin typeface="Söhne"/>
              </a:rPr>
              <a:t> Layer: </a:t>
            </a:r>
            <a:r>
              <a:rPr lang="en-US" sz="1400" b="0" i="0" dirty="0">
                <a:solidFill>
                  <a:srgbClr val="374151"/>
                </a:solidFill>
                <a:effectLst/>
                <a:latin typeface="Söhne"/>
              </a:rPr>
              <a:t>Synchronizes multiple Scrum teams, scaling Agile practices across organizations for maximum impact.</a:t>
            </a:r>
          </a:p>
          <a:p>
            <a:pPr marL="0" indent="0" algn="l">
              <a:spcBef>
                <a:spcPts val="0"/>
              </a:spcBef>
              <a:buNone/>
            </a:pPr>
            <a:endParaRPr lang="en-US" sz="1400" b="0" i="0" dirty="0">
              <a:solidFill>
                <a:srgbClr val="374151"/>
              </a:solidFill>
              <a:effectLst/>
              <a:latin typeface="Söhne"/>
            </a:endParaRPr>
          </a:p>
          <a:p>
            <a:pPr marL="0" indent="0" algn="l">
              <a:spcBef>
                <a:spcPts val="0"/>
              </a:spcBef>
              <a:buNone/>
            </a:pPr>
            <a:r>
              <a:rPr lang="en-US" sz="1400" b="0" i="0" dirty="0">
                <a:solidFill>
                  <a:srgbClr val="374151"/>
                </a:solidFill>
                <a:effectLst/>
                <a:latin typeface="Söhne"/>
              </a:rPr>
              <a:t>7. </a:t>
            </a:r>
            <a:r>
              <a:rPr lang="en-US" sz="1400" b="1" i="0" dirty="0">
                <a:solidFill>
                  <a:srgbClr val="374151"/>
                </a:solidFill>
                <a:effectLst/>
                <a:latin typeface="Söhne"/>
              </a:rPr>
              <a:t>Agile Values Layer: </a:t>
            </a:r>
            <a:r>
              <a:rPr lang="en-US" sz="1400" b="0" i="0" dirty="0">
                <a:solidFill>
                  <a:srgbClr val="374151"/>
                </a:solidFill>
                <a:effectLst/>
                <a:latin typeface="Söhne"/>
              </a:rPr>
              <a:t>Prioritizes people, collaboration, and adaptability to deliver high-quality, relevant products.</a:t>
            </a:r>
          </a:p>
          <a:p>
            <a:pPr marL="0" indent="0" algn="l">
              <a:spcBef>
                <a:spcPts val="0"/>
              </a:spcBef>
              <a:buNone/>
            </a:pPr>
            <a:endParaRPr lang="en-US" sz="1400" b="0" i="0" dirty="0">
              <a:solidFill>
                <a:srgbClr val="374151"/>
              </a:solidFill>
              <a:effectLst/>
              <a:latin typeface="Söhne"/>
            </a:endParaRPr>
          </a:p>
          <a:p>
            <a:pPr marL="0" indent="0" algn="l">
              <a:spcBef>
                <a:spcPts val="0"/>
              </a:spcBef>
              <a:buNone/>
            </a:pPr>
            <a:r>
              <a:rPr lang="en-US" sz="1400" b="0" i="0" dirty="0">
                <a:solidFill>
                  <a:srgbClr val="374151"/>
                </a:solidFill>
                <a:effectLst/>
                <a:latin typeface="Söhne"/>
              </a:rPr>
              <a:t>8. </a:t>
            </a:r>
            <a:r>
              <a:rPr lang="en-US" sz="1400" b="1" i="0" dirty="0">
                <a:solidFill>
                  <a:srgbClr val="374151"/>
                </a:solidFill>
                <a:effectLst/>
                <a:latin typeface="Söhne"/>
              </a:rPr>
              <a:t>AI Layer: </a:t>
            </a:r>
            <a:r>
              <a:rPr lang="en-US" sz="1400" b="0" i="0" dirty="0">
                <a:solidFill>
                  <a:srgbClr val="374151"/>
                </a:solidFill>
                <a:effectLst/>
                <a:latin typeface="Söhne"/>
              </a:rPr>
              <a:t>AI enhances feedback, automates processes, and accelerates performance, driving exponential gains in Agile workflows.</a:t>
            </a:r>
            <a:endParaRPr lang="en-US" sz="1400" dirty="0">
              <a:solidFill>
                <a:srgbClr val="374151"/>
              </a:solidFill>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4" y="84543"/>
            <a:ext cx="9955067" cy="1143001"/>
          </a:xfrm>
        </p:spPr>
        <p:txBody>
          <a:bodyPr>
            <a:normAutofit/>
          </a:bodyPr>
          <a:lstStyle/>
          <a:p>
            <a:r>
              <a:rPr lang="en-US" i="0" dirty="0">
                <a:solidFill>
                  <a:srgbClr val="C00000"/>
                </a:solidFill>
                <a:effectLst/>
                <a:latin typeface="+mj-lt"/>
              </a:rPr>
              <a:t>Agile Technology Stack</a:t>
            </a:r>
            <a:br>
              <a:rPr lang="en-US" i="0" dirty="0">
                <a:solidFill>
                  <a:srgbClr val="C00000"/>
                </a:solidFill>
                <a:effectLst/>
                <a:latin typeface="+mj-lt"/>
              </a:rPr>
            </a:br>
            <a:r>
              <a:rPr lang="en-US" sz="2400" i="0" dirty="0">
                <a:solidFill>
                  <a:srgbClr val="7030A0"/>
                </a:solidFill>
                <a:effectLst/>
                <a:latin typeface="+mj-lt"/>
              </a:rPr>
              <a:t>Every layer is dependent on th</a:t>
            </a:r>
            <a:r>
              <a:rPr lang="en-US" sz="2400" dirty="0">
                <a:solidFill>
                  <a:srgbClr val="7030A0"/>
                </a:solidFill>
                <a:latin typeface="+mj-lt"/>
              </a:rPr>
              <a:t>e layers below</a:t>
            </a:r>
          </a:p>
        </p:txBody>
      </p:sp>
      <p:pic>
        <p:nvPicPr>
          <p:cNvPr id="2" name="Picture 1">
            <a:extLst>
              <a:ext uri="{FF2B5EF4-FFF2-40B4-BE49-F238E27FC236}">
                <a16:creationId xmlns:a16="http://schemas.microsoft.com/office/drawing/2014/main" id="{AF3E1E23-0BD6-3747-0EC5-11AC10B8CF69}"/>
              </a:ext>
            </a:extLst>
          </p:cNvPr>
          <p:cNvPicPr>
            <a:picLocks noChangeAspect="1"/>
          </p:cNvPicPr>
          <p:nvPr/>
        </p:nvPicPr>
        <p:blipFill>
          <a:blip r:embed="rId3"/>
          <a:stretch>
            <a:fillRect/>
          </a:stretch>
        </p:blipFill>
        <p:spPr>
          <a:xfrm>
            <a:off x="8821885" y="1594021"/>
            <a:ext cx="3009024" cy="3009024"/>
          </a:xfrm>
          <a:prstGeom prst="rect">
            <a:avLst/>
          </a:prstGeom>
        </p:spPr>
      </p:pic>
    </p:spTree>
    <p:extLst>
      <p:ext uri="{BB962C8B-B14F-4D97-AF65-F5344CB8AC3E}">
        <p14:creationId xmlns:p14="http://schemas.microsoft.com/office/powerpoint/2010/main" val="664966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414281" y="1255417"/>
            <a:ext cx="6148362" cy="5610467"/>
          </a:xfrm>
        </p:spPr>
        <p:txBody>
          <a:bodyPr>
            <a:normAutofit/>
          </a:bodyPr>
          <a:lstStyle/>
          <a:p>
            <a:pPr marL="0" indent="0" algn="l">
              <a:buNone/>
            </a:pPr>
            <a:r>
              <a:rPr lang="en-US" sz="2000" b="0" i="0" dirty="0">
                <a:solidFill>
                  <a:srgbClr val="374151"/>
                </a:solidFill>
                <a:effectLst/>
                <a:latin typeface="Söhne"/>
              </a:rPr>
              <a:t>🌀 </a:t>
            </a:r>
            <a:r>
              <a:rPr lang="en-US" sz="2000" b="1" i="0" dirty="0">
                <a:solidFill>
                  <a:srgbClr val="374151"/>
                </a:solidFill>
                <a:effectLst/>
                <a:latin typeface="Söhne"/>
              </a:rPr>
              <a:t>Wolfram's Physics Project</a:t>
            </a:r>
            <a:endParaRPr lang="en-US" sz="2000" b="0" i="0" dirty="0">
              <a:solidFill>
                <a:srgbClr val="374151"/>
              </a:solidFill>
              <a:effectLst/>
              <a:latin typeface="Söhne"/>
            </a:endParaRPr>
          </a:p>
          <a:p>
            <a:pPr lvl="1"/>
            <a:r>
              <a:rPr lang="en-US" sz="2000" b="0" i="0" dirty="0">
                <a:solidFill>
                  <a:srgbClr val="374151"/>
                </a:solidFill>
                <a:effectLst/>
                <a:latin typeface="Söhne"/>
              </a:rPr>
              <a:t>🎲 Computational irreducibility and equivalence</a:t>
            </a:r>
          </a:p>
          <a:p>
            <a:pPr lvl="1"/>
            <a:r>
              <a:rPr lang="en-US" sz="2000" b="0" i="0" dirty="0">
                <a:solidFill>
                  <a:srgbClr val="374151"/>
                </a:solidFill>
                <a:effectLst/>
                <a:latin typeface="Söhne"/>
              </a:rPr>
              <a:t>🤯 Entropy, Self-Organization, and Patterns</a:t>
            </a:r>
          </a:p>
          <a:p>
            <a:r>
              <a:rPr lang="en-US" sz="2000" b="1" dirty="0">
                <a:solidFill>
                  <a:srgbClr val="374151"/>
                </a:solidFill>
                <a:latin typeface="Söhne"/>
              </a:rPr>
              <a:t>Wolfram simulated the universe</a:t>
            </a:r>
          </a:p>
          <a:p>
            <a:pPr lvl="1"/>
            <a:r>
              <a:rPr lang="en-US" sz="2000" b="0" i="0" dirty="0">
                <a:solidFill>
                  <a:srgbClr val="374151"/>
                </a:solidFill>
                <a:effectLst/>
                <a:latin typeface="Söhne"/>
              </a:rPr>
              <a:t>The </a:t>
            </a:r>
            <a:r>
              <a:rPr lang="en-US" sz="2000" b="0" i="0" dirty="0" err="1">
                <a:solidFill>
                  <a:srgbClr val="374151"/>
                </a:solidFill>
                <a:effectLst/>
                <a:latin typeface="Söhne"/>
              </a:rPr>
              <a:t>ruliad</a:t>
            </a:r>
            <a:r>
              <a:rPr lang="en-US" sz="2000" b="0" i="0" dirty="0">
                <a:solidFill>
                  <a:srgbClr val="374151"/>
                </a:solidFill>
                <a:effectLst/>
                <a:latin typeface="Söhne"/>
              </a:rPr>
              <a:t> - simple rules operating on nodes in space generate complex phenomena</a:t>
            </a:r>
          </a:p>
          <a:p>
            <a:pPr lvl="1"/>
            <a:r>
              <a:rPr lang="en-US" sz="2000" b="0" i="0" dirty="0">
                <a:solidFill>
                  <a:srgbClr val="374151"/>
                </a:solidFill>
                <a:effectLst/>
                <a:latin typeface="Söhne"/>
              </a:rPr>
              <a:t>Time is measured as the change in connections between the nodes in space</a:t>
            </a:r>
          </a:p>
          <a:p>
            <a:r>
              <a:rPr lang="en-US" sz="2000" b="1" dirty="0">
                <a:solidFill>
                  <a:srgbClr val="374151"/>
                </a:solidFill>
                <a:latin typeface="Söhne"/>
              </a:rPr>
              <a:t>Predicting outcomes of a simulation requires infinite computing power</a:t>
            </a:r>
          </a:p>
          <a:p>
            <a:pPr lvl="1"/>
            <a:r>
              <a:rPr lang="en-US" sz="2000" b="0" i="0" dirty="0">
                <a:solidFill>
                  <a:srgbClr val="374151"/>
                </a:solidFill>
                <a:effectLst/>
                <a:latin typeface="Söhne"/>
              </a:rPr>
              <a:t>Computational irreducibility is the bedrock of Agile</a:t>
            </a:r>
          </a:p>
          <a:p>
            <a:r>
              <a:rPr lang="en-US" sz="2000" b="1" dirty="0">
                <a:solidFill>
                  <a:srgbClr val="374151"/>
                </a:solidFill>
                <a:latin typeface="Söhne"/>
              </a:rPr>
              <a:t>Capturing the synergy of Entropy, Self-Organization, and Patterns is the goal of Scrum, which is a pattern language for </a:t>
            </a:r>
            <a:r>
              <a:rPr lang="en-US" sz="2000" b="1" dirty="0" err="1">
                <a:solidFill>
                  <a:srgbClr val="374151"/>
                </a:solidFill>
                <a:latin typeface="Söhne"/>
              </a:rPr>
              <a:t>hyperproductive</a:t>
            </a:r>
            <a:r>
              <a:rPr lang="en-US" sz="2000" b="1" dirty="0">
                <a:solidFill>
                  <a:srgbClr val="374151"/>
                </a:solidFill>
                <a:latin typeface="Söhne"/>
              </a:rPr>
              <a:t> teams.</a:t>
            </a:r>
            <a:endParaRPr lang="en-US" sz="2000" b="1" i="0" dirty="0">
              <a:solidFill>
                <a:srgbClr val="374151"/>
              </a:solidFill>
              <a:effectLst/>
              <a:latin typeface="Söhne"/>
            </a:endParaRPr>
          </a:p>
          <a:p>
            <a:pPr marL="279400" lvl="1" indent="0">
              <a:buNone/>
            </a:pPr>
            <a:endParaRPr lang="en-US" sz="2000" b="0" i="0" dirty="0">
              <a:solidFill>
                <a:srgbClr val="374151"/>
              </a:solidFill>
              <a:effectLst/>
              <a:latin typeface="Söhne"/>
            </a:endParaRPr>
          </a:p>
          <a:p>
            <a:endParaRPr lang="en-US" sz="2000" b="1" dirty="0">
              <a:latin typeface="Söhne"/>
            </a:endParaRPr>
          </a:p>
          <a:p>
            <a:endParaRPr lang="en-US" sz="2000" i="0" dirty="0">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4" y="0"/>
            <a:ext cx="9955067" cy="1143001"/>
          </a:xfrm>
        </p:spPr>
        <p:txBody>
          <a:bodyPr>
            <a:normAutofit/>
          </a:bodyPr>
          <a:lstStyle/>
          <a:p>
            <a:r>
              <a:rPr lang="en-US" i="0">
                <a:solidFill>
                  <a:srgbClr val="C00000"/>
                </a:solidFill>
                <a:effectLst/>
                <a:latin typeface="+mj-lt"/>
              </a:rPr>
              <a:t>Wolfram’s Physics Project</a:t>
            </a:r>
            <a:br>
              <a:rPr lang="en-US" i="0">
                <a:solidFill>
                  <a:srgbClr val="C00000"/>
                </a:solidFill>
                <a:effectLst/>
                <a:latin typeface="+mj-lt"/>
              </a:rPr>
            </a:br>
            <a:r>
              <a:rPr lang="en-US" sz="2400" i="0">
                <a:solidFill>
                  <a:srgbClr val="7030A0"/>
                </a:solidFill>
                <a:effectLst/>
                <a:latin typeface="+mj-lt"/>
              </a:rPr>
              <a:t>The most important advancement in physics in recent decades</a:t>
            </a:r>
            <a:endParaRPr lang="en-US" sz="2400">
              <a:solidFill>
                <a:srgbClr val="7030A0"/>
              </a:solidFill>
              <a:latin typeface="+mj-lt"/>
            </a:endParaRPr>
          </a:p>
        </p:txBody>
      </p:sp>
      <p:pic>
        <p:nvPicPr>
          <p:cNvPr id="2" name="Picture 1">
            <a:extLst>
              <a:ext uri="{FF2B5EF4-FFF2-40B4-BE49-F238E27FC236}">
                <a16:creationId xmlns:a16="http://schemas.microsoft.com/office/drawing/2014/main" id="{5FD8DD70-70CB-BC75-8106-DFB05136CB77}"/>
              </a:ext>
            </a:extLst>
          </p:cNvPr>
          <p:cNvPicPr>
            <a:picLocks noChangeAspect="1"/>
          </p:cNvPicPr>
          <p:nvPr/>
        </p:nvPicPr>
        <p:blipFill>
          <a:blip r:embed="rId3"/>
          <a:stretch>
            <a:fillRect/>
          </a:stretch>
        </p:blipFill>
        <p:spPr>
          <a:xfrm>
            <a:off x="8184610" y="1592443"/>
            <a:ext cx="3279331" cy="4307759"/>
          </a:xfrm>
          <a:prstGeom prst="rect">
            <a:avLst/>
          </a:prstGeom>
        </p:spPr>
      </p:pic>
    </p:spTree>
    <p:extLst>
      <p:ext uri="{BB962C8B-B14F-4D97-AF65-F5344CB8AC3E}">
        <p14:creationId xmlns:p14="http://schemas.microsoft.com/office/powerpoint/2010/main" val="1692538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445084" y="1276437"/>
            <a:ext cx="6148362" cy="5610467"/>
          </a:xfrm>
        </p:spPr>
        <p:txBody>
          <a:bodyPr>
            <a:normAutofit fontScale="92500" lnSpcReduction="10000"/>
          </a:bodyPr>
          <a:lstStyle/>
          <a:p>
            <a:pPr marL="0" indent="0" algn="l">
              <a:buNone/>
            </a:pPr>
            <a:r>
              <a:rPr lang="en-US" sz="2600" b="0" i="0">
                <a:solidFill>
                  <a:srgbClr val="374151"/>
                </a:solidFill>
                <a:effectLst/>
                <a:latin typeface="Söhne"/>
              </a:rPr>
              <a:t>🔬 </a:t>
            </a:r>
            <a:r>
              <a:rPr lang="en-US" sz="2600" b="1" i="0">
                <a:solidFill>
                  <a:srgbClr val="374151"/>
                </a:solidFill>
                <a:effectLst/>
                <a:latin typeface="Söhne"/>
              </a:rPr>
              <a:t>Physics – applies to individuals, teams, and organizations</a:t>
            </a:r>
            <a:endParaRPr lang="en-US" sz="2600" b="0" i="0">
              <a:solidFill>
                <a:srgbClr val="374151"/>
              </a:solidFill>
              <a:effectLst/>
              <a:latin typeface="Söhne"/>
            </a:endParaRPr>
          </a:p>
          <a:p>
            <a:pPr lvl="1"/>
            <a:r>
              <a:rPr lang="en-US" sz="2600" b="0" i="0">
                <a:solidFill>
                  <a:srgbClr val="374151"/>
                </a:solidFill>
                <a:effectLst/>
                <a:latin typeface="Söhne"/>
              </a:rPr>
              <a:t>🚀 Force = Mass x Acceleration</a:t>
            </a:r>
          </a:p>
          <a:p>
            <a:pPr lvl="1"/>
            <a:r>
              <a:rPr lang="en-US" sz="2600" b="0" i="0">
                <a:solidFill>
                  <a:srgbClr val="374151"/>
                </a:solidFill>
                <a:effectLst/>
                <a:latin typeface="Söhne"/>
              </a:rPr>
              <a:t>🛠️ Work = Force x Distance</a:t>
            </a:r>
          </a:p>
          <a:p>
            <a:pPr lvl="1"/>
            <a:r>
              <a:rPr lang="en-US" sz="2600" b="0" i="0">
                <a:solidFill>
                  <a:srgbClr val="374151"/>
                </a:solidFill>
                <a:effectLst/>
                <a:latin typeface="Söhne"/>
              </a:rPr>
              <a:t>⏱️ Power = Work/Time</a:t>
            </a:r>
          </a:p>
          <a:p>
            <a:pPr lvl="1"/>
            <a:r>
              <a:rPr lang="en-US" sz="2600">
                <a:solidFill>
                  <a:srgbClr val="374151"/>
                </a:solidFill>
                <a:latin typeface="Söhne"/>
              </a:rPr>
              <a:t>🌌 Relativity &amp; Quantum Physics: They just show up!</a:t>
            </a:r>
            <a:endParaRPr lang="en-US" sz="2600" b="0" i="0">
              <a:solidFill>
                <a:srgbClr val="374151"/>
              </a:solidFill>
              <a:effectLst/>
              <a:latin typeface="Söhne"/>
            </a:endParaRPr>
          </a:p>
          <a:p>
            <a:r>
              <a:rPr lang="en-US" sz="2600" b="1">
                <a:solidFill>
                  <a:srgbClr val="374151"/>
                </a:solidFill>
                <a:latin typeface="Söhne"/>
              </a:rPr>
              <a:t>Twice the Work in Half the Time</a:t>
            </a:r>
          </a:p>
          <a:p>
            <a:pPr lvl="1"/>
            <a:r>
              <a:rPr lang="en-US" sz="2600" b="0" i="0">
                <a:solidFill>
                  <a:srgbClr val="374151"/>
                </a:solidFill>
                <a:effectLst/>
                <a:latin typeface="Söhne"/>
              </a:rPr>
              <a:t>Requires four times the Power</a:t>
            </a:r>
          </a:p>
          <a:p>
            <a:pPr lvl="1"/>
            <a:r>
              <a:rPr lang="en-US" sz="2600" b="0" i="0">
                <a:solidFill>
                  <a:srgbClr val="374151"/>
                </a:solidFill>
                <a:effectLst/>
                <a:latin typeface="Söhne"/>
              </a:rPr>
              <a:t>Personal Power is measurable</a:t>
            </a:r>
          </a:p>
          <a:p>
            <a:r>
              <a:rPr lang="en-US" sz="2600" b="1">
                <a:solidFill>
                  <a:srgbClr val="374151"/>
                </a:solidFill>
                <a:latin typeface="Söhne"/>
              </a:rPr>
              <a:t>Power Depends on Twice the Energy with Half the Stress</a:t>
            </a:r>
          </a:p>
          <a:p>
            <a:pPr lvl="1"/>
            <a:r>
              <a:rPr lang="en-US" sz="2600">
                <a:solidFill>
                  <a:srgbClr val="374151"/>
                </a:solidFill>
                <a:latin typeface="Söhne"/>
              </a:rPr>
              <a:t>Starts with the individual, extends to the organization</a:t>
            </a:r>
            <a:endParaRPr lang="en-US" sz="2600" b="0" i="0">
              <a:solidFill>
                <a:srgbClr val="374151"/>
              </a:solidFill>
              <a:effectLst/>
              <a:latin typeface="Söhne"/>
            </a:endParaRPr>
          </a:p>
          <a:p>
            <a:endParaRPr lang="en-US" b="1">
              <a:latin typeface="Söhne"/>
            </a:endParaRPr>
          </a:p>
          <a:p>
            <a:endParaRPr lang="en-US" i="0">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4" y="0"/>
            <a:ext cx="9955067" cy="1143001"/>
          </a:xfrm>
        </p:spPr>
        <p:txBody>
          <a:bodyPr>
            <a:normAutofit/>
          </a:bodyPr>
          <a:lstStyle/>
          <a:p>
            <a:r>
              <a:rPr lang="en-US" i="0">
                <a:solidFill>
                  <a:srgbClr val="C00000"/>
                </a:solidFill>
                <a:effectLst/>
                <a:latin typeface="+mj-lt"/>
              </a:rPr>
              <a:t>Newton’s Laws, Relativity, and Quantum Mechanics</a:t>
            </a:r>
            <a:br>
              <a:rPr lang="en-US" i="0">
                <a:solidFill>
                  <a:srgbClr val="C00000"/>
                </a:solidFill>
                <a:effectLst/>
                <a:latin typeface="+mj-lt"/>
              </a:rPr>
            </a:br>
            <a:r>
              <a:rPr lang="en-US" sz="2400" i="0">
                <a:solidFill>
                  <a:srgbClr val="7030A0"/>
                </a:solidFill>
                <a:effectLst/>
                <a:latin typeface="+mj-lt"/>
              </a:rPr>
              <a:t>They apply to Individuals and Interactions in the Agile Manifesto</a:t>
            </a:r>
            <a:endParaRPr lang="en-US" sz="2400">
              <a:solidFill>
                <a:srgbClr val="7030A0"/>
              </a:solidFill>
              <a:latin typeface="+mj-lt"/>
            </a:endParaRPr>
          </a:p>
        </p:txBody>
      </p:sp>
      <p:sp>
        <p:nvSpPr>
          <p:cNvPr id="6" name="TextBox 5">
            <a:extLst>
              <a:ext uri="{FF2B5EF4-FFF2-40B4-BE49-F238E27FC236}">
                <a16:creationId xmlns:a16="http://schemas.microsoft.com/office/drawing/2014/main" id="{EF4252B1-87DA-BC65-588C-247A18565AF6}"/>
              </a:ext>
            </a:extLst>
          </p:cNvPr>
          <p:cNvSpPr txBox="1"/>
          <p:nvPr/>
        </p:nvSpPr>
        <p:spPr>
          <a:xfrm>
            <a:off x="7593446" y="5669459"/>
            <a:ext cx="3482043" cy="307777"/>
          </a:xfrm>
          <a:prstGeom prst="rect">
            <a:avLst/>
          </a:prstGeom>
          <a:noFill/>
        </p:spPr>
        <p:txBody>
          <a:bodyPr wrap="none" rtlCol="0">
            <a:spAutoFit/>
          </a:bodyPr>
          <a:lstStyle/>
          <a:p>
            <a:r>
              <a:rPr lang="en-US" sz="1400">
                <a:solidFill>
                  <a:srgbClr val="C00000"/>
                </a:solidFill>
              </a:rPr>
              <a:t>Better plan, fewer surprises, more innovation</a:t>
            </a:r>
          </a:p>
        </p:txBody>
      </p:sp>
      <p:pic>
        <p:nvPicPr>
          <p:cNvPr id="7" name="Picture 6" descr="A wrist watch with a screen showing stress&#10;&#10;Description automatically generated">
            <a:extLst>
              <a:ext uri="{FF2B5EF4-FFF2-40B4-BE49-F238E27FC236}">
                <a16:creationId xmlns:a16="http://schemas.microsoft.com/office/drawing/2014/main" id="{C4368E66-9DAD-087E-5E06-4378E802352A}"/>
              </a:ext>
            </a:extLst>
          </p:cNvPr>
          <p:cNvPicPr>
            <a:picLocks noChangeAspect="1"/>
          </p:cNvPicPr>
          <p:nvPr/>
        </p:nvPicPr>
        <p:blipFill>
          <a:blip r:embed="rId3"/>
          <a:stretch>
            <a:fillRect/>
          </a:stretch>
        </p:blipFill>
        <p:spPr>
          <a:xfrm>
            <a:off x="7794594" y="1563128"/>
            <a:ext cx="3079748" cy="4106331"/>
          </a:xfrm>
          <a:prstGeom prst="rect">
            <a:avLst/>
          </a:prstGeom>
        </p:spPr>
      </p:pic>
    </p:spTree>
    <p:extLst>
      <p:ext uri="{BB962C8B-B14F-4D97-AF65-F5344CB8AC3E}">
        <p14:creationId xmlns:p14="http://schemas.microsoft.com/office/powerpoint/2010/main" val="4272021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414282" y="1269207"/>
            <a:ext cx="6869047" cy="5372099"/>
          </a:xfrm>
        </p:spPr>
        <p:txBody>
          <a:bodyPr>
            <a:normAutofit lnSpcReduction="10000"/>
          </a:bodyPr>
          <a:lstStyle/>
          <a:p>
            <a:pPr marL="0" indent="0">
              <a:buNone/>
            </a:pPr>
            <a:r>
              <a:rPr lang="en-US" sz="2600">
                <a:solidFill>
                  <a:srgbClr val="374151"/>
                </a:solidFill>
                <a:latin typeface="Söhne"/>
              </a:rPr>
              <a:t>🌱 </a:t>
            </a:r>
            <a:r>
              <a:rPr lang="en-US" sz="2600" b="1">
                <a:solidFill>
                  <a:srgbClr val="374151"/>
                </a:solidFill>
                <a:latin typeface="Söhne"/>
              </a:rPr>
              <a:t>Evolution is Inspect and Adapt</a:t>
            </a:r>
            <a:endParaRPr lang="en-US" sz="2600">
              <a:solidFill>
                <a:srgbClr val="374151"/>
              </a:solidFill>
              <a:latin typeface="Söhne"/>
            </a:endParaRPr>
          </a:p>
          <a:p>
            <a:pPr lvl="1"/>
            <a:r>
              <a:rPr lang="en-US" sz="2600">
                <a:solidFill>
                  <a:srgbClr val="374151"/>
                </a:solidFill>
                <a:latin typeface="Söhne"/>
              </a:rPr>
              <a:t>🎯 Predictive capability: Less surprise = More survival</a:t>
            </a:r>
          </a:p>
          <a:p>
            <a:pPr marL="0" indent="0">
              <a:buNone/>
            </a:pPr>
            <a:r>
              <a:rPr lang="en-US" sz="2600">
                <a:solidFill>
                  <a:srgbClr val="374151"/>
                </a:solidFill>
                <a:latin typeface="Söhne"/>
              </a:rPr>
              <a:t>🧠 </a:t>
            </a:r>
            <a:r>
              <a:rPr lang="en-US" sz="2600" b="1">
                <a:solidFill>
                  <a:srgbClr val="374151"/>
                </a:solidFill>
                <a:latin typeface="Söhne"/>
              </a:rPr>
              <a:t>Friston's Free Energy: The secret sauce</a:t>
            </a:r>
          </a:p>
          <a:p>
            <a:pPr lvl="1"/>
            <a:r>
              <a:rPr lang="en-US" sz="2600">
                <a:solidFill>
                  <a:srgbClr val="374151"/>
                </a:solidFill>
                <a:latin typeface="Söhne"/>
              </a:rPr>
              <a:t>Failed Prediction Wastes Energy and Increases Stress</a:t>
            </a:r>
          </a:p>
          <a:p>
            <a:pPr lvl="1"/>
            <a:r>
              <a:rPr lang="en-US" sz="2600">
                <a:solidFill>
                  <a:srgbClr val="374151"/>
                </a:solidFill>
                <a:latin typeface="Söhne"/>
              </a:rPr>
              <a:t>Single most important pattern for </a:t>
            </a:r>
            <a:r>
              <a:rPr lang="en-US" sz="2600" err="1">
                <a:solidFill>
                  <a:srgbClr val="374151"/>
                </a:solidFill>
                <a:latin typeface="Söhne"/>
              </a:rPr>
              <a:t>hyperproductive</a:t>
            </a:r>
            <a:r>
              <a:rPr lang="en-US" sz="2600">
                <a:solidFill>
                  <a:srgbClr val="374151"/>
                </a:solidFill>
                <a:latin typeface="Söhne"/>
              </a:rPr>
              <a:t> teams - Teams That Finish Early Accelerate Faster</a:t>
            </a:r>
          </a:p>
          <a:p>
            <a:pPr lvl="1"/>
            <a:r>
              <a:rPr lang="en-US" sz="2600">
                <a:solidFill>
                  <a:srgbClr val="374151"/>
                </a:solidFill>
                <a:latin typeface="Söhne"/>
              </a:rPr>
              <a:t>Sustainable pace minimizes the Bayesian surprise (cost of mental/emotional reset)</a:t>
            </a:r>
          </a:p>
          <a:p>
            <a:pPr lvl="1"/>
            <a:r>
              <a:rPr lang="en-US" sz="2600">
                <a:solidFill>
                  <a:srgbClr val="374151"/>
                </a:solidFill>
                <a:latin typeface="Söhne"/>
              </a:rPr>
              <a:t>This frees energy for innovation which increases speed and quality of product</a:t>
            </a:r>
          </a:p>
          <a:p>
            <a:endParaRPr lang="en-US" b="1">
              <a:latin typeface="Söhne"/>
            </a:endParaRPr>
          </a:p>
          <a:p>
            <a:endParaRPr lang="en-US" i="0">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5" y="1"/>
            <a:ext cx="9955067" cy="1143001"/>
          </a:xfrm>
        </p:spPr>
        <p:txBody>
          <a:bodyPr>
            <a:normAutofit/>
          </a:bodyPr>
          <a:lstStyle/>
          <a:p>
            <a:r>
              <a:rPr lang="en-US">
                <a:solidFill>
                  <a:srgbClr val="C00000"/>
                </a:solidFill>
                <a:latin typeface="+mj-lt"/>
              </a:rPr>
              <a:t>Physics Drives Biological Evolution</a:t>
            </a:r>
            <a:br>
              <a:rPr lang="en-US" i="0">
                <a:solidFill>
                  <a:srgbClr val="C00000"/>
                </a:solidFill>
                <a:effectLst/>
                <a:latin typeface="+mj-lt"/>
              </a:rPr>
            </a:br>
            <a:r>
              <a:rPr lang="en-US" sz="2400">
                <a:solidFill>
                  <a:srgbClr val="7030A0"/>
                </a:solidFill>
                <a:latin typeface="+mj-lt"/>
              </a:rPr>
              <a:t>The brain emerged as a prediction engine that tries to minimize surprise</a:t>
            </a:r>
          </a:p>
        </p:txBody>
      </p:sp>
      <p:pic>
        <p:nvPicPr>
          <p:cNvPr id="2" name="Picture 1" descr="A screenshot of a cell phone&#10;&#10;Description automatically generated">
            <a:extLst>
              <a:ext uri="{FF2B5EF4-FFF2-40B4-BE49-F238E27FC236}">
                <a16:creationId xmlns:a16="http://schemas.microsoft.com/office/drawing/2014/main" id="{0A0CA043-D98A-6F22-7732-5EE0F94E9586}"/>
              </a:ext>
            </a:extLst>
          </p:cNvPr>
          <p:cNvPicPr/>
          <p:nvPr/>
        </p:nvPicPr>
        <p:blipFill>
          <a:blip r:embed="rId3" cstate="print">
            <a:extLst>
              <a:ext uri="{28A0092B-C50C-407E-A947-70E740481C1C}">
                <a14:useLocalDpi xmlns:a14="http://schemas.microsoft.com/office/drawing/2010/main"/>
              </a:ext>
            </a:extLst>
          </a:blip>
          <a:stretch>
            <a:fillRect/>
          </a:stretch>
        </p:blipFill>
        <p:spPr>
          <a:xfrm>
            <a:off x="8851494" y="2156255"/>
            <a:ext cx="2612448" cy="2812256"/>
          </a:xfrm>
          <a:prstGeom prst="rect">
            <a:avLst/>
          </a:prstGeom>
          <a:effectLst>
            <a:outerShdw blurRad="50800" dist="101600" dir="2760000" algn="ctr" rotWithShape="0">
              <a:srgbClr val="000000">
                <a:alpha val="93000"/>
              </a:srgbClr>
            </a:outerShdw>
          </a:effectLst>
        </p:spPr>
      </p:pic>
    </p:spTree>
    <p:extLst>
      <p:ext uri="{BB962C8B-B14F-4D97-AF65-F5344CB8AC3E}">
        <p14:creationId xmlns:p14="http://schemas.microsoft.com/office/powerpoint/2010/main" val="2504195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sz="3100" i="0">
                <a:solidFill>
                  <a:srgbClr val="C00000"/>
                </a:solidFill>
                <a:effectLst/>
                <a:latin typeface="+mj-lt"/>
                <a:ea typeface="+mj-ea"/>
                <a:cs typeface="+mj-cs"/>
              </a:rPr>
              <a:t>Complex Adaptive Systems</a:t>
            </a:r>
            <a:br>
              <a:rPr lang="en-US" sz="3100" i="0">
                <a:solidFill>
                  <a:schemeClr val="tx1"/>
                </a:solidFill>
                <a:effectLst/>
                <a:latin typeface="+mj-lt"/>
                <a:ea typeface="+mj-ea"/>
                <a:cs typeface="+mj-cs"/>
              </a:rPr>
            </a:br>
            <a:r>
              <a:rPr lang="en-US" sz="2000">
                <a:solidFill>
                  <a:schemeClr val="tx1"/>
                </a:solidFill>
                <a:latin typeface="+mj-lt"/>
                <a:ea typeface="+mj-ea"/>
                <a:cs typeface="+mj-cs"/>
              </a:rPr>
              <a:t>Emerged from artificial life simulations</a:t>
            </a:r>
          </a:p>
        </p:txBody>
      </p:sp>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861671" y="1980005"/>
            <a:ext cx="5364496" cy="4512870"/>
          </a:xfrm>
        </p:spPr>
        <p:txBody>
          <a:bodyPr vert="horz" lIns="91440" tIns="45720" rIns="91440" bIns="45720" rtlCol="0">
            <a:normAutofit/>
          </a:bodyPr>
          <a:lstStyle/>
          <a:p>
            <a:pPr marL="0" indent="-228600"/>
            <a:r>
              <a:rPr lang="en-US" sz="1800" b="0" i="0">
                <a:effectLst/>
                <a:latin typeface="+mn-lt"/>
                <a:ea typeface="+mn-ea"/>
                <a:cs typeface="+mn-cs"/>
              </a:rPr>
              <a:t>🌐 </a:t>
            </a:r>
            <a:r>
              <a:rPr lang="en-US" sz="1800" b="1" i="0">
                <a:effectLst/>
                <a:latin typeface="+mn-lt"/>
                <a:ea typeface="+mn-ea"/>
                <a:cs typeface="+mn-cs"/>
              </a:rPr>
              <a:t>Complex Adaptive Systems Emerge (CAS)</a:t>
            </a:r>
            <a:endParaRPr lang="en-US" sz="1800" b="0" i="0">
              <a:effectLst/>
              <a:latin typeface="+mn-lt"/>
              <a:ea typeface="+mn-ea"/>
              <a:cs typeface="+mn-cs"/>
            </a:endParaRPr>
          </a:p>
          <a:p>
            <a:pPr lvl="1" indent="-228600"/>
            <a:r>
              <a:rPr lang="en-US" sz="1800" b="0" i="0">
                <a:effectLst/>
                <a:latin typeface="+mn-lt"/>
                <a:ea typeface="+mn-ea"/>
                <a:cs typeface="+mn-cs"/>
              </a:rPr>
              <a:t>🤖</a:t>
            </a:r>
            <a:r>
              <a:rPr lang="en-US" sz="1800">
                <a:solidFill>
                  <a:schemeClr val="tx1"/>
                </a:solidFill>
                <a:latin typeface="+mj-lt"/>
                <a:ea typeface="+mj-ea"/>
                <a:cs typeface="+mj-cs"/>
              </a:rPr>
              <a:t> Cross-functional, autonomous teams collaborating to achieve a common goal</a:t>
            </a:r>
          </a:p>
          <a:p>
            <a:pPr lvl="1" indent="-228600"/>
            <a:r>
              <a:rPr lang="en-US" sz="1800" b="0" i="0">
                <a:effectLst/>
                <a:latin typeface="+mj-lt"/>
                <a:ea typeface="+mj-ea"/>
                <a:cs typeface="+mj-cs"/>
              </a:rPr>
              <a:t>The foundation of Scrum</a:t>
            </a:r>
            <a:endParaRPr lang="en-US" sz="1800" b="0" i="0">
              <a:effectLst/>
              <a:latin typeface="+mn-lt"/>
              <a:ea typeface="+mn-ea"/>
              <a:cs typeface="+mn-cs"/>
            </a:endParaRPr>
          </a:p>
          <a:p>
            <a:pPr indent="-228600"/>
            <a:r>
              <a:rPr lang="en-US" sz="1800" b="1">
                <a:latin typeface="+mn-lt"/>
                <a:ea typeface="+mn-ea"/>
                <a:cs typeface="+mn-cs"/>
              </a:rPr>
              <a:t>Christopher Langton, at Los Alamos Labs, Mathematically Proved That Systems Operating at the Edge of Chaos Evolve Faster</a:t>
            </a:r>
          </a:p>
          <a:p>
            <a:pPr lvl="1" indent="-228600"/>
            <a:r>
              <a:rPr lang="en-US" sz="1800">
                <a:latin typeface="+mn-lt"/>
                <a:ea typeface="+mn-ea"/>
                <a:cs typeface="+mn-cs"/>
              </a:rPr>
              <a:t>This was a fundamental insight that generated Scrum</a:t>
            </a:r>
            <a:endParaRPr lang="en-US" sz="1800" b="0" i="0">
              <a:effectLst/>
              <a:latin typeface="+mn-lt"/>
              <a:ea typeface="+mn-ea"/>
              <a:cs typeface="+mn-cs"/>
            </a:endParaRPr>
          </a:p>
          <a:p>
            <a:pPr lvl="1" indent="-228600"/>
            <a:r>
              <a:rPr lang="en-US" sz="1800" b="0" i="0">
                <a:effectLst/>
                <a:latin typeface="+mn-lt"/>
                <a:ea typeface="+mn-ea"/>
                <a:cs typeface="+mn-cs"/>
              </a:rPr>
              <a:t>Also showed complex phenomena generated by simple rules cannot be predicted - forerunner of Wolfram’s Physic’s Project</a:t>
            </a:r>
          </a:p>
          <a:p>
            <a:pPr lvl="1" indent="-228600"/>
            <a:r>
              <a:rPr lang="en-US" sz="1800">
                <a:latin typeface="+mn-lt"/>
                <a:ea typeface="+mn-ea"/>
                <a:cs typeface="+mn-cs"/>
              </a:rPr>
              <a:t>AI, robotics, and Scrum all evolved out of complex adaptive systems theory</a:t>
            </a:r>
            <a:endParaRPr lang="en-US" sz="1800" b="0" i="0">
              <a:effectLst/>
              <a:latin typeface="+mn-lt"/>
              <a:ea typeface="+mn-ea"/>
              <a:cs typeface="+mn-cs"/>
            </a:endParaRPr>
          </a:p>
          <a:p>
            <a:pPr indent="-228600"/>
            <a:endParaRPr lang="en-US" sz="1600" b="1">
              <a:latin typeface="+mn-lt"/>
              <a:ea typeface="+mn-ea"/>
              <a:cs typeface="+mn-cs"/>
            </a:endParaRPr>
          </a:p>
          <a:p>
            <a:pPr indent="-228600"/>
            <a:endParaRPr lang="en-US" sz="1600" i="0">
              <a:effectLst/>
              <a:latin typeface="+mn-lt"/>
              <a:ea typeface="+mn-ea"/>
              <a:cs typeface="+mn-cs"/>
            </a:endParaRPr>
          </a:p>
        </p:txBody>
      </p:sp>
      <p:pic>
        <p:nvPicPr>
          <p:cNvPr id="5122" name="Picture 2" descr="Milo Wolff's Wave Structure of Matter evernthing is waves and frequencies">
            <a:extLst>
              <a:ext uri="{FF2B5EF4-FFF2-40B4-BE49-F238E27FC236}">
                <a16:creationId xmlns:a16="http://schemas.microsoft.com/office/drawing/2014/main" id="{B223429C-3C72-F48B-8400-FBE0A45599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35" r="8818"/>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606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434694" y="1716184"/>
            <a:ext cx="6148362" cy="5372099"/>
          </a:xfrm>
        </p:spPr>
        <p:txBody>
          <a:bodyPr>
            <a:normAutofit/>
          </a:bodyPr>
          <a:lstStyle/>
          <a:p>
            <a:pPr marL="0" indent="0" algn="l">
              <a:buNone/>
            </a:pPr>
            <a:r>
              <a:rPr lang="en-US" b="0" i="0">
                <a:solidFill>
                  <a:srgbClr val="374151"/>
                </a:solidFill>
                <a:effectLst/>
                <a:latin typeface="Söhne"/>
              </a:rPr>
              <a:t>🏉 </a:t>
            </a:r>
            <a:r>
              <a:rPr lang="en-US" b="1" i="0">
                <a:solidFill>
                  <a:srgbClr val="374151"/>
                </a:solidFill>
                <a:effectLst/>
                <a:latin typeface="Söhne"/>
              </a:rPr>
              <a:t>Scrum Emerges as Framework for CAS</a:t>
            </a:r>
            <a:endParaRPr lang="en-US" b="0" i="0">
              <a:solidFill>
                <a:srgbClr val="374151"/>
              </a:solidFill>
              <a:effectLst/>
              <a:latin typeface="Söhne"/>
            </a:endParaRPr>
          </a:p>
          <a:p>
            <a:pPr lvl="1">
              <a:buFont typeface="Arial" panose="020B0604020202020204" pitchFamily="34" charset="0"/>
              <a:buChar char="•"/>
            </a:pPr>
            <a:r>
              <a:rPr lang="en-US" b="0" i="0">
                <a:solidFill>
                  <a:srgbClr val="374151"/>
                </a:solidFill>
                <a:effectLst/>
                <a:latin typeface="Söhne"/>
              </a:rPr>
              <a:t>💪 Empowerment</a:t>
            </a:r>
          </a:p>
          <a:p>
            <a:pPr lvl="1">
              <a:buFont typeface="Arial" panose="020B0604020202020204" pitchFamily="34" charset="0"/>
              <a:buChar char="•"/>
            </a:pPr>
            <a:r>
              <a:rPr lang="en-US" b="0" i="0">
                <a:solidFill>
                  <a:srgbClr val="374151"/>
                </a:solidFill>
                <a:effectLst/>
                <a:latin typeface="Söhne"/>
              </a:rPr>
              <a:t>🤝 Self-management</a:t>
            </a:r>
          </a:p>
          <a:p>
            <a:pPr lvl="1">
              <a:buFont typeface="Arial" panose="020B0604020202020204" pitchFamily="34" charset="0"/>
              <a:buChar char="•"/>
            </a:pPr>
            <a:r>
              <a:rPr lang="en-US" b="0" i="0">
                <a:solidFill>
                  <a:srgbClr val="374151"/>
                </a:solidFill>
                <a:effectLst/>
                <a:latin typeface="Söhne"/>
              </a:rPr>
              <a:t>🛡️ Leader who serves</a:t>
            </a:r>
          </a:p>
          <a:p>
            <a:pPr lvl="1">
              <a:buFont typeface="Arial" panose="020B0604020202020204" pitchFamily="34" charset="0"/>
              <a:buChar char="•"/>
            </a:pPr>
            <a:r>
              <a:rPr lang="en-US" b="0" i="0">
                <a:solidFill>
                  <a:srgbClr val="374151"/>
                </a:solidFill>
                <a:effectLst/>
                <a:latin typeface="Söhne"/>
              </a:rPr>
              <a:t>🌱 Sustainable pace</a:t>
            </a:r>
          </a:p>
          <a:p>
            <a:r>
              <a:rPr lang="en-US" b="1" i="0">
                <a:solidFill>
                  <a:srgbClr val="374151"/>
                </a:solidFill>
                <a:effectLst/>
                <a:latin typeface="Söhne"/>
              </a:rPr>
              <a:t>Empowered Teams Self-Manage</a:t>
            </a:r>
            <a:endParaRPr lang="en-US" b="1">
              <a:solidFill>
                <a:srgbClr val="374151"/>
              </a:solidFill>
              <a:latin typeface="Söhne"/>
            </a:endParaRPr>
          </a:p>
          <a:p>
            <a:r>
              <a:rPr lang="en-US" b="1">
                <a:solidFill>
                  <a:srgbClr val="374151"/>
                </a:solidFill>
                <a:latin typeface="Söhne"/>
              </a:rPr>
              <a:t>Leaders who serve empower teams</a:t>
            </a:r>
          </a:p>
          <a:p>
            <a:r>
              <a:rPr lang="en-US" b="1">
                <a:solidFill>
                  <a:srgbClr val="C00000"/>
                </a:solidFill>
                <a:latin typeface="Söhne"/>
              </a:rPr>
              <a:t>Teams That Finish Early Accelerate Faster </a:t>
            </a:r>
            <a:r>
              <a:rPr lang="en-US">
                <a:solidFill>
                  <a:srgbClr val="374151"/>
                </a:solidFill>
                <a:latin typeface="Söhne"/>
              </a:rPr>
              <a:t>emerges from Friston’s Free Energy Model of the brain. Requires sustainable pace.</a:t>
            </a: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434694" y="78635"/>
            <a:ext cx="9955067" cy="1143001"/>
          </a:xfrm>
        </p:spPr>
        <p:txBody>
          <a:bodyPr>
            <a:normAutofit/>
          </a:bodyPr>
          <a:lstStyle/>
          <a:p>
            <a:r>
              <a:rPr lang="en-US" i="0">
                <a:solidFill>
                  <a:srgbClr val="C00000"/>
                </a:solidFill>
                <a:effectLst/>
                <a:latin typeface="+mj-lt"/>
              </a:rPr>
              <a:t>Scrum: A </a:t>
            </a:r>
            <a:r>
              <a:rPr lang="en-US" i="0" err="1">
                <a:solidFill>
                  <a:srgbClr val="C00000"/>
                </a:solidFill>
                <a:effectLst/>
                <a:latin typeface="+mj-lt"/>
              </a:rPr>
              <a:t>Hyperproductive</a:t>
            </a:r>
            <a:r>
              <a:rPr lang="en-US" i="0">
                <a:solidFill>
                  <a:srgbClr val="C00000"/>
                </a:solidFill>
                <a:effectLst/>
                <a:latin typeface="+mj-lt"/>
              </a:rPr>
              <a:t> Pattern Language</a:t>
            </a:r>
            <a:br>
              <a:rPr lang="en-US" i="0">
                <a:solidFill>
                  <a:srgbClr val="C00000"/>
                </a:solidFill>
                <a:effectLst/>
                <a:latin typeface="+mj-lt"/>
              </a:rPr>
            </a:br>
            <a:r>
              <a:rPr lang="en-US" sz="2400" i="0">
                <a:solidFill>
                  <a:srgbClr val="7030A0"/>
                </a:solidFill>
                <a:effectLst/>
                <a:latin typeface="+mj-lt"/>
              </a:rPr>
              <a:t>Based on Complex Adaptive Systems and Working at the Edge of Chaos</a:t>
            </a:r>
            <a:endParaRPr lang="en-US" sz="2400">
              <a:solidFill>
                <a:srgbClr val="7030A0"/>
              </a:solidFill>
              <a:latin typeface="+mj-lt"/>
            </a:endParaRPr>
          </a:p>
        </p:txBody>
      </p:sp>
      <p:pic>
        <p:nvPicPr>
          <p:cNvPr id="4" name="Picture 3" descr="A person wearing a watch&#10;&#10;Description automatically generated">
            <a:extLst>
              <a:ext uri="{FF2B5EF4-FFF2-40B4-BE49-F238E27FC236}">
                <a16:creationId xmlns:a16="http://schemas.microsoft.com/office/drawing/2014/main" id="{211071D1-99F9-DB36-485D-32E10BFFF9BB}"/>
              </a:ext>
            </a:extLst>
          </p:cNvPr>
          <p:cNvPicPr>
            <a:picLocks noChangeAspect="1"/>
          </p:cNvPicPr>
          <p:nvPr/>
        </p:nvPicPr>
        <p:blipFill>
          <a:blip r:embed="rId3"/>
          <a:stretch>
            <a:fillRect/>
          </a:stretch>
        </p:blipFill>
        <p:spPr>
          <a:xfrm rot="5400000">
            <a:off x="7546371" y="2201187"/>
            <a:ext cx="3880022" cy="2910017"/>
          </a:xfrm>
          <a:prstGeom prst="rect">
            <a:avLst/>
          </a:prstGeom>
        </p:spPr>
      </p:pic>
      <p:sp>
        <p:nvSpPr>
          <p:cNvPr id="7" name="TextBox 6">
            <a:extLst>
              <a:ext uri="{FF2B5EF4-FFF2-40B4-BE49-F238E27FC236}">
                <a16:creationId xmlns:a16="http://schemas.microsoft.com/office/drawing/2014/main" id="{EA3A01DE-F64C-CE26-1E13-74EA1D2BA63B}"/>
              </a:ext>
            </a:extLst>
          </p:cNvPr>
          <p:cNvSpPr txBox="1"/>
          <p:nvPr/>
        </p:nvSpPr>
        <p:spPr>
          <a:xfrm>
            <a:off x="8298398" y="1407811"/>
            <a:ext cx="2375971" cy="369332"/>
          </a:xfrm>
          <a:prstGeom prst="rect">
            <a:avLst/>
          </a:prstGeom>
          <a:noFill/>
        </p:spPr>
        <p:txBody>
          <a:bodyPr wrap="none" rtlCol="0">
            <a:spAutoFit/>
          </a:bodyPr>
          <a:lstStyle/>
          <a:p>
            <a:r>
              <a:rPr lang="en-US"/>
              <a:t>This is Sustainable Pace</a:t>
            </a:r>
          </a:p>
        </p:txBody>
      </p:sp>
      <p:sp>
        <p:nvSpPr>
          <p:cNvPr id="8" name="TextBox 7">
            <a:extLst>
              <a:ext uri="{FF2B5EF4-FFF2-40B4-BE49-F238E27FC236}">
                <a16:creationId xmlns:a16="http://schemas.microsoft.com/office/drawing/2014/main" id="{B408F91B-9AA0-2DCA-8118-9C84B4FA4D29}"/>
              </a:ext>
            </a:extLst>
          </p:cNvPr>
          <p:cNvSpPr txBox="1"/>
          <p:nvPr/>
        </p:nvSpPr>
        <p:spPr>
          <a:xfrm>
            <a:off x="7873600" y="5582725"/>
            <a:ext cx="3225563" cy="369332"/>
          </a:xfrm>
          <a:prstGeom prst="rect">
            <a:avLst/>
          </a:prstGeom>
          <a:noFill/>
        </p:spPr>
        <p:txBody>
          <a:bodyPr wrap="none" rtlCol="0">
            <a:spAutoFit/>
          </a:bodyPr>
          <a:lstStyle/>
          <a:p>
            <a:r>
              <a:rPr lang="en-US"/>
              <a:t>Twice the Energy, Half the Stress</a:t>
            </a:r>
          </a:p>
        </p:txBody>
      </p:sp>
    </p:spTree>
    <p:extLst>
      <p:ext uri="{BB962C8B-B14F-4D97-AF65-F5344CB8AC3E}">
        <p14:creationId xmlns:p14="http://schemas.microsoft.com/office/powerpoint/2010/main" val="2992337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crumInc">
  <a:themeElements>
    <a:clrScheme name="Scrum Inc - 2020">
      <a:dk1>
        <a:srgbClr val="000000"/>
      </a:dk1>
      <a:lt1>
        <a:srgbClr val="FFFFFF"/>
      </a:lt1>
      <a:dk2>
        <a:srgbClr val="CC0000"/>
      </a:dk2>
      <a:lt2>
        <a:srgbClr val="E7E6E6"/>
      </a:lt2>
      <a:accent1>
        <a:srgbClr val="CC0000"/>
      </a:accent1>
      <a:accent2>
        <a:srgbClr val="666666"/>
      </a:accent2>
      <a:accent3>
        <a:srgbClr val="0088A3"/>
      </a:accent3>
      <a:accent4>
        <a:srgbClr val="FF9933"/>
      </a:accent4>
      <a:accent5>
        <a:srgbClr val="FFCC00"/>
      </a:accent5>
      <a:accent6>
        <a:srgbClr val="C7491B"/>
      </a:accent6>
      <a:hlink>
        <a:srgbClr val="CC0000"/>
      </a:hlink>
      <a:folHlink>
        <a:srgbClr val="CC0000"/>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Autofit/>
      </a:bodyPr>
      <a:lstStyle>
        <a:defPPr marL="0" marR="0" indent="0" algn="l" defTabSz="825500" rtl="0" fontAlgn="auto" latinLnBrk="0" hangingPunct="0">
          <a:lnSpc>
            <a:spcPct val="100000"/>
          </a:lnSpc>
          <a:spcBef>
            <a:spcPts val="0"/>
          </a:spcBef>
          <a:spcAft>
            <a:spcPts val="0"/>
          </a:spcAft>
          <a:buClrTx/>
          <a:buSzTx/>
          <a:buFontTx/>
          <a:buNone/>
          <a:tabLst/>
          <a:defRPr kumimoji="0" sz="6600" b="1" i="0" u="none" strike="noStrike" cap="none" spc="0" normalizeH="0" baseline="0" dirty="0" smtClean="0">
            <a:ln>
              <a:noFill/>
            </a:ln>
            <a:solidFill>
              <a:srgbClr val="000000"/>
            </a:solidFill>
            <a:effectLst/>
            <a:uFillTx/>
            <a:latin typeface="Open Sans" charset="0"/>
            <a:ea typeface="Open Sans" charset="0"/>
            <a:cs typeface="Open Sans" charset="0"/>
            <a:sym typeface="Helvetica Neue"/>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INAL SIPO deck (1)" id="{FB29A25D-8EF0-044F-863C-B69311A41EA6}" vid="{F3A484F3-36E8-CE40-8633-8BA79E4B1041}"/>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crumInc">
  <a:themeElements>
    <a:clrScheme name="Scrum Inc - 2020">
      <a:dk1>
        <a:srgbClr val="000000"/>
      </a:dk1>
      <a:lt1>
        <a:srgbClr val="FFFFFF"/>
      </a:lt1>
      <a:dk2>
        <a:srgbClr val="CC0000"/>
      </a:dk2>
      <a:lt2>
        <a:srgbClr val="E7E6E6"/>
      </a:lt2>
      <a:accent1>
        <a:srgbClr val="CC0000"/>
      </a:accent1>
      <a:accent2>
        <a:srgbClr val="666666"/>
      </a:accent2>
      <a:accent3>
        <a:srgbClr val="0088A3"/>
      </a:accent3>
      <a:accent4>
        <a:srgbClr val="FF9933"/>
      </a:accent4>
      <a:accent5>
        <a:srgbClr val="FFCC00"/>
      </a:accent5>
      <a:accent6>
        <a:srgbClr val="C7491B"/>
      </a:accent6>
      <a:hlink>
        <a:srgbClr val="CC0000"/>
      </a:hlink>
      <a:folHlink>
        <a:srgbClr val="CC0000"/>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Autofit/>
      </a:bodyPr>
      <a:lstStyle>
        <a:defPPr marL="0" marR="0" indent="0" algn="l" defTabSz="825500" rtl="0" fontAlgn="auto" latinLnBrk="0" hangingPunct="0">
          <a:lnSpc>
            <a:spcPct val="100000"/>
          </a:lnSpc>
          <a:spcBef>
            <a:spcPts val="0"/>
          </a:spcBef>
          <a:spcAft>
            <a:spcPts val="0"/>
          </a:spcAft>
          <a:buClrTx/>
          <a:buSzTx/>
          <a:buFontTx/>
          <a:buNone/>
          <a:tabLst/>
          <a:defRPr kumimoji="0" sz="6600" b="1" i="0" u="none" strike="noStrike" cap="none" spc="0" normalizeH="0" baseline="0" dirty="0" smtClean="0">
            <a:ln>
              <a:noFill/>
            </a:ln>
            <a:solidFill>
              <a:srgbClr val="000000"/>
            </a:solidFill>
            <a:effectLst/>
            <a:uFillTx/>
            <a:latin typeface="Open Sans" charset="0"/>
            <a:ea typeface="Open Sans" charset="0"/>
            <a:cs typeface="Open Sans" charset="0"/>
            <a:sym typeface="Helvetica Neue"/>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INAL SIPO deck (1)" id="{FB29A25D-8EF0-044F-863C-B69311A41EA6}" vid="{F3A484F3-36E8-CE40-8633-8BA79E4B104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7774</Words>
  <Application>Microsoft Macintosh PowerPoint</Application>
  <PresentationFormat>Widescreen</PresentationFormat>
  <Paragraphs>430</Paragraphs>
  <Slides>17</Slides>
  <Notes>15</Notes>
  <HiddenSlides>0</HiddenSlides>
  <MMClips>1</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17</vt:i4>
      </vt:variant>
    </vt:vector>
  </HeadingPairs>
  <TitlesOfParts>
    <vt:vector size="35" baseType="lpstr">
      <vt:lpstr>Slack-Lato</vt:lpstr>
      <vt:lpstr>Söhne</vt:lpstr>
      <vt:lpstr>Arial</vt:lpstr>
      <vt:lpstr>Calibri</vt:lpstr>
      <vt:lpstr>Calibri Light</vt:lpstr>
      <vt:lpstr>Helvetica Light</vt:lpstr>
      <vt:lpstr>Helvetica Neue</vt:lpstr>
      <vt:lpstr>Helvetica Neue Light</vt:lpstr>
      <vt:lpstr>Montserrat</vt:lpstr>
      <vt:lpstr>Open Sans</vt:lpstr>
      <vt:lpstr>Open Sans SemiBold</vt:lpstr>
      <vt:lpstr>Poppins</vt:lpstr>
      <vt:lpstr>Verdana</vt:lpstr>
      <vt:lpstr>Office Theme</vt:lpstr>
      <vt:lpstr>1_ScrumInc</vt:lpstr>
      <vt:lpstr>Custom Design</vt:lpstr>
      <vt:lpstr>ScrumInc</vt:lpstr>
      <vt:lpstr>think-cell Slide</vt:lpstr>
      <vt:lpstr>PowerPoint Presentation</vt:lpstr>
      <vt:lpstr>Simulation and Technology Stacks Wolfram: The Principle of Computational Equivalence</vt:lpstr>
      <vt:lpstr>OSI Technology Stack – Seven Layers Working from First Principles</vt:lpstr>
      <vt:lpstr>Agile Technology Stack Every layer is dependent on the layers below</vt:lpstr>
      <vt:lpstr>Wolfram’s Physics Project The most important advancement in physics in recent decades</vt:lpstr>
      <vt:lpstr>Newton’s Laws, Relativity, and Quantum Mechanics They apply to Individuals and Interactions in the Agile Manifesto</vt:lpstr>
      <vt:lpstr>Physics Drives Biological Evolution The brain emerged as a prediction engine that tries to minimize surprise</vt:lpstr>
      <vt:lpstr>Complex Adaptive Systems Emerged from artificial life simulations</vt:lpstr>
      <vt:lpstr>Scrum: A Hyperproductive Pattern Language Based on Complex Adaptive Systems and Working at the Edge of Chaos</vt:lpstr>
      <vt:lpstr>Agile Emerged Out of Scrum and XP It is a generalized set of values and principles</vt:lpstr>
      <vt:lpstr>First Principles Prioritizes Integrating AI into Scrum All Agile managers, coaches and trainers need to integrate AI into their teams for success now, not later! </vt:lpstr>
      <vt:lpstr>Computational Equivalent of a Scrum Team and AI Integration Wolfram’s First Principle of Computational Equivalence </vt:lpstr>
      <vt:lpstr>The First Scrum AI Team AI experts are looking forward to the first billion dollar company with one employee! </vt:lpstr>
      <vt:lpstr>Scrum AI Team Startup Very painful. Must train the AI on systems development </vt:lpstr>
      <vt:lpstr>One Second Expense Report Version 1.0 Eliminates the need for humans to do expense reports! </vt:lpstr>
      <vt:lpstr>One Second Expense Report Version 2.0 Eliminates the need for humans to do expense reports!</vt:lpstr>
      <vt:lpstr>Bottom Line Consult Scrum Sage: Zen Edition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Scrum Around the World</dc:title>
  <dc:creator>Alyssa Layden</dc:creator>
  <cp:lastModifiedBy>Jeff Sutherland</cp:lastModifiedBy>
  <cp:revision>7</cp:revision>
  <cp:lastPrinted>2024-07-31T16:19:51Z</cp:lastPrinted>
  <dcterms:created xsi:type="dcterms:W3CDTF">2019-12-02T17:43:12Z</dcterms:created>
  <dcterms:modified xsi:type="dcterms:W3CDTF">2024-09-08T19:54:55Z</dcterms:modified>
</cp:coreProperties>
</file>