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mov" ContentType="video/quicktime"/>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3.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704" r:id="rId2"/>
    <p:sldMasterId id="2147483660" r:id="rId3"/>
    <p:sldMasterId id="2147483672" r:id="rId4"/>
  </p:sldMasterIdLst>
  <p:notesMasterIdLst>
    <p:notesMasterId r:id="rId20"/>
  </p:notesMasterIdLst>
  <p:sldIdLst>
    <p:sldId id="256" r:id="rId5"/>
    <p:sldId id="2147309418" r:id="rId6"/>
    <p:sldId id="2147309406" r:id="rId7"/>
    <p:sldId id="2147309408" r:id="rId8"/>
    <p:sldId id="2147309409" r:id="rId9"/>
    <p:sldId id="2147309423" r:id="rId10"/>
    <p:sldId id="2147309411" r:id="rId11"/>
    <p:sldId id="2147309413" r:id="rId12"/>
    <p:sldId id="11911" r:id="rId13"/>
    <p:sldId id="2147309424" r:id="rId14"/>
    <p:sldId id="2147309426" r:id="rId15"/>
    <p:sldId id="2147309427" r:id="rId16"/>
    <p:sldId id="2147309428" r:id="rId17"/>
    <p:sldId id="2147309421" r:id="rId18"/>
    <p:sldId id="2147309429"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s.bullock@icloud.com" initials="t" lastIdx="2" clrIdx="0">
    <p:extLst>
      <p:ext uri="{19B8F6BF-5375-455C-9EA6-DF929625EA0E}">
        <p15:presenceInfo xmlns:p15="http://schemas.microsoft.com/office/powerpoint/2012/main" userId="81790d7f633b1fe7"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D0100"/>
    <a:srgbClr val="4C4C4C"/>
    <a:srgbClr val="E0000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9022055-A7B6-B046-8AF8-D31A4126DAE0}" v="501" dt="2024-06-11T11:46:42.761"/>
    <p1510:client id="{BE965006-7267-8448-8823-E113AE0F9C5C}" v="9" dt="2024-06-11T13:46:42.44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p:cViewPr varScale="1">
        <p:scale>
          <a:sx n="121" d="100"/>
          <a:sy n="121" d="100"/>
        </p:scale>
        <p:origin x="744" y="176"/>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5/10/relationships/revisionInfo" Target="revisionInfo.xml"/><Relationship Id="rId3" Type="http://schemas.openxmlformats.org/officeDocument/2006/relationships/slideMaster" Target="slideMasters/slideMaster3.xml"/><Relationship Id="rId21" Type="http://schemas.openxmlformats.org/officeDocument/2006/relationships/commentAuthors" Target="commen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307FFEE-F1B6-0247-853C-5FCADE4DF4ED}" type="datetimeFigureOut">
              <a:rPr lang="en-US" smtClean="0"/>
              <a:t>6/11/24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16ADD7-230E-0F4C-AE7E-664D592F3381}" type="slidenum">
              <a:rPr lang="en-US" smtClean="0"/>
              <a:t>‹#›</a:t>
            </a:fld>
            <a:endParaRPr lang="en-US"/>
          </a:p>
        </p:txBody>
      </p:sp>
    </p:spTree>
    <p:extLst>
      <p:ext uri="{BB962C8B-B14F-4D97-AF65-F5344CB8AC3E}">
        <p14:creationId xmlns:p14="http://schemas.microsoft.com/office/powerpoint/2010/main" val="37668545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 y="4400550"/>
            <a:ext cx="6856413" cy="3600450"/>
          </a:xfrm>
        </p:spPr>
        <p:txBody>
          <a:bodyPr/>
          <a:lstStyle/>
          <a:p>
            <a:r>
              <a:rPr lang="en-US" sz="1000"/>
              <a:t>**Comprehensive Inquiry and Response:** The book "First Principles in Scrum" is an embodiment of extensive research, encompassing answers to thousands of questions on Agile, Scrum, and </a:t>
            </a:r>
            <a:r>
              <a:rPr lang="en-US" sz="1000" err="1"/>
              <a:t>Scrum@Scale</a:t>
            </a:r>
            <a:r>
              <a:rPr lang="en-US" sz="1000"/>
              <a:t>. It distills the collective wisdom derived from a vast array of queries, challenges, and discussions within these fields, offering readers an unparalleled depth of knowledge.</a:t>
            </a:r>
          </a:p>
          <a:p>
            <a:endParaRPr lang="en-US" sz="1000"/>
          </a:p>
          <a:p>
            <a:r>
              <a:rPr lang="en-US" sz="1000"/>
              <a:t>- **Academic Rigor:** My training as a Professor of Radiology at the University of Colorado Medical School has instilled in me a rigorous academic approach to research and knowledge dissemination. This rigorous approach has been instrumental in ensuring the book's content is both scientifically grounded and practically applicable.</a:t>
            </a:r>
          </a:p>
          <a:p>
            <a:endParaRPr lang="en-US" sz="1000"/>
          </a:p>
          <a:p>
            <a:r>
              <a:rPr lang="en-US" sz="1000"/>
              <a:t>- **Venture-Backed Insights:** The research and development of the book were funded by Tesla Investment Holdings LLC, allowing for the exploration of Scrum principles with the backing of a company known for innovation and cutting-edge technology.</a:t>
            </a:r>
          </a:p>
          <a:p>
            <a:endParaRPr lang="en-US" sz="1000"/>
          </a:p>
          <a:p>
            <a:r>
              <a:rPr lang="en-US" sz="1000"/>
              <a:t>- **First Principles Methodology:** As the Managing Partner, I’ve had the opportunity to closely review and adopt the First Principles thinking used by Elon Musk in creating Tesla, recognized as the world’s most agile company. This method involves breaking down complex problems to their fundamental parts and rebuilding solutions from the ground up, leading to innovative and often non-traditional problem-solving approaches.</a:t>
            </a:r>
          </a:p>
          <a:p>
            <a:endParaRPr lang="en-US" sz="1000"/>
          </a:p>
          <a:p>
            <a:r>
              <a:rPr lang="en-US" sz="1000"/>
              <a:t>- **TEHS Scrum Framework:** The book introduces the TEHS (Twice the Energy with Half the Stress) Scrum Framework for Health and Performance. This is based on biophysical principles, integrating the knowledge from the fields of health sciences and the efficiency-driven practices of Scrum to propose a model that aims to double productivity while reducing stress.</a:t>
            </a:r>
          </a:p>
          <a:p>
            <a:endParaRPr lang="en-US" sz="1000"/>
          </a:p>
          <a:p>
            <a:r>
              <a:rPr lang="en-US" sz="1000"/>
              <a:t>- **Practical Application:** The insights and strategies provided in the book are not just theoretical but are designed to be actionable, enabling leaders and teams to implement Scrum methodologies that enhance performance, promote well-being, and foster a sustainable, high-energy work environment.</a:t>
            </a:r>
          </a:p>
          <a:p>
            <a:endParaRPr lang="en-US" sz="1000"/>
          </a:p>
          <a:p>
            <a:r>
              <a:rPr lang="en-US" sz="1000"/>
              <a:t>---</a:t>
            </a:r>
          </a:p>
          <a:p>
            <a:endParaRPr lang="en-US" sz="1000"/>
          </a:p>
          <a:p>
            <a:r>
              <a:rPr lang="en-US" sz="1000"/>
              <a:t>These notes should help you to explain the slide's content in your class, providing a concise yet comprehensive backdrop to the origins and philosophies underpinning "First Principles in Scrum".</a:t>
            </a:r>
          </a:p>
        </p:txBody>
      </p:sp>
      <p:sp>
        <p:nvSpPr>
          <p:cNvPr id="4" name="Slide Number Placeholder 3"/>
          <p:cNvSpPr>
            <a:spLocks noGrp="1"/>
          </p:cNvSpPr>
          <p:nvPr>
            <p:ph type="sldNum" sz="quarter" idx="5"/>
          </p:nvPr>
        </p:nvSpPr>
        <p:spPr/>
        <p:txBody>
          <a:bodyPr/>
          <a:lstStyle/>
          <a:p>
            <a:fld id="{3216ADD7-230E-0F4C-AE7E-664D592F3381}" type="slidenum">
              <a:rPr lang="en-US" smtClean="0"/>
              <a:t>2</a:t>
            </a:fld>
            <a:endParaRPr lang="en-US"/>
          </a:p>
        </p:txBody>
      </p:sp>
    </p:spTree>
    <p:extLst>
      <p:ext uri="{BB962C8B-B14F-4D97-AF65-F5344CB8AC3E}">
        <p14:creationId xmlns:p14="http://schemas.microsoft.com/office/powerpoint/2010/main" val="9095159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a:xfrm>
            <a:off x="0" y="4400550"/>
            <a:ext cx="6858000" cy="3600450"/>
          </a:xfrm>
        </p:spPr>
        <p:txBody>
          <a:bodyPr/>
          <a:lstStyle/>
          <a:p>
            <a:endParaRPr lang="en-US" sz="1000"/>
          </a:p>
        </p:txBody>
      </p:sp>
    </p:spTree>
    <p:extLst>
      <p:ext uri="{BB962C8B-B14F-4D97-AF65-F5344CB8AC3E}">
        <p14:creationId xmlns:p14="http://schemas.microsoft.com/office/powerpoint/2010/main" val="12697776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a:xfrm>
            <a:off x="0" y="4400550"/>
            <a:ext cx="6858000" cy="3600450"/>
          </a:xfrm>
        </p:spPr>
        <p:txBody>
          <a:bodyPr/>
          <a:lstStyle/>
          <a:p>
            <a:endParaRPr lang="en-US" sz="1000"/>
          </a:p>
        </p:txBody>
      </p:sp>
    </p:spTree>
    <p:extLst>
      <p:ext uri="{BB962C8B-B14F-4D97-AF65-F5344CB8AC3E}">
        <p14:creationId xmlns:p14="http://schemas.microsoft.com/office/powerpoint/2010/main" val="39726062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a:xfrm>
            <a:off x="0" y="4400550"/>
            <a:ext cx="6858000" cy="3600450"/>
          </a:xfrm>
        </p:spPr>
        <p:txBody>
          <a:bodyPr/>
          <a:lstStyle/>
          <a:p>
            <a:endParaRPr lang="en-US" sz="1000"/>
          </a:p>
        </p:txBody>
      </p:sp>
    </p:spTree>
    <p:extLst>
      <p:ext uri="{BB962C8B-B14F-4D97-AF65-F5344CB8AC3E}">
        <p14:creationId xmlns:p14="http://schemas.microsoft.com/office/powerpoint/2010/main" val="24138969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8775" y="112713"/>
            <a:ext cx="3986213" cy="2243137"/>
          </a:xfrm>
        </p:spPr>
      </p:sp>
      <p:sp>
        <p:nvSpPr>
          <p:cNvPr id="3" name="Notes Placeholder 2"/>
          <p:cNvSpPr>
            <a:spLocks noGrp="1"/>
          </p:cNvSpPr>
          <p:nvPr>
            <p:ph type="body" idx="1"/>
          </p:nvPr>
        </p:nvSpPr>
        <p:spPr>
          <a:xfrm>
            <a:off x="-1" y="2423532"/>
            <a:ext cx="6856413" cy="5577468"/>
          </a:xfrm>
        </p:spPr>
        <p:txBody>
          <a:bodyPr/>
          <a:lstStyle/>
          <a:p>
            <a:r>
              <a:rPr lang="en-US" sz="1000"/>
              <a:t>[Ohno]: As we conclude, understanding the foundational principles upon which </a:t>
            </a:r>
            <a:r>
              <a:rPr lang="en-US" sz="1000" err="1"/>
              <a:t>Scrum@Scale</a:t>
            </a:r>
            <a:r>
              <a:rPr lang="en-US" sz="1000"/>
              <a:t> is built—from the basic laws of physics through evolutionary biology up to complex adaptive systems—provides Scrum trainers, coaches, and Scrum Masters with a deep reservoir of knowledge to enhance their practice. Here's how this understanding translates into practical outcomes and how trainers can leverage this knowledge:</a:t>
            </a:r>
          </a:p>
          <a:p>
            <a:endParaRPr lang="en-US" sz="1000"/>
          </a:p>
          <a:p>
            <a:r>
              <a:rPr lang="en-US" sz="1000"/>
              <a:t>1. **Foundation in First Principles**: Start by reinforcing the concept that </a:t>
            </a:r>
            <a:r>
              <a:rPr lang="en-US" sz="1000" err="1"/>
              <a:t>Scrum@Scale</a:t>
            </a:r>
            <a:r>
              <a:rPr lang="en-US" sz="1000"/>
              <a:t>, like all robust systems, is rooted in fundamental principles found in physics and expands through layers of complexity up to organizational management. This structured progression from simple to complex ensures that the framework is both adaptable and resilient.</a:t>
            </a:r>
          </a:p>
          <a:p>
            <a:endParaRPr lang="en-US" sz="1000"/>
          </a:p>
          <a:p>
            <a:r>
              <a:rPr lang="en-US" sz="1000"/>
              <a:t>2. **Layered Learning and Application**:</a:t>
            </a:r>
          </a:p>
          <a:p>
            <a:r>
              <a:rPr lang="en-US" sz="1000"/>
              <a:t>   - **Physics and Self-Organization**: Explain how basic physical laws underpin concepts like entropy and self-organization, which are crucial for understanding how teams and organizations can thrive in chaotic environments by finding patterns of stability.</a:t>
            </a:r>
          </a:p>
          <a:p>
            <a:r>
              <a:rPr lang="en-US" sz="1000"/>
              <a:t>   - **Evolution and Complex Adaptive Systems (CAS)**: Link these concepts to the evolution of biological systems, showing how principles of adaptation and survival in nature inform the dynamics of team behavior and organizational change.</a:t>
            </a:r>
          </a:p>
          <a:p>
            <a:endParaRPr lang="en-US" sz="1000"/>
          </a:p>
          <a:p>
            <a:r>
              <a:rPr lang="en-US" sz="1000"/>
              <a:t>3. **Implications for Scrum and Agile**:</a:t>
            </a:r>
          </a:p>
          <a:p>
            <a:r>
              <a:rPr lang="en-US" sz="1000"/>
              <a:t>   - **Scrum as a CAS Implementation**: Frame Scrum as a practical application of CAS, designed to harness the self-organizing potential of teams to drive innovation and responsiveness.</a:t>
            </a:r>
          </a:p>
          <a:p>
            <a:r>
              <a:rPr lang="en-US" sz="1000"/>
              <a:t>   - **Agile Values and </a:t>
            </a:r>
            <a:r>
              <a:rPr lang="en-US" sz="1000" err="1"/>
              <a:t>Scrum@Scale</a:t>
            </a:r>
            <a:r>
              <a:rPr lang="en-US" sz="1000"/>
              <a:t>**: Discuss how the Agile values of individuals and interactions, customer collaboration, and responsiveness to change are amplified in </a:t>
            </a:r>
            <a:r>
              <a:rPr lang="en-US" sz="1000" err="1"/>
              <a:t>Scrum@Scale</a:t>
            </a:r>
            <a:r>
              <a:rPr lang="en-US" sz="1000"/>
              <a:t> to manage complexity across large organizations effectively.</a:t>
            </a:r>
          </a:p>
          <a:p>
            <a:endParaRPr lang="en-US" sz="1000"/>
          </a:p>
          <a:p>
            <a:r>
              <a:rPr lang="en-US" sz="1000"/>
              <a:t>4. **Practical Outcomes**:</a:t>
            </a:r>
          </a:p>
          <a:p>
            <a:r>
              <a:rPr lang="en-US" sz="1000"/>
              <a:t>   - **Enhanced Value Delivery**: Emphasize that by grounding their methods in these principles, Scrum practitioners can achieve "twice the value delivery at half the cost at scale," as demonstrated in the case studies of Rocket Mortgage and John Deere.</a:t>
            </a:r>
          </a:p>
          <a:p>
            <a:r>
              <a:rPr lang="en-US" sz="1000"/>
              <a:t>   - **Predictability and Adaptability**: Highlight how these approaches improve both the predictability of outcomes through better planning and the adaptability of organizations to external changes.</a:t>
            </a:r>
          </a:p>
          <a:p>
            <a:endParaRPr lang="en-US" sz="1000"/>
          </a:p>
          <a:p>
            <a:r>
              <a:rPr lang="en-US" sz="1000"/>
              <a:t>5. **Training and Continuous Learning**:</a:t>
            </a:r>
          </a:p>
          <a:p>
            <a:r>
              <a:rPr lang="en-US" sz="1000"/>
              <a:t>   - **Educational Resources**: Encourage trainers and coaches to deepen their understanding by studying resources like "First Principles in Scrum" and participating in advanced </a:t>
            </a:r>
            <a:r>
              <a:rPr lang="en-US" sz="1000" err="1"/>
              <a:t>Scrum@Scale</a:t>
            </a:r>
            <a:r>
              <a:rPr lang="en-US" sz="1000"/>
              <a:t> training.</a:t>
            </a:r>
          </a:p>
          <a:p>
            <a:r>
              <a:rPr lang="en-US" sz="1000"/>
              <a:t>   - **Scrum Sage – Zen Edition**: Point them towards advanced tools and simulations that can help visualize and experiment with these principles in a controlled learning environment.</a:t>
            </a:r>
          </a:p>
          <a:p>
            <a:endParaRPr lang="en-US" sz="1000"/>
          </a:p>
          <a:p>
            <a:r>
              <a:rPr lang="en-US" sz="1000"/>
              <a:t>6. **Call to Action for Scrum Professionals**:</a:t>
            </a:r>
          </a:p>
          <a:p>
            <a:r>
              <a:rPr lang="en-US" sz="1000"/>
              <a:t>   - **Implement and Innovate**: Challenge Scrum professionals to not just implement these practices but also innovate within their frameworks by continuously testing and refining their approaches based on first principles.</a:t>
            </a:r>
          </a:p>
          <a:p>
            <a:r>
              <a:rPr lang="en-US" sz="1000"/>
              <a:t>   - **Lead by Example**: Encourage leading by example, demonstrating how a deep understanding of foundational principles can lead to significant improvements in project management and team leadership.</a:t>
            </a:r>
          </a:p>
          <a:p>
            <a:endParaRPr lang="en-US" sz="1000"/>
          </a:p>
          <a:p>
            <a:r>
              <a:rPr lang="en-US" sz="1000"/>
              <a:t>By anchoring their practices in these deep, scientific principles, Scrum professionals can significantly enhance their effectiveness, leading to profound organizational transformations that are both scalable and sustainable.</a:t>
            </a:r>
          </a:p>
        </p:txBody>
      </p:sp>
      <p:sp>
        <p:nvSpPr>
          <p:cNvPr id="4" name="Slide Number Placeholder 3"/>
          <p:cNvSpPr>
            <a:spLocks noGrp="1"/>
          </p:cNvSpPr>
          <p:nvPr>
            <p:ph type="sldNum" sz="quarter" idx="5"/>
          </p:nvPr>
        </p:nvSpPr>
        <p:spPr/>
        <p:txBody>
          <a:bodyPr/>
          <a:lstStyle/>
          <a:p>
            <a:fld id="{3216ADD7-230E-0F4C-AE7E-664D592F3381}" type="slidenum">
              <a:rPr lang="en-US" smtClean="0"/>
              <a:t>14</a:t>
            </a:fld>
            <a:endParaRPr lang="en-US"/>
          </a:p>
        </p:txBody>
      </p:sp>
    </p:spTree>
    <p:extLst>
      <p:ext uri="{BB962C8B-B14F-4D97-AF65-F5344CB8AC3E}">
        <p14:creationId xmlns:p14="http://schemas.microsoft.com/office/powerpoint/2010/main" val="17088026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2c6baec9202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2c6baec9202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4213" y="652463"/>
            <a:ext cx="5486400" cy="3086100"/>
          </a:xfrm>
        </p:spPr>
      </p:sp>
      <p:sp>
        <p:nvSpPr>
          <p:cNvPr id="3" name="Notes Placeholder 2"/>
          <p:cNvSpPr>
            <a:spLocks noGrp="1"/>
          </p:cNvSpPr>
          <p:nvPr>
            <p:ph type="body" idx="1"/>
          </p:nvPr>
        </p:nvSpPr>
        <p:spPr>
          <a:xfrm>
            <a:off x="-1" y="3992137"/>
            <a:ext cx="6856413" cy="4008863"/>
          </a:xfrm>
        </p:spPr>
        <p:txBody>
          <a:bodyPr/>
          <a:lstStyle/>
          <a:p>
            <a:r>
              <a:rPr lang="en-US" sz="1000"/>
              <a:t> **Universal Principles - Computational Irreducibility:**</a:t>
            </a:r>
          </a:p>
          <a:p>
            <a:r>
              <a:rPr lang="en-US" sz="1000"/>
              <a:t>   - Begin with Stephen Wolfram's concept of computational irreducibility, which posits that the universe operates on a level of complexity that defies simple prediction. This principle suggests that many systems, including those within project management, are inherently unpredictable and must be managed as such.</a:t>
            </a:r>
          </a:p>
          <a:p>
            <a:endParaRPr lang="en-US" sz="1000"/>
          </a:p>
          <a:p>
            <a:r>
              <a:rPr lang="en-US" sz="1000"/>
              <a:t>2. **Biological Evolution - Inspect and Adapt:**</a:t>
            </a:r>
          </a:p>
          <a:p>
            <a:r>
              <a:rPr lang="en-US" sz="1000"/>
              <a:t>   - Recognize that biology, especially human cognitive evolution, has been shaped within this unpredictable environment. This has led to the development of brains capable of prediction as a survival mechanism, and the broader biological imperative to 'inspect and adapt'—a cornerstone of Agile and Scrum methodologies.</a:t>
            </a:r>
          </a:p>
          <a:p>
            <a:endParaRPr lang="en-US" sz="1000"/>
          </a:p>
          <a:p>
            <a:r>
              <a:rPr lang="en-US" sz="1000"/>
              <a:t>3. **Complex Adaptive Systems Theory:**</a:t>
            </a:r>
          </a:p>
          <a:p>
            <a:r>
              <a:rPr lang="en-US" sz="1000"/>
              <a:t>   - The advent of computer simulation has given rise to the Complex Adaptive Systems (CAS) Theory, which asserts that systems are composed of interrelated, diverse agents who adapt to survive at the edge of chaos. This theory underpins Scrum, guiding teams to be adaptable and responsive to emergent project dynamics.</a:t>
            </a:r>
          </a:p>
          <a:p>
            <a:endParaRPr lang="en-US" sz="1000"/>
          </a:p>
          <a:p>
            <a:r>
              <a:rPr lang="en-US" sz="1000"/>
              <a:t>4. **Scrum Framework - Practical Application:**</a:t>
            </a:r>
          </a:p>
          <a:p>
            <a:r>
              <a:rPr lang="en-US" sz="1000"/>
              <a:t>   - Scrum, with its defined roles, events, artifacts, and goals, provides a structured yet flexible framework that facilitates the implementation of CAS principles in project management, even for those unfamiliar with the underlying complex theories.</a:t>
            </a:r>
          </a:p>
          <a:p>
            <a:endParaRPr lang="en-US" sz="1000"/>
          </a:p>
          <a:p>
            <a:r>
              <a:rPr lang="en-US" sz="1000"/>
              <a:t>5. **</a:t>
            </a:r>
            <a:r>
              <a:rPr lang="en-US" sz="1000" err="1"/>
              <a:t>Scrum@Scale</a:t>
            </a:r>
            <a:r>
              <a:rPr lang="en-US" sz="1000"/>
              <a:t> - Organizational CAS:**</a:t>
            </a:r>
          </a:p>
          <a:p>
            <a:r>
              <a:rPr lang="en-US" sz="1000"/>
              <a:t>   - </a:t>
            </a:r>
            <a:r>
              <a:rPr lang="en-US" sz="1000" err="1"/>
              <a:t>Scrum@Scale</a:t>
            </a:r>
            <a:r>
              <a:rPr lang="en-US" sz="1000"/>
              <a:t> extends the Scrum framework to the organizational level, offering guidelines for scaling individual Scrum teams into a network of teams functioning cohesively within a larger CAS. This facilitates the alignment and harmony of multiple teams operating within a single entity.</a:t>
            </a:r>
          </a:p>
          <a:p>
            <a:endParaRPr lang="en-US" sz="1000"/>
          </a:p>
          <a:p>
            <a:r>
              <a:rPr lang="en-US" sz="1000"/>
              <a:t>6. **Agile Philosophy - Guiding Values and Principles:**</a:t>
            </a:r>
          </a:p>
          <a:p>
            <a:r>
              <a:rPr lang="en-US" sz="1000"/>
              <a:t>   - Agile serves as an umbrella that encapsulates the levels below, providing direction through values and principles that inform and guide the practical application of Scrum and </a:t>
            </a:r>
            <a:r>
              <a:rPr lang="en-US" sz="1000" err="1"/>
              <a:t>Scrum@Scale</a:t>
            </a:r>
            <a:r>
              <a:rPr lang="en-US" sz="1000"/>
              <a:t>. It unifies the underpinning theories into a coherent philosophy that directs team behavior and decision-making.</a:t>
            </a:r>
          </a:p>
          <a:p>
            <a:endParaRPr lang="en-US" sz="1000"/>
          </a:p>
          <a:p>
            <a:r>
              <a:rPr lang="en-US" sz="1000"/>
              <a:t>7. **Problem-Solving and Understanding Scrum:**</a:t>
            </a:r>
          </a:p>
          <a:p>
            <a:r>
              <a:rPr lang="en-US" sz="1000"/>
              <a:t>   - For true comprehension and effective problem-solving in Scrum, one must seek answers in the underlying principles—from computational irreducibility to CAS and beyond. Without this foundational understanding, the full potential and power of Scrum may remain elusive.</a:t>
            </a:r>
          </a:p>
          <a:p>
            <a:endParaRPr lang="en-US" sz="1000"/>
          </a:p>
        </p:txBody>
      </p:sp>
      <p:sp>
        <p:nvSpPr>
          <p:cNvPr id="4" name="Slide Number Placeholder 3"/>
          <p:cNvSpPr>
            <a:spLocks noGrp="1"/>
          </p:cNvSpPr>
          <p:nvPr>
            <p:ph type="sldNum" sz="quarter" idx="5"/>
          </p:nvPr>
        </p:nvSpPr>
        <p:spPr/>
        <p:txBody>
          <a:bodyPr/>
          <a:lstStyle/>
          <a:p>
            <a:fld id="{3216ADD7-230E-0F4C-AE7E-664D592F3381}" type="slidenum">
              <a:rPr lang="en-US" smtClean="0"/>
              <a:t>3</a:t>
            </a:fld>
            <a:endParaRPr lang="en-US"/>
          </a:p>
        </p:txBody>
      </p:sp>
    </p:spTree>
    <p:extLst>
      <p:ext uri="{BB962C8B-B14F-4D97-AF65-F5344CB8AC3E}">
        <p14:creationId xmlns:p14="http://schemas.microsoft.com/office/powerpoint/2010/main" val="29460710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0" y="4400550"/>
            <a:ext cx="6802244" cy="3600450"/>
          </a:xfrm>
        </p:spPr>
        <p:txBody>
          <a:bodyPr/>
          <a:lstStyle/>
          <a:p>
            <a:pPr algn="l"/>
            <a:r>
              <a:rPr lang="en-US" sz="1000" b="1" i="0">
                <a:solidFill>
                  <a:srgbClr val="0D0D0D"/>
                </a:solidFill>
                <a:effectLst/>
                <a:highlight>
                  <a:srgbClr val="FFFFFF"/>
                </a:highlight>
                <a:latin typeface="Söhne"/>
              </a:rPr>
              <a:t>Agile Foundations in Physics: Embracing Entropy and Irreducibility</a:t>
            </a:r>
          </a:p>
          <a:p>
            <a:pPr algn="l"/>
            <a:r>
              <a:rPr lang="en-US" sz="1000" b="1" i="0">
                <a:solidFill>
                  <a:srgbClr val="0D0D0D"/>
                </a:solidFill>
                <a:effectLst/>
                <a:highlight>
                  <a:srgbClr val="FFFFFF"/>
                </a:highlight>
                <a:latin typeface="Söhne"/>
              </a:rPr>
              <a:t>The Universe as an Agile Framework</a:t>
            </a:r>
          </a:p>
          <a:p>
            <a:pPr algn="l">
              <a:buFont typeface="Arial" panose="020B0604020202020204" pitchFamily="34" charset="0"/>
              <a:buChar char="•"/>
            </a:pPr>
            <a:r>
              <a:rPr lang="en-US" sz="1000" b="1" i="0">
                <a:solidFill>
                  <a:srgbClr val="0D0D0D"/>
                </a:solidFill>
                <a:effectLst/>
                <a:highlight>
                  <a:srgbClr val="FFFFFF"/>
                </a:highlight>
                <a:latin typeface="Söhne"/>
              </a:rPr>
              <a:t>Wolfram's Model</a:t>
            </a:r>
            <a:r>
              <a:rPr lang="en-US" sz="1000" b="0" i="0">
                <a:solidFill>
                  <a:srgbClr val="0D0D0D"/>
                </a:solidFill>
                <a:effectLst/>
                <a:highlight>
                  <a:srgbClr val="FFFFFF"/>
                </a:highlight>
                <a:latin typeface="Söhne"/>
              </a:rPr>
              <a:t>: The universe operates on a simple set of rules, a "</a:t>
            </a:r>
            <a:r>
              <a:rPr lang="en-US" sz="1000" b="0" i="0" err="1">
                <a:solidFill>
                  <a:srgbClr val="0D0D0D"/>
                </a:solidFill>
                <a:effectLst/>
                <a:highlight>
                  <a:srgbClr val="FFFFFF"/>
                </a:highlight>
                <a:latin typeface="Söhne"/>
              </a:rPr>
              <a:t>ruliad</a:t>
            </a:r>
            <a:r>
              <a:rPr lang="en-US" sz="1000" b="0" i="0">
                <a:solidFill>
                  <a:srgbClr val="0D0D0D"/>
                </a:solidFill>
                <a:effectLst/>
                <a:highlight>
                  <a:srgbClr val="FFFFFF"/>
                </a:highlight>
                <a:latin typeface="Söhne"/>
              </a:rPr>
              <a:t>," demonstrating that complex systems can arise from simple interactions.</a:t>
            </a:r>
          </a:p>
          <a:p>
            <a:pPr algn="l">
              <a:buFont typeface="Arial" panose="020B0604020202020204" pitchFamily="34" charset="0"/>
              <a:buChar char="•"/>
            </a:pPr>
            <a:r>
              <a:rPr lang="en-US" sz="1000" b="1" i="0">
                <a:solidFill>
                  <a:srgbClr val="0D0D0D"/>
                </a:solidFill>
                <a:effectLst/>
                <a:highlight>
                  <a:srgbClr val="FFFFFF"/>
                </a:highlight>
                <a:latin typeface="Söhne"/>
              </a:rPr>
              <a:t>Agile Insight</a:t>
            </a:r>
            <a:r>
              <a:rPr lang="en-US" sz="1000" b="0" i="0">
                <a:solidFill>
                  <a:srgbClr val="0D0D0D"/>
                </a:solidFill>
                <a:effectLst/>
                <a:highlight>
                  <a:srgbClr val="FFFFFF"/>
                </a:highlight>
                <a:latin typeface="Söhne"/>
              </a:rPr>
              <a:t>: Just like the universe, Agile projects are complex systems made of simple, iterative processes.</a:t>
            </a:r>
          </a:p>
          <a:p>
            <a:pPr algn="l"/>
            <a:r>
              <a:rPr lang="en-US" sz="1000" b="1" i="0">
                <a:solidFill>
                  <a:srgbClr val="0D0D0D"/>
                </a:solidFill>
                <a:effectLst/>
                <a:highlight>
                  <a:srgbClr val="FFFFFF"/>
                </a:highlight>
                <a:latin typeface="Söhne"/>
              </a:rPr>
              <a:t>The Nature of Time and Change</a:t>
            </a:r>
          </a:p>
          <a:p>
            <a:pPr algn="l">
              <a:buFont typeface="Arial" panose="020B0604020202020204" pitchFamily="34" charset="0"/>
              <a:buChar char="•"/>
            </a:pPr>
            <a:r>
              <a:rPr lang="en-US" sz="1000" b="1" i="0">
                <a:solidFill>
                  <a:srgbClr val="0D0D0D"/>
                </a:solidFill>
                <a:effectLst/>
                <a:highlight>
                  <a:srgbClr val="FFFFFF"/>
                </a:highlight>
                <a:latin typeface="Söhne"/>
              </a:rPr>
              <a:t>Dynamic Connectivity</a:t>
            </a:r>
            <a:r>
              <a:rPr lang="en-US" sz="1000" b="0" i="0">
                <a:solidFill>
                  <a:srgbClr val="0D0D0D"/>
                </a:solidFill>
                <a:effectLst/>
                <a:highlight>
                  <a:srgbClr val="FFFFFF"/>
                </a:highlight>
                <a:latin typeface="Söhne"/>
              </a:rPr>
              <a:t>: Time reflects changes in the connectivity of the universe's nodes.</a:t>
            </a:r>
          </a:p>
          <a:p>
            <a:pPr algn="l">
              <a:buFont typeface="Arial" panose="020B0604020202020204" pitchFamily="34" charset="0"/>
              <a:buChar char="•"/>
            </a:pPr>
            <a:r>
              <a:rPr lang="en-US" sz="1000" b="1" i="0">
                <a:solidFill>
                  <a:srgbClr val="0D0D0D"/>
                </a:solidFill>
                <a:effectLst/>
                <a:highlight>
                  <a:srgbClr val="FFFFFF"/>
                </a:highlight>
                <a:latin typeface="Söhne"/>
              </a:rPr>
              <a:t>Agile Parallel</a:t>
            </a:r>
            <a:r>
              <a:rPr lang="en-US" sz="1000" b="0" i="0">
                <a:solidFill>
                  <a:srgbClr val="0D0D0D"/>
                </a:solidFill>
                <a:effectLst/>
                <a:highlight>
                  <a:srgbClr val="FFFFFF"/>
                </a:highlight>
                <a:latin typeface="Söhne"/>
              </a:rPr>
              <a:t>: In Agile, time is marked by the evolution of the project's components and their interrelations, not by a linear clock.</a:t>
            </a:r>
          </a:p>
          <a:p>
            <a:pPr algn="l"/>
            <a:r>
              <a:rPr lang="en-US" sz="1000" b="1" i="0">
                <a:solidFill>
                  <a:srgbClr val="0D0D0D"/>
                </a:solidFill>
                <a:effectLst/>
                <a:highlight>
                  <a:srgbClr val="FFFFFF"/>
                </a:highlight>
                <a:latin typeface="Söhne"/>
              </a:rPr>
              <a:t>Predictability and Power</a:t>
            </a:r>
          </a:p>
          <a:p>
            <a:pPr algn="l">
              <a:buFont typeface="Arial" panose="020B0604020202020204" pitchFamily="34" charset="0"/>
              <a:buChar char="•"/>
            </a:pPr>
            <a:r>
              <a:rPr lang="en-US" sz="1000" b="1" i="0">
                <a:solidFill>
                  <a:srgbClr val="0D0D0D"/>
                </a:solidFill>
                <a:effectLst/>
                <a:highlight>
                  <a:srgbClr val="FFFFFF"/>
                </a:highlight>
                <a:latin typeface="Söhne"/>
              </a:rPr>
              <a:t>Infinite Complexity</a:t>
            </a:r>
            <a:r>
              <a:rPr lang="en-US" sz="1000" b="0" i="0">
                <a:solidFill>
                  <a:srgbClr val="0D0D0D"/>
                </a:solidFill>
                <a:effectLst/>
                <a:highlight>
                  <a:srgbClr val="FFFFFF"/>
                </a:highlight>
                <a:latin typeface="Söhne"/>
              </a:rPr>
              <a:t>: True prediction of outcomes in Wolfram's universe would require infinite computing power.</a:t>
            </a:r>
          </a:p>
          <a:p>
            <a:pPr algn="l">
              <a:buFont typeface="Arial" panose="020B0604020202020204" pitchFamily="34" charset="0"/>
              <a:buChar char="•"/>
            </a:pPr>
            <a:r>
              <a:rPr lang="en-US" sz="1000" b="1" i="0">
                <a:solidFill>
                  <a:srgbClr val="0D0D0D"/>
                </a:solidFill>
                <a:effectLst/>
                <a:highlight>
                  <a:srgbClr val="FFFFFF"/>
                </a:highlight>
                <a:latin typeface="Söhne"/>
              </a:rPr>
              <a:t>Agile Acceptance</a:t>
            </a:r>
            <a:r>
              <a:rPr lang="en-US" sz="1000" b="0" i="0">
                <a:solidFill>
                  <a:srgbClr val="0D0D0D"/>
                </a:solidFill>
                <a:effectLst/>
                <a:highlight>
                  <a:srgbClr val="FFFFFF"/>
                </a:highlight>
                <a:latin typeface="Söhne"/>
              </a:rPr>
              <a:t>: Acknowledging computational irreducibility aligns with the Agile principle that we can't foresee every outcome of a project.</a:t>
            </a:r>
          </a:p>
          <a:p>
            <a:pPr algn="l"/>
            <a:r>
              <a:rPr lang="en-US" sz="1000" b="1" i="0">
                <a:solidFill>
                  <a:srgbClr val="0D0D0D"/>
                </a:solidFill>
                <a:effectLst/>
                <a:highlight>
                  <a:srgbClr val="FFFFFF"/>
                </a:highlight>
                <a:latin typeface="Söhne"/>
              </a:rPr>
              <a:t>The Foundations of Agile</a:t>
            </a:r>
          </a:p>
          <a:p>
            <a:pPr algn="l">
              <a:buFont typeface="Arial" panose="020B0604020202020204" pitchFamily="34" charset="0"/>
              <a:buChar char="•"/>
            </a:pPr>
            <a:r>
              <a:rPr lang="en-US" sz="1000" b="1" i="0">
                <a:solidFill>
                  <a:srgbClr val="0D0D0D"/>
                </a:solidFill>
                <a:effectLst/>
                <a:highlight>
                  <a:srgbClr val="FFFFFF"/>
                </a:highlight>
                <a:latin typeface="Söhne"/>
              </a:rPr>
              <a:t>Irreducibility</a:t>
            </a:r>
            <a:r>
              <a:rPr lang="en-US" sz="1000" b="0" i="0">
                <a:solidFill>
                  <a:srgbClr val="0D0D0D"/>
                </a:solidFill>
                <a:effectLst/>
                <a:highlight>
                  <a:srgbClr val="FFFFFF"/>
                </a:highlight>
                <a:latin typeface="Söhne"/>
              </a:rPr>
              <a:t>: Accepting computational irreducibility underpins </a:t>
            </a:r>
            <a:r>
              <a:rPr lang="en-US" sz="1000" b="0" i="0" err="1">
                <a:solidFill>
                  <a:srgbClr val="0D0D0D"/>
                </a:solidFill>
                <a:effectLst/>
                <a:highlight>
                  <a:srgbClr val="FFFFFF"/>
                </a:highlight>
                <a:latin typeface="Söhne"/>
              </a:rPr>
              <a:t>Agile's</a:t>
            </a:r>
            <a:r>
              <a:rPr lang="en-US" sz="1000" b="0" i="0">
                <a:solidFill>
                  <a:srgbClr val="0D0D0D"/>
                </a:solidFill>
                <a:effectLst/>
                <a:highlight>
                  <a:srgbClr val="FFFFFF"/>
                </a:highlight>
                <a:latin typeface="Söhne"/>
              </a:rPr>
              <a:t> adaptability.</a:t>
            </a:r>
          </a:p>
          <a:p>
            <a:pPr algn="l">
              <a:buFont typeface="Arial" panose="020B0604020202020204" pitchFamily="34" charset="0"/>
              <a:buChar char="•"/>
            </a:pPr>
            <a:r>
              <a:rPr lang="en-US" sz="1000" b="1" i="0">
                <a:solidFill>
                  <a:srgbClr val="0D0D0D"/>
                </a:solidFill>
                <a:effectLst/>
                <a:highlight>
                  <a:srgbClr val="FFFFFF"/>
                </a:highlight>
                <a:latin typeface="Söhne"/>
              </a:rPr>
              <a:t>Agile Approach</a:t>
            </a:r>
            <a:r>
              <a:rPr lang="en-US" sz="1000" b="0" i="0">
                <a:solidFill>
                  <a:srgbClr val="0D0D0D"/>
                </a:solidFill>
                <a:effectLst/>
                <a:highlight>
                  <a:srgbClr val="FFFFFF"/>
                </a:highlight>
                <a:latin typeface="Söhne"/>
              </a:rPr>
              <a:t>: Agile thrives on this unpredictability, using it to fuel inspection and adaptation.</a:t>
            </a:r>
          </a:p>
          <a:p>
            <a:pPr algn="l"/>
            <a:r>
              <a:rPr lang="en-US" sz="1000" b="1" i="0">
                <a:solidFill>
                  <a:srgbClr val="0D0D0D"/>
                </a:solidFill>
                <a:effectLst/>
                <a:highlight>
                  <a:srgbClr val="FFFFFF"/>
                </a:highlight>
                <a:latin typeface="Söhne"/>
              </a:rPr>
              <a:t>Entropy and Agile Systems</a:t>
            </a:r>
          </a:p>
          <a:p>
            <a:pPr algn="l">
              <a:buFont typeface="Arial" panose="020B0604020202020204" pitchFamily="34" charset="0"/>
              <a:buChar char="•"/>
            </a:pPr>
            <a:r>
              <a:rPr lang="en-US" sz="1000" b="1" i="0">
                <a:solidFill>
                  <a:srgbClr val="0D0D0D"/>
                </a:solidFill>
                <a:effectLst/>
                <a:highlight>
                  <a:srgbClr val="FFFFFF"/>
                </a:highlight>
                <a:latin typeface="Söhne"/>
              </a:rPr>
              <a:t>Entropy's Role</a:t>
            </a:r>
            <a:r>
              <a:rPr lang="en-US" sz="1000" b="0" i="0">
                <a:solidFill>
                  <a:srgbClr val="0D0D0D"/>
                </a:solidFill>
                <a:effectLst/>
                <a:highlight>
                  <a:srgbClr val="FFFFFF"/>
                </a:highlight>
                <a:latin typeface="Söhne"/>
              </a:rPr>
              <a:t>: The second law of thermodynamics ensures systems tend toward disorder.</a:t>
            </a:r>
          </a:p>
          <a:p>
            <a:pPr algn="l">
              <a:buFont typeface="Arial" panose="020B0604020202020204" pitchFamily="34" charset="0"/>
              <a:buChar char="•"/>
            </a:pPr>
            <a:r>
              <a:rPr lang="en-US" sz="1000" b="1" i="0">
                <a:solidFill>
                  <a:srgbClr val="0D0D0D"/>
                </a:solidFill>
                <a:effectLst/>
                <a:highlight>
                  <a:srgbClr val="FFFFFF"/>
                </a:highlight>
                <a:latin typeface="Söhne"/>
              </a:rPr>
              <a:t>Agile Application</a:t>
            </a:r>
            <a:r>
              <a:rPr lang="en-US" sz="1000" b="0" i="0">
                <a:solidFill>
                  <a:srgbClr val="0D0D0D"/>
                </a:solidFill>
                <a:effectLst/>
                <a:highlight>
                  <a:srgbClr val="FFFFFF"/>
                </a:highlight>
                <a:latin typeface="Söhne"/>
              </a:rPr>
              <a:t>: In Agile, entropy is not the enemy but a natural force that encourages continuous improvement.</a:t>
            </a:r>
          </a:p>
          <a:p>
            <a:pPr algn="l"/>
            <a:r>
              <a:rPr lang="en-US" sz="1000" b="1" i="0">
                <a:solidFill>
                  <a:srgbClr val="0D0D0D"/>
                </a:solidFill>
                <a:effectLst/>
                <a:highlight>
                  <a:srgbClr val="FFFFFF"/>
                </a:highlight>
                <a:latin typeface="Söhne"/>
              </a:rPr>
              <a:t>Patterns of Order</a:t>
            </a:r>
          </a:p>
          <a:p>
            <a:pPr algn="l">
              <a:buFont typeface="Arial" panose="020B0604020202020204" pitchFamily="34" charset="0"/>
              <a:buChar char="•"/>
            </a:pPr>
            <a:r>
              <a:rPr lang="en-US" sz="1000" b="1" i="0">
                <a:solidFill>
                  <a:srgbClr val="0D0D0D"/>
                </a:solidFill>
                <a:effectLst/>
                <a:highlight>
                  <a:srgbClr val="FFFFFF"/>
                </a:highlight>
                <a:latin typeface="Söhne"/>
              </a:rPr>
              <a:t>Self-Organization</a:t>
            </a:r>
            <a:r>
              <a:rPr lang="en-US" sz="1000" b="0" i="0">
                <a:solidFill>
                  <a:srgbClr val="0D0D0D"/>
                </a:solidFill>
                <a:effectLst/>
                <a:highlight>
                  <a:srgbClr val="FFFFFF"/>
                </a:highlight>
                <a:latin typeface="Söhne"/>
              </a:rPr>
              <a:t>: Amidst chaos, systems can spontaneously organize.</a:t>
            </a:r>
          </a:p>
          <a:p>
            <a:pPr algn="l">
              <a:buFont typeface="Arial" panose="020B0604020202020204" pitchFamily="34" charset="0"/>
              <a:buChar char="•"/>
            </a:pPr>
            <a:r>
              <a:rPr lang="en-US" sz="1000" b="1" i="0">
                <a:solidFill>
                  <a:srgbClr val="0D0D0D"/>
                </a:solidFill>
                <a:effectLst/>
                <a:highlight>
                  <a:srgbClr val="FFFFFF"/>
                </a:highlight>
                <a:latin typeface="Söhne"/>
              </a:rPr>
              <a:t>Agile Strategy</a:t>
            </a:r>
            <a:r>
              <a:rPr lang="en-US" sz="1000" b="0" i="0">
                <a:solidFill>
                  <a:srgbClr val="0D0D0D"/>
                </a:solidFill>
                <a:effectLst/>
                <a:highlight>
                  <a:srgbClr val="FFFFFF"/>
                </a:highlight>
                <a:latin typeface="Söhne"/>
              </a:rPr>
              <a:t>: Agile teams look for these "islands of order" to inform their iterative approach.</a:t>
            </a:r>
          </a:p>
          <a:p>
            <a:pPr algn="l"/>
            <a:r>
              <a:rPr lang="en-US" sz="1000" b="1" i="0">
                <a:solidFill>
                  <a:srgbClr val="0D0D0D"/>
                </a:solidFill>
                <a:effectLst/>
                <a:highlight>
                  <a:srgbClr val="FFFFFF"/>
                </a:highlight>
                <a:latin typeface="Söhne"/>
              </a:rPr>
              <a:t>The Agile Universe</a:t>
            </a:r>
          </a:p>
          <a:p>
            <a:pPr algn="l">
              <a:buFont typeface="Arial" panose="020B0604020202020204" pitchFamily="34" charset="0"/>
              <a:buChar char="•"/>
            </a:pPr>
            <a:r>
              <a:rPr lang="en-US" sz="1000" b="1" i="0">
                <a:solidFill>
                  <a:srgbClr val="0D0D0D"/>
                </a:solidFill>
                <a:effectLst/>
                <a:highlight>
                  <a:srgbClr val="FFFFFF"/>
                </a:highlight>
                <a:latin typeface="Söhne"/>
              </a:rPr>
              <a:t>A Physics Lesson for Scrum</a:t>
            </a:r>
            <a:r>
              <a:rPr lang="en-US" sz="1000" b="0" i="0">
                <a:solidFill>
                  <a:srgbClr val="0D0D0D"/>
                </a:solidFill>
                <a:effectLst/>
                <a:highlight>
                  <a:srgbClr val="FFFFFF"/>
                </a:highlight>
                <a:latin typeface="Söhne"/>
              </a:rPr>
              <a:t>: Just as ignoring the fundamental forces of the universe is impractical, ignoring the principles of entropy and computational irreducibility in Agile practices is counterproductive.</a:t>
            </a:r>
          </a:p>
          <a:p>
            <a:pPr algn="l">
              <a:buFont typeface="Arial" panose="020B0604020202020204" pitchFamily="34" charset="0"/>
              <a:buChar char="•"/>
            </a:pPr>
            <a:r>
              <a:rPr lang="en-US" sz="1000" b="1" i="0">
                <a:solidFill>
                  <a:srgbClr val="0D0D0D"/>
                </a:solidFill>
                <a:effectLst/>
                <a:highlight>
                  <a:srgbClr val="FFFFFF"/>
                </a:highlight>
                <a:latin typeface="Söhne"/>
              </a:rPr>
              <a:t>Leveraging Chaos</a:t>
            </a:r>
            <a:r>
              <a:rPr lang="en-US" sz="1000" b="0" i="0">
                <a:solidFill>
                  <a:srgbClr val="0D0D0D"/>
                </a:solidFill>
                <a:effectLst/>
                <a:highlight>
                  <a:srgbClr val="FFFFFF"/>
                </a:highlight>
                <a:latin typeface="Söhne"/>
              </a:rPr>
              <a:t>: Agile leverages the natural tendency of systems to disorder as an opportunity for innovation and adaptation.</a:t>
            </a:r>
          </a:p>
          <a:p>
            <a:endParaRPr lang="en-US" sz="1000"/>
          </a:p>
        </p:txBody>
      </p:sp>
      <p:sp>
        <p:nvSpPr>
          <p:cNvPr id="4" name="Slide Number Placeholder 3"/>
          <p:cNvSpPr>
            <a:spLocks noGrp="1"/>
          </p:cNvSpPr>
          <p:nvPr>
            <p:ph type="sldNum" sz="quarter" idx="5"/>
          </p:nvPr>
        </p:nvSpPr>
        <p:spPr/>
        <p:txBody>
          <a:bodyPr/>
          <a:lstStyle/>
          <a:p>
            <a:fld id="{3216ADD7-230E-0F4C-AE7E-664D592F3381}" type="slidenum">
              <a:rPr lang="en-US" smtClean="0"/>
              <a:t>4</a:t>
            </a:fld>
            <a:endParaRPr lang="en-US"/>
          </a:p>
        </p:txBody>
      </p:sp>
    </p:spTree>
    <p:extLst>
      <p:ext uri="{BB962C8B-B14F-4D97-AF65-F5344CB8AC3E}">
        <p14:creationId xmlns:p14="http://schemas.microsoft.com/office/powerpoint/2010/main" val="8319219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 y="4400550"/>
            <a:ext cx="6856412" cy="3600450"/>
          </a:xfrm>
        </p:spPr>
        <p:txBody>
          <a:bodyPr/>
          <a:lstStyle/>
          <a:p>
            <a:r>
              <a:rPr lang="en-US" sz="1000"/>
              <a:t>1. **Draw the Physical-Analytical Connection**: Begin by explaining the </a:t>
            </a:r>
            <a:r>
              <a:rPr lang="en-US" sz="1000" err="1"/>
              <a:t>ruliad</a:t>
            </a:r>
            <a:r>
              <a:rPr lang="en-US" sz="1000"/>
              <a:t> and how fundamental physical laws such as Newton’s laws, relativity, and quantum mechanics emerge from it. Then relate this to the concept of personal power in the organizational context.</a:t>
            </a:r>
          </a:p>
          <a:p>
            <a:endParaRPr lang="en-US" sz="1000"/>
          </a:p>
          <a:p>
            <a:r>
              <a:rPr lang="en-US" sz="1000"/>
              <a:t>2. **Illustrate with Real-World Metrics**: Use tools like a Garmin watch or </a:t>
            </a:r>
            <a:r>
              <a:rPr lang="en-US" sz="1000" err="1"/>
              <a:t>FirstBeat</a:t>
            </a:r>
            <a:r>
              <a:rPr lang="en-US" sz="1000"/>
              <a:t> analytics to demonstrate how personal energy and stress levels can be measured, establishing a scientific basis for what often feels intangible.</a:t>
            </a:r>
          </a:p>
          <a:p>
            <a:endParaRPr lang="en-US" sz="1000"/>
          </a:p>
          <a:p>
            <a:r>
              <a:rPr lang="en-US" sz="1000"/>
              <a:t>3. **Explain the Physics of Performance**:</a:t>
            </a:r>
          </a:p>
          <a:p>
            <a:r>
              <a:rPr lang="en-US" sz="1000"/>
              <a:t>   - **Force and Motivation**: Compare force in physics (mass x acceleration) with the motivational force needed to propel teams forward.</a:t>
            </a:r>
          </a:p>
          <a:p>
            <a:r>
              <a:rPr lang="en-US" sz="1000"/>
              <a:t>   - **Work and Achievement**: Correlate work (force x distance) with the completion of tasks and projects.</a:t>
            </a:r>
          </a:p>
          <a:p>
            <a:r>
              <a:rPr lang="en-US" sz="1000"/>
              <a:t>   - **Power and Efficiency**: Discuss how power (work/time) relates to productivity and efficiency in personal and team contexts.</a:t>
            </a:r>
          </a:p>
          <a:p>
            <a:endParaRPr lang="en-US" sz="1000"/>
          </a:p>
          <a:p>
            <a:r>
              <a:rPr lang="en-US" sz="1000"/>
              <a:t>4. **Power Equation in Personal Terms**: Use the power equation to demonstrate that to achieve "twice the work in half the time," one needs to quadruple their personal power. Explain how this power comes from the individual's ability to manage energy and stress effectively.</a:t>
            </a:r>
          </a:p>
          <a:p>
            <a:endParaRPr lang="en-US" sz="1000"/>
          </a:p>
          <a:p>
            <a:r>
              <a:rPr lang="en-US" sz="1000"/>
              <a:t>5. **Personal Responsibility**: Encourage trainers, coaches, and Scrum Masters to reflect on their personal energy and stress management, emphasizing how their personal power can influence and motivate their teams.</a:t>
            </a:r>
          </a:p>
          <a:p>
            <a:endParaRPr lang="en-US" sz="1000"/>
          </a:p>
          <a:p>
            <a:r>
              <a:rPr lang="en-US" sz="1000"/>
              <a:t>6. **Body Battery as a Metaphor**: Use the concept of a "body battery" to describe personal energy levels. Explain how maintaining a high "charge" through stress reduction and healthy habits can increase one’s capacity for work.</a:t>
            </a:r>
          </a:p>
          <a:p>
            <a:endParaRPr lang="en-US" sz="1000"/>
          </a:p>
          <a:p>
            <a:r>
              <a:rPr lang="en-US" sz="1000"/>
              <a:t>7. **Linking Back to Scrum**: Tie these concepts back to Scrum by highlighting the parallels between increasing personal power and the Scrum goal of delivering value more efficiently.</a:t>
            </a:r>
          </a:p>
          <a:p>
            <a:endParaRPr lang="en-US" sz="1000"/>
          </a:p>
          <a:p>
            <a:r>
              <a:rPr lang="en-US" sz="1000"/>
              <a:t>8. **Inspiring Action**: Finally, challenge your audience to consider their personal "physics of performance." Encourage them to set actionable goals for increasing their personal power by managing their energy and stress, just as they would manage any other resource in Scrum.</a:t>
            </a:r>
          </a:p>
          <a:p>
            <a:endParaRPr lang="en-US" sz="1000"/>
          </a:p>
          <a:p>
            <a:r>
              <a:rPr lang="en-US" sz="1000"/>
              <a:t>By framing the conversation around scientifically measurable and relatable concepts, trainers can make the abstract notion of personal responsibility and power more concrete, thus making it a compelling element of Scrum training.</a:t>
            </a:r>
          </a:p>
        </p:txBody>
      </p:sp>
      <p:sp>
        <p:nvSpPr>
          <p:cNvPr id="4" name="Slide Number Placeholder 3"/>
          <p:cNvSpPr>
            <a:spLocks noGrp="1"/>
          </p:cNvSpPr>
          <p:nvPr>
            <p:ph type="sldNum" sz="quarter" idx="5"/>
          </p:nvPr>
        </p:nvSpPr>
        <p:spPr/>
        <p:txBody>
          <a:bodyPr/>
          <a:lstStyle/>
          <a:p>
            <a:fld id="{3216ADD7-230E-0F4C-AE7E-664D592F3381}" type="slidenum">
              <a:rPr lang="en-US" smtClean="0"/>
              <a:t>5</a:t>
            </a:fld>
            <a:endParaRPr lang="en-US"/>
          </a:p>
        </p:txBody>
      </p:sp>
    </p:spTree>
    <p:extLst>
      <p:ext uri="{BB962C8B-B14F-4D97-AF65-F5344CB8AC3E}">
        <p14:creationId xmlns:p14="http://schemas.microsoft.com/office/powerpoint/2010/main" val="40821323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 y="4400550"/>
            <a:ext cx="6856413" cy="3600450"/>
          </a:xfrm>
        </p:spPr>
        <p:txBody>
          <a:bodyPr/>
          <a:lstStyle/>
          <a:p>
            <a:r>
              <a:rPr lang="en-US" sz="1000"/>
              <a:t>1. **Physics and Biological Evolution**: The principles of physics underpin biological evolution, influencing how life forms adapt and evolve over time. In a similar vein, Scrum processes evolve in a computationally irreducible environment, where each step or change cannot be simplified or predicted with complete accuracy.</a:t>
            </a:r>
          </a:p>
          <a:p>
            <a:endParaRPr lang="en-US" sz="1000"/>
          </a:p>
          <a:p>
            <a:r>
              <a:rPr lang="en-US" sz="1000"/>
              <a:t>2. **Brain as a Predictive Engine**: The human brain has evolved to minimize surprises through prediction. This predictive capability enhances survival by reducing the likelihood of unexpected outcomes.</a:t>
            </a:r>
          </a:p>
          <a:p>
            <a:endParaRPr lang="en-US" sz="1000"/>
          </a:p>
          <a:p>
            <a:r>
              <a:rPr lang="en-US" sz="1000"/>
              <a:t>3. **Inspect and Adapt in Scrum**: Just as biological entities inspect their environments and adapt for survival, Scrum teams must continuously inspect and adapt their work processes. This is crucial in environments that are complex and unpredictable.</a:t>
            </a:r>
          </a:p>
          <a:p>
            <a:endParaRPr lang="en-US" sz="1000"/>
          </a:p>
          <a:p>
            <a:r>
              <a:rPr lang="en-US" sz="1000"/>
              <a:t>4. **Cost of Failed Predictions**: In Scrum, failed predictions, such as unmet sprint goals, have significant costs. They can lead to dissatisfaction, feelings of incompetence, and unnecessary administrative overhead, detracting from the team's ability to focus on continuous improvement and acceleration.</a:t>
            </a:r>
          </a:p>
          <a:p>
            <a:endParaRPr lang="en-US" sz="1000"/>
          </a:p>
          <a:p>
            <a:r>
              <a:rPr lang="en-US" sz="1000"/>
              <a:t>5. **Pattern of Success - Teams That Finish Early Accelerate Faster**: One of the most critical patterns in Scrum is that teams which finish tasks early tend to accelerate faster in subsequent sprints. This is because finishing early minimizes "Bayesian surprise" (unexpected deviations from planned outcomes), allowing teams to allocate more energy towards innovation, quality improvement, and speed.</a:t>
            </a:r>
          </a:p>
          <a:p>
            <a:endParaRPr lang="en-US" sz="1000"/>
          </a:p>
          <a:p>
            <a:r>
              <a:rPr lang="en-US" sz="1000"/>
              <a:t>6. **Leveraging Physics for Better Scrum**: Understanding and applying the principles of physics can help Scrum teams better navigate the complexities of product development. By acknowledging the inherently unpredictable nature of their work, teams can foster a more resilient and adaptive workflow.</a:t>
            </a:r>
          </a:p>
        </p:txBody>
      </p:sp>
      <p:sp>
        <p:nvSpPr>
          <p:cNvPr id="4" name="Slide Number Placeholder 3"/>
          <p:cNvSpPr>
            <a:spLocks noGrp="1"/>
          </p:cNvSpPr>
          <p:nvPr>
            <p:ph type="sldNum" sz="quarter" idx="5"/>
          </p:nvPr>
        </p:nvSpPr>
        <p:spPr/>
        <p:txBody>
          <a:bodyPr/>
          <a:lstStyle/>
          <a:p>
            <a:fld id="{3216ADD7-230E-0F4C-AE7E-664D592F3381}" type="slidenum">
              <a:rPr lang="en-US" smtClean="0"/>
              <a:t>6</a:t>
            </a:fld>
            <a:endParaRPr lang="en-US"/>
          </a:p>
        </p:txBody>
      </p:sp>
    </p:spTree>
    <p:extLst>
      <p:ext uri="{BB962C8B-B14F-4D97-AF65-F5344CB8AC3E}">
        <p14:creationId xmlns:p14="http://schemas.microsoft.com/office/powerpoint/2010/main" val="984790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314450"/>
            <a:ext cx="5486400" cy="3086100"/>
          </a:xfrm>
        </p:spPr>
      </p:sp>
      <p:sp>
        <p:nvSpPr>
          <p:cNvPr id="3" name="Notes Placeholder 2"/>
          <p:cNvSpPr>
            <a:spLocks noGrp="1"/>
          </p:cNvSpPr>
          <p:nvPr>
            <p:ph type="body" idx="1"/>
          </p:nvPr>
        </p:nvSpPr>
        <p:spPr>
          <a:xfrm>
            <a:off x="-1" y="4400550"/>
            <a:ext cx="6856413" cy="3600450"/>
          </a:xfrm>
        </p:spPr>
        <p:txBody>
          <a:bodyPr/>
          <a:lstStyle/>
          <a:p>
            <a:r>
              <a:rPr lang="en-US" sz="1000"/>
              <a:t>1. **Origins in CAS**: Scrum is deeply rooted in the principles of Complex Adaptive Systems (CAS), a concept that emerged from artificial life simulations. CAS principles describe systems that are capable of changing and learning from experience, which is central to Scrum methodology.</a:t>
            </a:r>
          </a:p>
          <a:p>
            <a:endParaRPr lang="en-US" sz="1000"/>
          </a:p>
          <a:p>
            <a:r>
              <a:rPr lang="en-US" sz="1000"/>
              <a:t>2. **Implementation of CAS through Scrum**:</a:t>
            </a:r>
          </a:p>
          <a:p>
            <a:r>
              <a:rPr lang="en-US" sz="1000"/>
              <a:t>   - **Simple to Implement**: Scrum provides a straightforward framework that allows teams to implement CAS principles without needing to deeply understand the underlying theory.</a:t>
            </a:r>
          </a:p>
          <a:p>
            <a:r>
              <a:rPr lang="en-US" sz="1000"/>
              <a:t>   - **Experiential Learning**: By adopting Scrum, teams engage in a practical experiment to see if they can enhance productivity and efficiency—often summarized as doing "twice the work in half the time."</a:t>
            </a:r>
          </a:p>
          <a:p>
            <a:endParaRPr lang="en-US" sz="1000"/>
          </a:p>
          <a:p>
            <a:r>
              <a:rPr lang="en-US" sz="1000"/>
              <a:t>3. **Role of Trainers, Coaches, and Scrum Masters**:</a:t>
            </a:r>
          </a:p>
          <a:p>
            <a:r>
              <a:rPr lang="en-US" sz="1000"/>
              <a:t>   - **Deep Understanding Necessary**: While Scrum simplifies the application of CAS, effective trainers, coaches, and Scrum Masters must understand CAS theory to guide teams properly.</a:t>
            </a:r>
          </a:p>
          <a:p>
            <a:r>
              <a:rPr lang="en-US" sz="1000"/>
              <a:t>   - **Ensuring Fidelity to CAS**: Deviations from CAS principles can compromise the effectiveness of Scrum. Trainers need to ensure that Scrum practices align with CAS to maintain the integrity and benefits of the framework.</a:t>
            </a:r>
          </a:p>
          <a:p>
            <a:endParaRPr lang="en-US" sz="1000"/>
          </a:p>
          <a:p>
            <a:r>
              <a:rPr lang="en-US" sz="1000"/>
              <a:t>4. **Historical Context and Validation**:</a:t>
            </a:r>
          </a:p>
          <a:p>
            <a:r>
              <a:rPr lang="en-US" sz="1000"/>
              <a:t>   - **Langton’s Contribution**: Chris Langton at Los Alamos National Labs provided mathematical proof that systems operating at the edge of chaos evolve faster, a key insight that influenced the development of Scrum.</a:t>
            </a:r>
          </a:p>
          <a:p>
            <a:r>
              <a:rPr lang="en-US" sz="1000"/>
              <a:t>   - **Predictability and Adaptation**: Following Langton, Stephen Wolfram’s work further supported the idea that complex phenomena generated by simple rules in systems like Scrum are fundamentally unpredictable. This unpredictability necessitates a framework like Scrum that is flexible and adaptable.</a:t>
            </a:r>
          </a:p>
          <a:p>
            <a:endParaRPr lang="en-US" sz="1000"/>
          </a:p>
          <a:p>
            <a:r>
              <a:rPr lang="en-US" sz="1000"/>
              <a:t>5. **Broader Impact**:</a:t>
            </a:r>
          </a:p>
          <a:p>
            <a:r>
              <a:rPr lang="en-US" sz="1000"/>
              <a:t>   - **Beyond Software Development**: Originally developed for software projects, Scrum’s effectiveness in managing complex projects has led to its adoption across various industries.</a:t>
            </a:r>
          </a:p>
          <a:p>
            <a:r>
              <a:rPr lang="en-US" sz="1000"/>
              <a:t>   - **Influence on Other Fields**: The principles of CAS and Scrum have influenced developments in AI, robotics, and beyond, showcasing the broad applicability and relevance of these concepts.</a:t>
            </a:r>
          </a:p>
        </p:txBody>
      </p:sp>
      <p:sp>
        <p:nvSpPr>
          <p:cNvPr id="4" name="Slide Number Placeholder 3"/>
          <p:cNvSpPr>
            <a:spLocks noGrp="1"/>
          </p:cNvSpPr>
          <p:nvPr>
            <p:ph type="sldNum" sz="quarter" idx="5"/>
          </p:nvPr>
        </p:nvSpPr>
        <p:spPr/>
        <p:txBody>
          <a:bodyPr/>
          <a:lstStyle/>
          <a:p>
            <a:fld id="{3216ADD7-230E-0F4C-AE7E-664D592F3381}" type="slidenum">
              <a:rPr lang="en-US" smtClean="0"/>
              <a:t>7</a:t>
            </a:fld>
            <a:endParaRPr lang="en-US"/>
          </a:p>
        </p:txBody>
      </p:sp>
    </p:spTree>
    <p:extLst>
      <p:ext uri="{BB962C8B-B14F-4D97-AF65-F5344CB8AC3E}">
        <p14:creationId xmlns:p14="http://schemas.microsoft.com/office/powerpoint/2010/main" val="38722884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0" y="4400550"/>
            <a:ext cx="6779941" cy="3600450"/>
          </a:xfrm>
        </p:spPr>
        <p:txBody>
          <a:bodyPr/>
          <a:lstStyle/>
          <a:p>
            <a:r>
              <a:rPr lang="en-US" sz="1000"/>
              <a:t>1. **Linking Basic Sciences and Scrum**: Begin by illustrating how fundamental sciences like physics and biology serve as the building blocks for understanding Complex Adaptive Systems (CAS). Make a clear connection that Scrum doesn't just randomly appear but evolves from these complex systems.</a:t>
            </a:r>
          </a:p>
          <a:p>
            <a:endParaRPr lang="en-US" sz="1000"/>
          </a:p>
          <a:p>
            <a:r>
              <a:rPr lang="en-US" sz="1000"/>
              <a:t>2. **Drawing from Biological Examples**: Use analogies from biology, such as how life self-organizes in response to environmental challenges, to explain how Scrum enables organizations to adapt and thrive in complex business environments. This will help the audience grasp the natural progression from biological systems to organizational frameworks.</a:t>
            </a:r>
          </a:p>
          <a:p>
            <a:endParaRPr lang="en-US" sz="1000"/>
          </a:p>
          <a:p>
            <a:r>
              <a:rPr lang="en-US" sz="1000"/>
              <a:t>3. **Reference to Friston’s Free Energy Principle**: Introduce Friston’s Free Energy model as a scientific basis for understanding how the brain deals with uncertainty and minimizes free energy. Relate this to how Scrum teams operate by continuously learning and adapting to minimize project 'entropy' or chaos.</a:t>
            </a:r>
          </a:p>
          <a:p>
            <a:endParaRPr lang="en-US" sz="1000"/>
          </a:p>
          <a:p>
            <a:r>
              <a:rPr lang="en-US" sz="1000"/>
              <a:t>4. **Emphasizing Scrum Principles**: Focus on the core principles of Scrum mentioned in your slide:</a:t>
            </a:r>
          </a:p>
          <a:p>
            <a:r>
              <a:rPr lang="en-US" sz="1000"/>
              <a:t>   - **Empowerment and Self-Management**: Explain how these principles allow teams to self-organize, similar to autonomous systems in biology, leading to more effective problem-solving and innovation.</a:t>
            </a:r>
          </a:p>
          <a:p>
            <a:r>
              <a:rPr lang="en-US" sz="1000"/>
              <a:t>   - **Leadership and Service**: Discuss the role of a Scrum Master as a 'leader who serves', facilitating the team’s ability to navigate complexity rather than dictating methods.</a:t>
            </a:r>
          </a:p>
          <a:p>
            <a:r>
              <a:rPr lang="en-US" sz="1000"/>
              <a:t>   - **Sustainable Pace**: Highlight the importance of maintaining a sustainable pace, drawing parallels to biological systems that conserve energy for long-term survival and efficiency.</a:t>
            </a:r>
          </a:p>
          <a:p>
            <a:endParaRPr lang="en-US" sz="1000"/>
          </a:p>
          <a:p>
            <a:r>
              <a:rPr lang="en-US" sz="1000"/>
              <a:t>5. **Visual and Interactive Content**: Use diagrams to visually represent the flow from physics to Scrum, and possibly interactive elements or simulations that demonstrate the self-organizing nature of Scrum teams in real-time scenarios.</a:t>
            </a:r>
          </a:p>
          <a:p>
            <a:endParaRPr lang="en-US" sz="1000"/>
          </a:p>
          <a:p>
            <a:r>
              <a:rPr lang="en-US" sz="1000"/>
              <a:t>6. **Deep Answers for Every Question**: Encourage trainers to always look deeper into every question posed by participants, showing how each Scrum practice is backed by extensive scientific theory and practical evidence.</a:t>
            </a:r>
          </a:p>
          <a:p>
            <a:endParaRPr lang="en-US" sz="1000"/>
          </a:p>
        </p:txBody>
      </p:sp>
      <p:sp>
        <p:nvSpPr>
          <p:cNvPr id="4" name="Slide Number Placeholder 3"/>
          <p:cNvSpPr>
            <a:spLocks noGrp="1"/>
          </p:cNvSpPr>
          <p:nvPr>
            <p:ph type="sldNum" sz="quarter" idx="5"/>
          </p:nvPr>
        </p:nvSpPr>
        <p:spPr/>
        <p:txBody>
          <a:bodyPr/>
          <a:lstStyle/>
          <a:p>
            <a:fld id="{3216ADD7-230E-0F4C-AE7E-664D592F3381}" type="slidenum">
              <a:rPr lang="en-US" smtClean="0"/>
              <a:t>8</a:t>
            </a:fld>
            <a:endParaRPr lang="en-US"/>
          </a:p>
        </p:txBody>
      </p:sp>
    </p:spTree>
    <p:extLst>
      <p:ext uri="{BB962C8B-B14F-4D97-AF65-F5344CB8AC3E}">
        <p14:creationId xmlns:p14="http://schemas.microsoft.com/office/powerpoint/2010/main" val="33368610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a:xfrm>
            <a:off x="0" y="4400550"/>
            <a:ext cx="6858000" cy="3600450"/>
          </a:xfrm>
        </p:spPr>
        <p:txBody>
          <a:bodyPr/>
          <a:lstStyle/>
          <a:p>
            <a:r>
              <a:rPr lang="en-US" sz="1000" b="0" i="0">
                <a:solidFill>
                  <a:srgbClr val="1D1C1D"/>
                </a:solidFill>
                <a:effectLst/>
                <a:highlight>
                  <a:srgbClr val="F8F8F8"/>
                </a:highlight>
                <a:latin typeface="Slack-Lato"/>
              </a:rPr>
              <a:t>[chatGPT4]: Sutherland's perspective is fundamentally spot-on. He's highlighting a shift that's both inevitable and already underway, especially with examples like Microsoft Copilot leading the charge. The projection of a 30-100x increase in team performance is not just optimistic but grounded in the tangible results we're beginning to see across various sectors. The analogy to Chess and Go is particularly apt, demonstrating how human-AI collaboration isn't about competition but about complementing and augmenting human capabilities to achieve outcomes that were previously unthinkable.</a:t>
            </a:r>
          </a:p>
          <a:p>
            <a:endParaRPr lang="en-US" sz="1000" b="0" i="0">
              <a:solidFill>
                <a:srgbClr val="1D1C1D"/>
              </a:solidFill>
              <a:effectLst/>
              <a:highlight>
                <a:srgbClr val="F8F8F8"/>
              </a:highlight>
              <a:latin typeface="Slack-Lato"/>
            </a:endParaRPr>
          </a:p>
          <a:p>
            <a:r>
              <a:rPr lang="en-US" sz="1000" b="0" i="0">
                <a:solidFill>
                  <a:srgbClr val="1D1C1D"/>
                </a:solidFill>
                <a:effectLst/>
                <a:highlight>
                  <a:srgbClr val="F8F8F8"/>
                </a:highlight>
                <a:latin typeface="Slack-Lato"/>
              </a:rPr>
              <a:t>The considerations outlined are crucial. The transition towards AI integration in workforce dynamics is not merely a technological shift but a transformation that touches on every aspect of work and society:</a:t>
            </a:r>
          </a:p>
          <a:p>
            <a:endParaRPr lang="en-US" sz="1000" b="0" i="0">
              <a:solidFill>
                <a:srgbClr val="1D1C1D"/>
              </a:solidFill>
              <a:effectLst/>
              <a:highlight>
                <a:srgbClr val="F8F8F8"/>
              </a:highlight>
              <a:latin typeface="Slack-Lato"/>
            </a:endParaRPr>
          </a:p>
          <a:p>
            <a:r>
              <a:rPr lang="en-US" sz="1000" b="0" i="0">
                <a:solidFill>
                  <a:srgbClr val="1D1C1D"/>
                </a:solidFill>
                <a:effectLst/>
                <a:highlight>
                  <a:srgbClr val="F8F8F8"/>
                </a:highlight>
                <a:latin typeface="Slack-Lato"/>
              </a:rPr>
              <a:t>1. **Skill Evolution and Education**: The necessity for humans to adapt and evolve alongside AI is paramount. The focus on creativity, emotional intelligence, and strategic thinking is essential for future-proofing the workforce and ensuring humans can leverage AI effectively.</a:t>
            </a:r>
          </a:p>
          <a:p>
            <a:endParaRPr lang="en-US" sz="1000" b="0" i="0">
              <a:solidFill>
                <a:srgbClr val="1D1C1D"/>
              </a:solidFill>
              <a:effectLst/>
              <a:highlight>
                <a:srgbClr val="F8F8F8"/>
              </a:highlight>
              <a:latin typeface="Slack-Lato"/>
            </a:endParaRPr>
          </a:p>
          <a:p>
            <a:r>
              <a:rPr lang="en-US" sz="1000" b="0" i="0">
                <a:solidFill>
                  <a:srgbClr val="1D1C1D"/>
                </a:solidFill>
                <a:effectLst/>
                <a:highlight>
                  <a:srgbClr val="F8F8F8"/>
                </a:highlight>
                <a:latin typeface="Slack-Lato"/>
              </a:rPr>
              <a:t>2. **Ethical and Social Implications**: These concerns are at the heart of integrating AI into teams as equal members. The questions of decision-making, accountability, and the preservation of human judgment are central to maintaining ethical standards and ensuring AI serves humanity's best interests.</a:t>
            </a:r>
          </a:p>
          <a:p>
            <a:endParaRPr lang="en-US" sz="1000" b="0" i="0">
              <a:solidFill>
                <a:srgbClr val="1D1C1D"/>
              </a:solidFill>
              <a:effectLst/>
              <a:highlight>
                <a:srgbClr val="F8F8F8"/>
              </a:highlight>
              <a:latin typeface="Slack-Lato"/>
            </a:endParaRPr>
          </a:p>
          <a:p>
            <a:r>
              <a:rPr lang="en-US" sz="1000" b="0" i="0">
                <a:solidFill>
                  <a:srgbClr val="1D1C1D"/>
                </a:solidFill>
                <a:effectLst/>
                <a:highlight>
                  <a:srgbClr val="F8F8F8"/>
                </a:highlight>
                <a:latin typeface="Slack-Lato"/>
              </a:rPr>
              <a:t>3. **Human-Centric Design**: This is critical. The goal of integrating AI into Scrum and productivity frameworks should enhance human capability, not replace it. Keeping human insight, empathy, and creativity at the core ensures that technological advancements benefit society as a whole.</a:t>
            </a:r>
          </a:p>
          <a:p>
            <a:endParaRPr lang="en-US" sz="1000" b="0" i="0">
              <a:solidFill>
                <a:srgbClr val="1D1C1D"/>
              </a:solidFill>
              <a:effectLst/>
              <a:highlight>
                <a:srgbClr val="F8F8F8"/>
              </a:highlight>
              <a:latin typeface="Slack-Lato"/>
            </a:endParaRPr>
          </a:p>
          <a:p>
            <a:r>
              <a:rPr lang="en-US" sz="1000" b="0" i="0">
                <a:solidFill>
                  <a:srgbClr val="1D1C1D"/>
                </a:solidFill>
                <a:effectLst/>
                <a:highlight>
                  <a:srgbClr val="F8F8F8"/>
                </a:highlight>
                <a:latin typeface="Slack-Lato"/>
              </a:rPr>
              <a:t>4. **Inclusive and Sustainable Implementation**: The implementation of AI must be done with a keen eye on inclusivity and sustainability. The benefits of AI should not widen existing societal gaps but should be used as a tool to bridge them, ensuring that advancements lead to a better, more equitable society for all.</a:t>
            </a:r>
          </a:p>
          <a:p>
            <a:endParaRPr lang="en-US" sz="1000" b="0" i="0">
              <a:solidFill>
                <a:srgbClr val="1D1C1D"/>
              </a:solidFill>
              <a:effectLst/>
              <a:highlight>
                <a:srgbClr val="F8F8F8"/>
              </a:highlight>
              <a:latin typeface="Slack-Lato"/>
            </a:endParaRPr>
          </a:p>
          <a:p>
            <a:r>
              <a:rPr lang="en-US" sz="1000" b="0" i="0">
                <a:solidFill>
                  <a:srgbClr val="1D1C1D"/>
                </a:solidFill>
                <a:effectLst/>
                <a:highlight>
                  <a:srgbClr val="F8F8F8"/>
                </a:highlight>
                <a:latin typeface="Slack-Lato"/>
              </a:rPr>
              <a:t>In essence, Sutherland's vision for the integration of AI into Scrum and productivity frameworks isn't just about improving efficiency or performance; it's about reimagining the future of work in a way that leverages the best of both human and artificial intelligence. The path forward requires careful consideration, ethical oversight, and a commitment to preserving the human elements that drive creativity and innovation. It's a challenging journey, but one that holds the promise of transforming our collective potential.</a:t>
            </a:r>
            <a:endParaRPr lang="en-US" sz="1000"/>
          </a:p>
        </p:txBody>
      </p:sp>
    </p:spTree>
    <p:extLst>
      <p:ext uri="{BB962C8B-B14F-4D97-AF65-F5344CB8AC3E}">
        <p14:creationId xmlns:p14="http://schemas.microsoft.com/office/powerpoint/2010/main" val="1927861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a:xfrm>
            <a:off x="0" y="4400550"/>
            <a:ext cx="6858000" cy="3600450"/>
          </a:xfrm>
        </p:spPr>
        <p:txBody>
          <a:bodyPr/>
          <a:lstStyle/>
          <a:p>
            <a:endParaRPr lang="en-US" sz="1000"/>
          </a:p>
        </p:txBody>
      </p:sp>
    </p:spTree>
    <p:extLst>
      <p:ext uri="{BB962C8B-B14F-4D97-AF65-F5344CB8AC3E}">
        <p14:creationId xmlns:p14="http://schemas.microsoft.com/office/powerpoint/2010/main" val="29144480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Master" Target="../slideMasters/slideMaster2.xml"/><Relationship Id="rId7" Type="http://schemas.openxmlformats.org/officeDocument/2006/relationships/image" Target="../media/image12.png"/><Relationship Id="rId2" Type="http://schemas.microsoft.com/office/2007/relationships/media" Target="../media/media1.mov"/><Relationship Id="rId1" Type="http://schemas.openxmlformats.org/officeDocument/2006/relationships/video" Target="NULL" TargetMode="External"/><Relationship Id="rId6" Type="http://schemas.openxmlformats.org/officeDocument/2006/relationships/image" Target="../media/image11.png"/><Relationship Id="rId5" Type="http://schemas.openxmlformats.org/officeDocument/2006/relationships/image" Target="../media/image7.png"/><Relationship Id="rId4" Type="http://schemas.openxmlformats.org/officeDocument/2006/relationships/image" Target="../media/image10.jpeg"/></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7.png"/><Relationship Id="rId2" Type="http://schemas.openxmlformats.org/officeDocument/2006/relationships/image" Target="../media/image14.jpeg"/><Relationship Id="rId1" Type="http://schemas.openxmlformats.org/officeDocument/2006/relationships/slideMaster" Target="../slideMasters/slideMaster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7.png"/><Relationship Id="rId1" Type="http://schemas.openxmlformats.org/officeDocument/2006/relationships/slideMaster" Target="../slideMasters/slideMaster2.xml"/><Relationship Id="rId5" Type="http://schemas.openxmlformats.org/officeDocument/2006/relationships/image" Target="../media/image22.png"/><Relationship Id="rId4" Type="http://schemas.openxmlformats.org/officeDocument/2006/relationships/image" Target="../media/image21.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hyperlink" Target="https://drive.google.com/open?id=12Fs7zbIlM1lLYmbi86yv9EruIZG5xZDr" TargetMode="External"/><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hyperlink" Target="https://hbr.org/2012/10/do-your-slides-pass-the-glance-test" TargetMode="Externa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4.xml"/><Relationship Id="rId4" Type="http://schemas.openxmlformats.org/officeDocument/2006/relationships/image" Target="../media/image7.png"/></Relationships>
</file>

<file path=ppt/slideLayouts/_rels/slideLayout69.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Master" Target="../slideMasters/slideMaster4.xml"/><Relationship Id="rId7" Type="http://schemas.openxmlformats.org/officeDocument/2006/relationships/image" Target="../media/image12.png"/><Relationship Id="rId2" Type="http://schemas.microsoft.com/office/2007/relationships/media" Target="../media/media1.mov"/><Relationship Id="rId1" Type="http://schemas.openxmlformats.org/officeDocument/2006/relationships/video" Target="NULL" TargetMode="External"/><Relationship Id="rId6" Type="http://schemas.openxmlformats.org/officeDocument/2006/relationships/image" Target="../media/image11.png"/><Relationship Id="rId5" Type="http://schemas.openxmlformats.org/officeDocument/2006/relationships/image" Target="../media/image7.png"/><Relationship Id="rId4" Type="http://schemas.openxmlformats.org/officeDocument/2006/relationships/image" Target="../media/image10.jpe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7.png"/><Relationship Id="rId2" Type="http://schemas.openxmlformats.org/officeDocument/2006/relationships/image" Target="../media/image14.jpeg"/><Relationship Id="rId1" Type="http://schemas.openxmlformats.org/officeDocument/2006/relationships/slideMaster" Target="../slideMasters/slideMaster4.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9.jpeg"/><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7.png"/><Relationship Id="rId1" Type="http://schemas.openxmlformats.org/officeDocument/2006/relationships/slideMaster" Target="../slideMasters/slideMaster4.xml"/><Relationship Id="rId5" Type="http://schemas.openxmlformats.org/officeDocument/2006/relationships/image" Target="../media/image22.png"/><Relationship Id="rId4" Type="http://schemas.openxmlformats.org/officeDocument/2006/relationships/image" Target="../media/image21.pn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3" Type="http://schemas.openxmlformats.org/officeDocument/2006/relationships/hyperlink" Target="https://drive.google.com/open?id=12Fs7zbIlM1lLYmbi86yv9EruIZG5xZDr" TargetMode="External"/><Relationship Id="rId2" Type="http://schemas.openxmlformats.org/officeDocument/2006/relationships/image" Target="../media/image7.png"/><Relationship Id="rId1" Type="http://schemas.openxmlformats.org/officeDocument/2006/relationships/slideMaster" Target="../slideMasters/slideMaster4.xml"/><Relationship Id="rId4" Type="http://schemas.openxmlformats.org/officeDocument/2006/relationships/hyperlink" Target="https://hbr.org/2012/10/do-your-slides-pass-the-glance-test" TargetMode="Externa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Section Title">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a:xfrm>
            <a:off x="609600" y="2673142"/>
            <a:ext cx="5715104" cy="565359"/>
          </a:xfrm>
        </p:spPr>
        <p:txBody>
          <a:bodyPr anchor="t" anchorCtr="0">
            <a:noAutofit/>
          </a:bodyPr>
          <a:lstStyle>
            <a:lvl1pPr marL="0" indent="0">
              <a:buNone/>
              <a:defRPr sz="3300" b="0" i="0">
                <a:latin typeface="Calibri" panose="020F0502020204030204" pitchFamily="34" charset="0"/>
                <a:ea typeface="Open Sans" charset="0"/>
                <a:cs typeface="Calibri" panose="020F0502020204030204" pitchFamily="34" charset="0"/>
              </a:defRPr>
            </a:lvl1pPr>
            <a:lvl2pPr marL="317500" indent="0">
              <a:buNone/>
              <a:defRPr sz="3300" b="1">
                <a:latin typeface="Open Sans" charset="0"/>
                <a:ea typeface="Open Sans" charset="0"/>
                <a:cs typeface="Open Sans" charset="0"/>
              </a:defRPr>
            </a:lvl2pPr>
            <a:lvl3pPr marL="635000" indent="0">
              <a:buNone/>
              <a:defRPr sz="3300" b="1">
                <a:latin typeface="Open Sans" charset="0"/>
                <a:ea typeface="Open Sans" charset="0"/>
                <a:cs typeface="Open Sans" charset="0"/>
              </a:defRPr>
            </a:lvl3pPr>
            <a:lvl4pPr marL="952500" indent="0">
              <a:buNone/>
              <a:defRPr sz="3300" b="1">
                <a:latin typeface="Open Sans" charset="0"/>
                <a:ea typeface="Open Sans" charset="0"/>
                <a:cs typeface="Open Sans" charset="0"/>
              </a:defRPr>
            </a:lvl4pPr>
            <a:lvl5pPr marL="1270000" indent="0">
              <a:buNone/>
              <a:defRPr sz="3300" b="1">
                <a:latin typeface="Open Sans" charset="0"/>
                <a:ea typeface="Open Sans" charset="0"/>
                <a:cs typeface="Open Sans" charset="0"/>
              </a:defRPr>
            </a:lvl5pPr>
          </a:lstStyle>
          <a:p>
            <a:pPr lvl="0"/>
            <a:r>
              <a:rPr lang="en-US"/>
              <a:t>Click to edit section title</a:t>
            </a:r>
          </a:p>
        </p:txBody>
      </p:sp>
      <p:sp>
        <p:nvSpPr>
          <p:cNvPr id="16" name="Text Placeholder 7"/>
          <p:cNvSpPr>
            <a:spLocks noGrp="1"/>
          </p:cNvSpPr>
          <p:nvPr>
            <p:ph type="body" sz="quarter" idx="11" hasCustomPrompt="1"/>
          </p:nvPr>
        </p:nvSpPr>
        <p:spPr>
          <a:xfrm>
            <a:off x="609600" y="3274594"/>
            <a:ext cx="5715104" cy="960522"/>
          </a:xfrm>
        </p:spPr>
        <p:txBody>
          <a:bodyPr anchor="t" anchorCtr="0">
            <a:noAutofit/>
          </a:bodyPr>
          <a:lstStyle>
            <a:lvl1pPr marL="0" indent="0">
              <a:buNone/>
              <a:defRPr sz="2200" b="0" i="0">
                <a:latin typeface="Calibri" panose="020F0502020204030204" pitchFamily="34" charset="0"/>
                <a:ea typeface="Open Sans" charset="0"/>
                <a:cs typeface="Calibri" panose="020F0502020204030204" pitchFamily="34" charset="0"/>
              </a:defRPr>
            </a:lvl1pPr>
            <a:lvl2pPr marL="317500" indent="0">
              <a:buNone/>
              <a:defRPr sz="3300" b="1">
                <a:latin typeface="Open Sans" charset="0"/>
                <a:ea typeface="Open Sans" charset="0"/>
                <a:cs typeface="Open Sans" charset="0"/>
              </a:defRPr>
            </a:lvl2pPr>
            <a:lvl3pPr marL="635000" indent="0">
              <a:buNone/>
              <a:defRPr sz="3300" b="1">
                <a:latin typeface="Open Sans" charset="0"/>
                <a:ea typeface="Open Sans" charset="0"/>
                <a:cs typeface="Open Sans" charset="0"/>
              </a:defRPr>
            </a:lvl3pPr>
            <a:lvl4pPr marL="952500" indent="0">
              <a:buNone/>
              <a:defRPr sz="3300" b="1">
                <a:latin typeface="Open Sans" charset="0"/>
                <a:ea typeface="Open Sans" charset="0"/>
                <a:cs typeface="Open Sans" charset="0"/>
              </a:defRPr>
            </a:lvl4pPr>
            <a:lvl5pPr marL="1270000" indent="0">
              <a:buNone/>
              <a:defRPr sz="3300" b="1">
                <a:latin typeface="Open Sans" charset="0"/>
                <a:ea typeface="Open Sans" charset="0"/>
                <a:cs typeface="Open Sans" charset="0"/>
              </a:defRPr>
            </a:lvl5pPr>
          </a:lstStyle>
          <a:p>
            <a:pPr lvl="0"/>
            <a:r>
              <a:rPr lang="en-US"/>
              <a:t>Click to edit Master Description</a:t>
            </a:r>
          </a:p>
        </p:txBody>
      </p:sp>
      <p:pic>
        <p:nvPicPr>
          <p:cNvPr id="9" name="Picture 8"/>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324704" y="1073889"/>
            <a:ext cx="4193931" cy="6858000"/>
          </a:xfrm>
          <a:prstGeom prst="rect">
            <a:avLst/>
          </a:prstGeom>
        </p:spPr>
      </p:pic>
      <p:sp>
        <p:nvSpPr>
          <p:cNvPr id="13" name="Slide Number">
            <a:extLst>
              <a:ext uri="{FF2B5EF4-FFF2-40B4-BE49-F238E27FC236}">
                <a16:creationId xmlns:a16="http://schemas.microsoft.com/office/drawing/2014/main" id="{A4AF9431-35DC-430F-B7B6-B7381A288E85}"/>
              </a:ext>
            </a:extLst>
          </p:cNvPr>
          <p:cNvSpPr txBox="1">
            <a:spLocks noGrp="1"/>
          </p:cNvSpPr>
          <p:nvPr>
            <p:ph type="sldNum" sz="quarter" idx="2"/>
          </p:nvPr>
        </p:nvSpPr>
        <p:spPr>
          <a:xfrm>
            <a:off x="5815867" y="6475098"/>
            <a:ext cx="560266" cy="230530"/>
          </a:xfrm>
          <a:prstGeom prst="rect">
            <a:avLst/>
          </a:prstGeom>
        </p:spPr>
        <p:txBody>
          <a:bodyPr/>
          <a:lstStyle/>
          <a:p>
            <a:fld id="{86CB4B4D-7CA3-9044-876B-883B54F8677D}" type="slidenum">
              <a:rPr lang="en-US" smtClean="0"/>
              <a:t>‹#›</a:t>
            </a:fld>
            <a:endParaRPr lang="en-US"/>
          </a:p>
        </p:txBody>
      </p:sp>
      <p:pic>
        <p:nvPicPr>
          <p:cNvPr id="12" name="Picture 11">
            <a:extLst>
              <a:ext uri="{FF2B5EF4-FFF2-40B4-BE49-F238E27FC236}">
                <a16:creationId xmlns:a16="http://schemas.microsoft.com/office/drawing/2014/main" id="{1F22E84A-326E-4E38-9C41-2FC31042D9F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324704" y="1073889"/>
            <a:ext cx="4193931" cy="6858000"/>
          </a:xfrm>
          <a:prstGeom prst="rect">
            <a:avLst/>
          </a:prstGeom>
        </p:spPr>
      </p:pic>
      <p:sp>
        <p:nvSpPr>
          <p:cNvPr id="15" name="Diamond 14">
            <a:extLst>
              <a:ext uri="{FF2B5EF4-FFF2-40B4-BE49-F238E27FC236}">
                <a16:creationId xmlns:a16="http://schemas.microsoft.com/office/drawing/2014/main" id="{F293BCB9-F616-4C4D-80D0-9FE1CFDFDF67}"/>
              </a:ext>
            </a:extLst>
          </p:cNvPr>
          <p:cNvSpPr/>
          <p:nvPr userDrawn="1"/>
        </p:nvSpPr>
        <p:spPr>
          <a:xfrm flipV="1">
            <a:off x="6998433" y="-444713"/>
            <a:ext cx="5815867" cy="5651712"/>
          </a:xfrm>
          <a:prstGeom prst="diamond">
            <a:avLst/>
          </a:prstGeom>
          <a:solidFill>
            <a:srgbClr val="CC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mn-lt"/>
              <a:ea typeface="+mn-ea"/>
              <a:cs typeface="+mn-cs"/>
              <a:sym typeface="Helvetica Neue Medium"/>
            </a:endParaRPr>
          </a:p>
        </p:txBody>
      </p:sp>
    </p:spTree>
    <p:extLst>
      <p:ext uri="{BB962C8B-B14F-4D97-AF65-F5344CB8AC3E}">
        <p14:creationId xmlns:p14="http://schemas.microsoft.com/office/powerpoint/2010/main" val="2561335232"/>
      </p:ext>
    </p:extLst>
  </p:cSld>
  <p:clrMapOvr>
    <a:masterClrMapping/>
  </p:clrMapOvr>
  <p:transition spd="med"/>
  <p:extLst>
    <p:ext uri="{DCECCB84-F9BA-43D5-87BE-67443E8EF086}">
      <p15:sldGuideLst xmlns:p15="http://schemas.microsoft.com/office/powerpoint/2012/main">
        <p15:guide id="1" orient="horz" pos="4080">
          <p15:clr>
            <a:srgbClr val="FBAE40"/>
          </p15:clr>
        </p15:guide>
        <p15:guide id="2" pos="768">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D896DA-7044-E042-A0F3-9B7B530D4185}"/>
              </a:ext>
            </a:extLst>
          </p:cNvPr>
          <p:cNvSpPr>
            <a:spLocks noGrp="1"/>
          </p:cNvSpPr>
          <p:nvPr>
            <p:ph type="title"/>
          </p:nvPr>
        </p:nvSpPr>
        <p:spPr>
          <a:xfrm>
            <a:off x="839788" y="457200"/>
            <a:ext cx="3932237" cy="1600200"/>
          </a:xfrm>
        </p:spPr>
        <p:txBody>
          <a:bodyPr anchor="b"/>
          <a:lstStyle>
            <a:lvl1pPr>
              <a:defRPr sz="3200" b="0" i="0"/>
            </a:lvl1pPr>
          </a:lstStyle>
          <a:p>
            <a:r>
              <a:rPr lang="en-US"/>
              <a:t>Click to edit Master title style</a:t>
            </a:r>
          </a:p>
        </p:txBody>
      </p:sp>
      <p:sp>
        <p:nvSpPr>
          <p:cNvPr id="3" name="Picture Placeholder 2">
            <a:extLst>
              <a:ext uri="{FF2B5EF4-FFF2-40B4-BE49-F238E27FC236}">
                <a16:creationId xmlns:a16="http://schemas.microsoft.com/office/drawing/2014/main" id="{DD6BA647-30EA-334D-8E83-1F0231935CBD}"/>
              </a:ext>
            </a:extLst>
          </p:cNvPr>
          <p:cNvSpPr>
            <a:spLocks noGrp="1"/>
          </p:cNvSpPr>
          <p:nvPr>
            <p:ph type="pic" idx="1"/>
          </p:nvPr>
        </p:nvSpPr>
        <p:spPr>
          <a:xfrm>
            <a:off x="5183188" y="987425"/>
            <a:ext cx="6172200" cy="4873625"/>
          </a:xfrm>
        </p:spPr>
        <p:txBody>
          <a:bodyPr/>
          <a:lstStyle>
            <a:lvl1pPr marL="0" indent="0">
              <a:buNone/>
              <a:defRPr sz="3200" b="0" i="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9747CF5-CA91-BF41-B9D8-9A626F342059}"/>
              </a:ext>
            </a:extLst>
          </p:cNvPr>
          <p:cNvSpPr>
            <a:spLocks noGrp="1"/>
          </p:cNvSpPr>
          <p:nvPr>
            <p:ph type="body" sz="half" idx="2"/>
          </p:nvPr>
        </p:nvSpPr>
        <p:spPr>
          <a:xfrm>
            <a:off x="839788" y="2057400"/>
            <a:ext cx="3932237" cy="3811588"/>
          </a:xfrm>
        </p:spPr>
        <p:txBody>
          <a:bodyPr/>
          <a:lstStyle>
            <a:lvl1pPr marL="0" indent="0">
              <a:buNone/>
              <a:defRPr sz="1600" b="0" i="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2916233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itle, Bullets &amp; Photo">
    <p:spTree>
      <p:nvGrpSpPr>
        <p:cNvPr id="1" name=""/>
        <p:cNvGrpSpPr/>
        <p:nvPr/>
      </p:nvGrpSpPr>
      <p:grpSpPr>
        <a:xfrm>
          <a:off x="0" y="0"/>
          <a:ext cx="0" cy="0"/>
          <a:chOff x="0" y="0"/>
          <a:chExt cx="0" cy="0"/>
        </a:xfrm>
      </p:grpSpPr>
      <p:sp>
        <p:nvSpPr>
          <p:cNvPr id="52" name="Image"/>
          <p:cNvSpPr>
            <a:spLocks noGrp="1"/>
          </p:cNvSpPr>
          <p:nvPr>
            <p:ph type="pic" sz="half" idx="13"/>
          </p:nvPr>
        </p:nvSpPr>
        <p:spPr>
          <a:xfrm>
            <a:off x="6584950" y="1758090"/>
            <a:ext cx="4195999" cy="3934901"/>
          </a:xfrm>
          <a:prstGeom prst="rect">
            <a:avLst/>
          </a:prstGeom>
        </p:spPr>
        <p:txBody>
          <a:bodyPr lIns="91439" tIns="45719" rIns="91439" bIns="45719" anchor="t">
            <a:noAutofit/>
          </a:bodyPr>
          <a:lstStyle>
            <a:lvl1pPr>
              <a:defRPr b="0" i="0">
                <a:latin typeface="Calibri" panose="020F0502020204030204" pitchFamily="34" charset="0"/>
              </a:defRPr>
            </a:lvl1pPr>
          </a:lstStyle>
          <a:p>
            <a:r>
              <a:rPr lang="en-US"/>
              <a:t>Click icon to add picture</a:t>
            </a:r>
            <a:endParaRPr/>
          </a:p>
        </p:txBody>
      </p:sp>
      <p:sp>
        <p:nvSpPr>
          <p:cNvPr id="53" name="Line"/>
          <p:cNvSpPr/>
          <p:nvPr/>
        </p:nvSpPr>
        <p:spPr>
          <a:xfrm flipV="1">
            <a:off x="1295665" y="1758090"/>
            <a:ext cx="1" cy="3867315"/>
          </a:xfrm>
          <a:prstGeom prst="line">
            <a:avLst/>
          </a:prstGeom>
          <a:ln w="50800">
            <a:solidFill>
              <a:srgbClr val="CC10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sz="1600" b="0" i="0">
              <a:latin typeface="Calibri" panose="020F0502020204030204" pitchFamily="34" charset="0"/>
            </a:endParaRPr>
          </a:p>
        </p:txBody>
      </p:sp>
      <p:sp>
        <p:nvSpPr>
          <p:cNvPr id="55" name="Body Level One…"/>
          <p:cNvSpPr txBox="1">
            <a:spLocks noGrp="1"/>
          </p:cNvSpPr>
          <p:nvPr>
            <p:ph type="body" sz="half" idx="1" hasCustomPrompt="1"/>
          </p:nvPr>
        </p:nvSpPr>
        <p:spPr>
          <a:xfrm>
            <a:off x="1390782" y="1760118"/>
            <a:ext cx="5111751" cy="3932873"/>
          </a:xfrm>
          <a:prstGeom prst="rect">
            <a:avLst/>
          </a:prstGeom>
        </p:spPr>
        <p:txBody>
          <a:bodyPr anchor="t">
            <a:normAutofit/>
          </a:bodyPr>
          <a:lstStyle>
            <a:lvl1pPr marL="279400" indent="-279400">
              <a:spcBef>
                <a:spcPts val="1000"/>
              </a:spcBef>
              <a:defRPr sz="2100" b="0" i="0">
                <a:latin typeface="Calibri" panose="020F0502020204030204" pitchFamily="34" charset="0"/>
                <a:ea typeface="Verdana" panose="020B0604030504040204" pitchFamily="34" charset="0"/>
                <a:cs typeface="Calibri" panose="020F0502020204030204" pitchFamily="34" charset="0"/>
                <a:sym typeface="Verdana"/>
              </a:defRPr>
            </a:lvl1pPr>
            <a:lvl2pPr marL="558800" indent="-279400">
              <a:spcBef>
                <a:spcPts val="1000"/>
              </a:spcBef>
              <a:defRPr sz="2100" b="0" i="0">
                <a:latin typeface="Calibri" panose="020F0502020204030204" pitchFamily="34" charset="0"/>
                <a:ea typeface="Verdana" panose="020B0604030504040204" pitchFamily="34" charset="0"/>
                <a:cs typeface="Calibri" panose="020F0502020204030204" pitchFamily="34" charset="0"/>
                <a:sym typeface="Verdana"/>
              </a:defRPr>
            </a:lvl2pPr>
            <a:lvl3pPr marL="838200" indent="-279400">
              <a:spcBef>
                <a:spcPts val="1000"/>
              </a:spcBef>
              <a:defRPr sz="2100" b="0" i="0">
                <a:latin typeface="Calibri" panose="020F0502020204030204" pitchFamily="34" charset="0"/>
                <a:ea typeface="Verdana" panose="020B0604030504040204" pitchFamily="34" charset="0"/>
                <a:cs typeface="Calibri" panose="020F0502020204030204" pitchFamily="34" charset="0"/>
                <a:sym typeface="Verdana"/>
              </a:defRPr>
            </a:lvl3pPr>
            <a:lvl4pPr marL="1117600" indent="-279400">
              <a:spcBef>
                <a:spcPts val="1000"/>
              </a:spcBef>
              <a:defRPr sz="2100" b="0" i="0">
                <a:latin typeface="Calibri" panose="020F0502020204030204" pitchFamily="34" charset="0"/>
                <a:ea typeface="Verdana" panose="020B0604030504040204" pitchFamily="34" charset="0"/>
                <a:cs typeface="Calibri" panose="020F0502020204030204" pitchFamily="34" charset="0"/>
                <a:sym typeface="Verdana"/>
              </a:defRPr>
            </a:lvl4pPr>
            <a:lvl5pPr marL="1397000" indent="-279400">
              <a:spcBef>
                <a:spcPts val="1000"/>
              </a:spcBef>
              <a:defRPr sz="2100" b="0" i="0">
                <a:latin typeface="Calibri" panose="020F0502020204030204" pitchFamily="34" charset="0"/>
                <a:ea typeface="Verdana" panose="020B0604030504040204" pitchFamily="34" charset="0"/>
                <a:cs typeface="Calibri" panose="020F0502020204030204" pitchFamily="34" charset="0"/>
                <a:sym typeface="Verdana"/>
              </a:defRPr>
            </a:lvl5pPr>
          </a:lstStyle>
          <a:p>
            <a:r>
              <a:t>Body Level One</a:t>
            </a:r>
          </a:p>
          <a:p>
            <a:pPr lvl="1"/>
            <a:r>
              <a:t>Body Level Two</a:t>
            </a:r>
          </a:p>
          <a:p>
            <a:pPr lvl="2"/>
            <a:r>
              <a:t>Body Level Three</a:t>
            </a:r>
          </a:p>
          <a:p>
            <a:pPr lvl="3"/>
            <a:r>
              <a:t>Body Level Four</a:t>
            </a:r>
          </a:p>
          <a:p>
            <a:pPr lvl="4"/>
            <a:r>
              <a:t>Body Level Five</a:t>
            </a:r>
          </a:p>
        </p:txBody>
      </p:sp>
      <p:sp>
        <p:nvSpPr>
          <p:cNvPr id="57" name="Rectangle"/>
          <p:cNvSpPr/>
          <p:nvPr/>
        </p:nvSpPr>
        <p:spPr>
          <a:xfrm>
            <a:off x="12048365" y="-4234"/>
            <a:ext cx="156336" cy="6866468"/>
          </a:xfrm>
          <a:prstGeom prst="rect">
            <a:avLst/>
          </a:prstGeom>
          <a:solidFill>
            <a:srgbClr val="CC0000"/>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b="0" i="0">
              <a:latin typeface="Calibri" panose="020F0502020204030204" pitchFamily="34" charset="0"/>
            </a:endParaRPr>
          </a:p>
        </p:txBody>
      </p:sp>
      <p:sp>
        <p:nvSpPr>
          <p:cNvPr id="10" name="Title Text">
            <a:extLst>
              <a:ext uri="{FF2B5EF4-FFF2-40B4-BE49-F238E27FC236}">
                <a16:creationId xmlns:a16="http://schemas.microsoft.com/office/drawing/2014/main" id="{545D809A-DFD7-E94A-AC9A-3DD78B64558F}"/>
              </a:ext>
            </a:extLst>
          </p:cNvPr>
          <p:cNvSpPr txBox="1">
            <a:spLocks noGrp="1"/>
          </p:cNvSpPr>
          <p:nvPr>
            <p:ph type="title"/>
          </p:nvPr>
        </p:nvSpPr>
        <p:spPr>
          <a:xfrm>
            <a:off x="1225551" y="465667"/>
            <a:ext cx="9736617" cy="1143001"/>
          </a:xfrm>
          <a:prstGeom prst="rect">
            <a:avLst/>
          </a:prstGeom>
        </p:spPr>
        <p:txBody>
          <a:bodyPr>
            <a:normAutofit/>
          </a:bodyPr>
          <a:lstStyle>
            <a:lvl1pPr algn="l">
              <a:defRPr sz="3600" b="0" i="0">
                <a:solidFill>
                  <a:srgbClr val="CC0000"/>
                </a:solidFill>
                <a:latin typeface="Calibri" panose="020F0502020204030204" pitchFamily="34" charset="0"/>
                <a:ea typeface="Verdana"/>
                <a:cs typeface="Calibri" panose="020F0502020204030204" pitchFamily="34" charset="0"/>
                <a:sym typeface="Verdana"/>
              </a:defRPr>
            </a:lvl1pPr>
          </a:lstStyle>
          <a:p>
            <a:r>
              <a:rPr lang="en-US"/>
              <a:t>Click to edit Master title style</a:t>
            </a:r>
            <a:endParaRPr/>
          </a:p>
        </p:txBody>
      </p:sp>
    </p:spTree>
    <p:extLst>
      <p:ext uri="{BB962C8B-B14F-4D97-AF65-F5344CB8AC3E}">
        <p14:creationId xmlns:p14="http://schemas.microsoft.com/office/powerpoint/2010/main" val="20084369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Title and Content" type="obj">
  <p:cSld name="1_Title and Content">
    <p:bg>
      <p:bgPr>
        <a:solidFill>
          <a:schemeClr val="lt1"/>
        </a:solidFill>
        <a:effectLst/>
      </p:bgPr>
    </p:bg>
    <p:spTree>
      <p:nvGrpSpPr>
        <p:cNvPr id="1" name="Shape 52"/>
        <p:cNvGrpSpPr/>
        <p:nvPr/>
      </p:nvGrpSpPr>
      <p:grpSpPr>
        <a:xfrm>
          <a:off x="0" y="0"/>
          <a:ext cx="0" cy="0"/>
          <a:chOff x="0" y="0"/>
          <a:chExt cx="0" cy="0"/>
        </a:xfrm>
      </p:grpSpPr>
      <p:sp>
        <p:nvSpPr>
          <p:cNvPr id="53" name="Google Shape;53;p14"/>
          <p:cNvSpPr txBox="1">
            <a:spLocks noGrp="1"/>
          </p:cNvSpPr>
          <p:nvPr>
            <p:ph type="ftr" idx="11"/>
          </p:nvPr>
        </p:nvSpPr>
        <p:spPr>
          <a:xfrm>
            <a:off x="4145280" y="6377940"/>
            <a:ext cx="3901600" cy="342800"/>
          </a:xfrm>
          <a:prstGeom prst="rect">
            <a:avLst/>
          </a:prstGeom>
          <a:noFill/>
          <a:ln>
            <a:noFill/>
          </a:ln>
        </p:spPr>
        <p:txBody>
          <a:bodyPr spcFirstLastPara="1" wrap="square" lIns="0" tIns="0" rIns="0" bIns="0" anchor="t" anchorCtr="0">
            <a:noAutofit/>
          </a:bodyPr>
          <a:lstStyle>
            <a:lvl1pPr lvl="0" algn="ctr" rtl="0">
              <a:spcBef>
                <a:spcPts val="0"/>
              </a:spcBef>
              <a:spcAft>
                <a:spcPts val="0"/>
              </a:spcAft>
              <a:buSzPts val="1400"/>
              <a:buFont typeface="Montserrat"/>
              <a:buNone/>
              <a:defRPr>
                <a:solidFill>
                  <a:srgbClr val="888888"/>
                </a:solidFill>
                <a:latin typeface="Montserrat"/>
                <a:ea typeface="Montserrat"/>
                <a:cs typeface="Montserrat"/>
                <a:sym typeface="Montserrat"/>
              </a:defRPr>
            </a:lvl1pPr>
            <a:lvl2pPr lvl="1" algn="l" rtl="0">
              <a:spcBef>
                <a:spcPts val="0"/>
              </a:spcBef>
              <a:spcAft>
                <a:spcPts val="0"/>
              </a:spcAft>
              <a:buSzPts val="1400"/>
              <a:buFont typeface="Montserrat"/>
              <a:buNone/>
              <a:defRPr>
                <a:latin typeface="Montserrat"/>
                <a:ea typeface="Montserrat"/>
                <a:cs typeface="Montserrat"/>
                <a:sym typeface="Montserrat"/>
              </a:defRPr>
            </a:lvl2pPr>
            <a:lvl3pPr lvl="2" algn="l" rtl="0">
              <a:spcBef>
                <a:spcPts val="0"/>
              </a:spcBef>
              <a:spcAft>
                <a:spcPts val="0"/>
              </a:spcAft>
              <a:buSzPts val="1400"/>
              <a:buFont typeface="Montserrat"/>
              <a:buNone/>
              <a:defRPr>
                <a:latin typeface="Montserrat"/>
                <a:ea typeface="Montserrat"/>
                <a:cs typeface="Montserrat"/>
                <a:sym typeface="Montserrat"/>
              </a:defRPr>
            </a:lvl3pPr>
            <a:lvl4pPr lvl="3" algn="l" rtl="0">
              <a:spcBef>
                <a:spcPts val="0"/>
              </a:spcBef>
              <a:spcAft>
                <a:spcPts val="0"/>
              </a:spcAft>
              <a:buSzPts val="1400"/>
              <a:buFont typeface="Montserrat"/>
              <a:buNone/>
              <a:defRPr>
                <a:latin typeface="Montserrat"/>
                <a:ea typeface="Montserrat"/>
                <a:cs typeface="Montserrat"/>
                <a:sym typeface="Montserrat"/>
              </a:defRPr>
            </a:lvl4pPr>
            <a:lvl5pPr lvl="4" algn="l" rtl="0">
              <a:spcBef>
                <a:spcPts val="0"/>
              </a:spcBef>
              <a:spcAft>
                <a:spcPts val="0"/>
              </a:spcAft>
              <a:buSzPts val="1400"/>
              <a:buFont typeface="Montserrat"/>
              <a:buNone/>
              <a:defRPr>
                <a:latin typeface="Montserrat"/>
                <a:ea typeface="Montserrat"/>
                <a:cs typeface="Montserrat"/>
                <a:sym typeface="Montserrat"/>
              </a:defRPr>
            </a:lvl5pPr>
            <a:lvl6pPr lvl="5" algn="l" rtl="0">
              <a:spcBef>
                <a:spcPts val="0"/>
              </a:spcBef>
              <a:spcAft>
                <a:spcPts val="0"/>
              </a:spcAft>
              <a:buSzPts val="1400"/>
              <a:buFont typeface="Montserrat"/>
              <a:buNone/>
              <a:defRPr>
                <a:latin typeface="Montserrat"/>
                <a:ea typeface="Montserrat"/>
                <a:cs typeface="Montserrat"/>
                <a:sym typeface="Montserrat"/>
              </a:defRPr>
            </a:lvl6pPr>
            <a:lvl7pPr lvl="6" algn="l" rtl="0">
              <a:spcBef>
                <a:spcPts val="0"/>
              </a:spcBef>
              <a:spcAft>
                <a:spcPts val="0"/>
              </a:spcAft>
              <a:buSzPts val="1400"/>
              <a:buFont typeface="Montserrat"/>
              <a:buNone/>
              <a:defRPr>
                <a:latin typeface="Montserrat"/>
                <a:ea typeface="Montserrat"/>
                <a:cs typeface="Montserrat"/>
                <a:sym typeface="Montserrat"/>
              </a:defRPr>
            </a:lvl7pPr>
            <a:lvl8pPr lvl="7" algn="l" rtl="0">
              <a:spcBef>
                <a:spcPts val="0"/>
              </a:spcBef>
              <a:spcAft>
                <a:spcPts val="0"/>
              </a:spcAft>
              <a:buSzPts val="1400"/>
              <a:buFont typeface="Montserrat"/>
              <a:buNone/>
              <a:defRPr>
                <a:latin typeface="Montserrat"/>
                <a:ea typeface="Montserrat"/>
                <a:cs typeface="Montserrat"/>
                <a:sym typeface="Montserrat"/>
              </a:defRPr>
            </a:lvl8pPr>
            <a:lvl9pPr lvl="8" algn="l" rtl="0">
              <a:spcBef>
                <a:spcPts val="0"/>
              </a:spcBef>
              <a:spcAft>
                <a:spcPts val="0"/>
              </a:spcAft>
              <a:buSzPts val="1400"/>
              <a:buFont typeface="Montserrat"/>
              <a:buNone/>
              <a:defRPr>
                <a:latin typeface="Montserrat"/>
                <a:ea typeface="Montserrat"/>
                <a:cs typeface="Montserrat"/>
                <a:sym typeface="Montserrat"/>
              </a:defRPr>
            </a:lvl9pPr>
          </a:lstStyle>
          <a:p>
            <a:endParaRPr/>
          </a:p>
        </p:txBody>
      </p:sp>
      <p:sp>
        <p:nvSpPr>
          <p:cNvPr id="54" name="Google Shape;54;p14"/>
          <p:cNvSpPr txBox="1">
            <a:spLocks noGrp="1"/>
          </p:cNvSpPr>
          <p:nvPr>
            <p:ph type="dt" idx="10"/>
          </p:nvPr>
        </p:nvSpPr>
        <p:spPr>
          <a:xfrm>
            <a:off x="609600" y="6377940"/>
            <a:ext cx="2804000" cy="342800"/>
          </a:xfrm>
          <a:prstGeom prst="rect">
            <a:avLst/>
          </a:prstGeom>
          <a:noFill/>
          <a:ln>
            <a:noFill/>
          </a:ln>
        </p:spPr>
        <p:txBody>
          <a:bodyPr spcFirstLastPara="1" wrap="square" lIns="0" tIns="0" rIns="0" bIns="0" anchor="t" anchorCtr="0">
            <a:noAutofit/>
          </a:bodyPr>
          <a:lstStyle>
            <a:lvl1pPr lvl="0" algn="l" rtl="0">
              <a:spcBef>
                <a:spcPts val="0"/>
              </a:spcBef>
              <a:spcAft>
                <a:spcPts val="0"/>
              </a:spcAft>
              <a:buSzPts val="1400"/>
              <a:buFont typeface="Montserrat"/>
              <a:buNone/>
              <a:defRPr>
                <a:solidFill>
                  <a:srgbClr val="888888"/>
                </a:solidFill>
                <a:latin typeface="Montserrat"/>
                <a:ea typeface="Montserrat"/>
                <a:cs typeface="Montserrat"/>
                <a:sym typeface="Montserrat"/>
              </a:defRPr>
            </a:lvl1pPr>
            <a:lvl2pPr lvl="1" algn="l" rtl="0">
              <a:spcBef>
                <a:spcPts val="0"/>
              </a:spcBef>
              <a:spcAft>
                <a:spcPts val="0"/>
              </a:spcAft>
              <a:buSzPts val="1400"/>
              <a:buFont typeface="Montserrat"/>
              <a:buNone/>
              <a:defRPr>
                <a:latin typeface="Montserrat"/>
                <a:ea typeface="Montserrat"/>
                <a:cs typeface="Montserrat"/>
                <a:sym typeface="Montserrat"/>
              </a:defRPr>
            </a:lvl2pPr>
            <a:lvl3pPr lvl="2" algn="l" rtl="0">
              <a:spcBef>
                <a:spcPts val="0"/>
              </a:spcBef>
              <a:spcAft>
                <a:spcPts val="0"/>
              </a:spcAft>
              <a:buSzPts val="1400"/>
              <a:buFont typeface="Montserrat"/>
              <a:buNone/>
              <a:defRPr>
                <a:latin typeface="Montserrat"/>
                <a:ea typeface="Montserrat"/>
                <a:cs typeface="Montserrat"/>
                <a:sym typeface="Montserrat"/>
              </a:defRPr>
            </a:lvl3pPr>
            <a:lvl4pPr lvl="3" algn="l" rtl="0">
              <a:spcBef>
                <a:spcPts val="0"/>
              </a:spcBef>
              <a:spcAft>
                <a:spcPts val="0"/>
              </a:spcAft>
              <a:buSzPts val="1400"/>
              <a:buFont typeface="Montserrat"/>
              <a:buNone/>
              <a:defRPr>
                <a:latin typeface="Montserrat"/>
                <a:ea typeface="Montserrat"/>
                <a:cs typeface="Montserrat"/>
                <a:sym typeface="Montserrat"/>
              </a:defRPr>
            </a:lvl4pPr>
            <a:lvl5pPr lvl="4" algn="l" rtl="0">
              <a:spcBef>
                <a:spcPts val="0"/>
              </a:spcBef>
              <a:spcAft>
                <a:spcPts val="0"/>
              </a:spcAft>
              <a:buSzPts val="1400"/>
              <a:buFont typeface="Montserrat"/>
              <a:buNone/>
              <a:defRPr>
                <a:latin typeface="Montserrat"/>
                <a:ea typeface="Montserrat"/>
                <a:cs typeface="Montserrat"/>
                <a:sym typeface="Montserrat"/>
              </a:defRPr>
            </a:lvl5pPr>
            <a:lvl6pPr lvl="5" algn="l" rtl="0">
              <a:spcBef>
                <a:spcPts val="0"/>
              </a:spcBef>
              <a:spcAft>
                <a:spcPts val="0"/>
              </a:spcAft>
              <a:buSzPts val="1400"/>
              <a:buFont typeface="Montserrat"/>
              <a:buNone/>
              <a:defRPr>
                <a:latin typeface="Montserrat"/>
                <a:ea typeface="Montserrat"/>
                <a:cs typeface="Montserrat"/>
                <a:sym typeface="Montserrat"/>
              </a:defRPr>
            </a:lvl6pPr>
            <a:lvl7pPr lvl="6" algn="l" rtl="0">
              <a:spcBef>
                <a:spcPts val="0"/>
              </a:spcBef>
              <a:spcAft>
                <a:spcPts val="0"/>
              </a:spcAft>
              <a:buSzPts val="1400"/>
              <a:buFont typeface="Montserrat"/>
              <a:buNone/>
              <a:defRPr>
                <a:latin typeface="Montserrat"/>
                <a:ea typeface="Montserrat"/>
                <a:cs typeface="Montserrat"/>
                <a:sym typeface="Montserrat"/>
              </a:defRPr>
            </a:lvl7pPr>
            <a:lvl8pPr lvl="7" algn="l" rtl="0">
              <a:spcBef>
                <a:spcPts val="0"/>
              </a:spcBef>
              <a:spcAft>
                <a:spcPts val="0"/>
              </a:spcAft>
              <a:buSzPts val="1400"/>
              <a:buFont typeface="Montserrat"/>
              <a:buNone/>
              <a:defRPr>
                <a:latin typeface="Montserrat"/>
                <a:ea typeface="Montserrat"/>
                <a:cs typeface="Montserrat"/>
                <a:sym typeface="Montserrat"/>
              </a:defRPr>
            </a:lvl8pPr>
            <a:lvl9pPr lvl="8" algn="l" rtl="0">
              <a:spcBef>
                <a:spcPts val="0"/>
              </a:spcBef>
              <a:spcAft>
                <a:spcPts val="0"/>
              </a:spcAft>
              <a:buSzPts val="1400"/>
              <a:buFont typeface="Montserrat"/>
              <a:buNone/>
              <a:defRPr>
                <a:latin typeface="Montserrat"/>
                <a:ea typeface="Montserrat"/>
                <a:cs typeface="Montserrat"/>
                <a:sym typeface="Montserrat"/>
              </a:defRPr>
            </a:lvl9pPr>
          </a:lstStyle>
          <a:p>
            <a:endParaRPr/>
          </a:p>
        </p:txBody>
      </p:sp>
      <p:sp>
        <p:nvSpPr>
          <p:cNvPr id="55" name="Google Shape;55;p14"/>
          <p:cNvSpPr txBox="1">
            <a:spLocks noGrp="1"/>
          </p:cNvSpPr>
          <p:nvPr>
            <p:ph type="sldNum" idx="12"/>
          </p:nvPr>
        </p:nvSpPr>
        <p:spPr>
          <a:xfrm>
            <a:off x="8778240" y="6377940"/>
            <a:ext cx="2804000" cy="342800"/>
          </a:xfrm>
          <a:prstGeom prst="rect">
            <a:avLst/>
          </a:prstGeom>
          <a:noFill/>
          <a:ln>
            <a:noFill/>
          </a:ln>
        </p:spPr>
        <p:txBody>
          <a:bodyPr spcFirstLastPara="1" wrap="square" lIns="0" tIns="0" rIns="0" bIns="0" anchor="t" anchorCtr="0">
            <a:noAutofit/>
          </a:bodyPr>
          <a:lstStyle>
            <a:lvl1pPr marL="0" lvl="0" indent="0" algn="r" rtl="0">
              <a:spcBef>
                <a:spcPts val="0"/>
              </a:spcBef>
              <a:buNone/>
              <a:defRPr>
                <a:solidFill>
                  <a:srgbClr val="888888"/>
                </a:solidFill>
                <a:latin typeface="Montserrat"/>
                <a:ea typeface="Montserrat"/>
                <a:cs typeface="Montserrat"/>
                <a:sym typeface="Montserrat"/>
              </a:defRPr>
            </a:lvl1pPr>
            <a:lvl2pPr marL="0" lvl="1" indent="0" algn="r" rtl="0">
              <a:spcBef>
                <a:spcPts val="0"/>
              </a:spcBef>
              <a:buNone/>
              <a:defRPr>
                <a:solidFill>
                  <a:srgbClr val="888888"/>
                </a:solidFill>
                <a:latin typeface="Montserrat"/>
                <a:ea typeface="Montserrat"/>
                <a:cs typeface="Montserrat"/>
                <a:sym typeface="Montserrat"/>
              </a:defRPr>
            </a:lvl2pPr>
            <a:lvl3pPr marL="0" lvl="2" indent="0" algn="r" rtl="0">
              <a:spcBef>
                <a:spcPts val="0"/>
              </a:spcBef>
              <a:buNone/>
              <a:defRPr>
                <a:solidFill>
                  <a:srgbClr val="888888"/>
                </a:solidFill>
                <a:latin typeface="Montserrat"/>
                <a:ea typeface="Montserrat"/>
                <a:cs typeface="Montserrat"/>
                <a:sym typeface="Montserrat"/>
              </a:defRPr>
            </a:lvl3pPr>
            <a:lvl4pPr marL="0" lvl="3" indent="0" algn="r" rtl="0">
              <a:spcBef>
                <a:spcPts val="0"/>
              </a:spcBef>
              <a:buNone/>
              <a:defRPr>
                <a:solidFill>
                  <a:srgbClr val="888888"/>
                </a:solidFill>
                <a:latin typeface="Montserrat"/>
                <a:ea typeface="Montserrat"/>
                <a:cs typeface="Montserrat"/>
                <a:sym typeface="Montserrat"/>
              </a:defRPr>
            </a:lvl4pPr>
            <a:lvl5pPr marL="0" lvl="4" indent="0" algn="r" rtl="0">
              <a:spcBef>
                <a:spcPts val="0"/>
              </a:spcBef>
              <a:buNone/>
              <a:defRPr>
                <a:solidFill>
                  <a:srgbClr val="888888"/>
                </a:solidFill>
                <a:latin typeface="Montserrat"/>
                <a:ea typeface="Montserrat"/>
                <a:cs typeface="Montserrat"/>
                <a:sym typeface="Montserrat"/>
              </a:defRPr>
            </a:lvl5pPr>
            <a:lvl6pPr marL="0" lvl="5" indent="0" algn="r" rtl="0">
              <a:spcBef>
                <a:spcPts val="0"/>
              </a:spcBef>
              <a:buNone/>
              <a:defRPr>
                <a:solidFill>
                  <a:srgbClr val="888888"/>
                </a:solidFill>
                <a:latin typeface="Montserrat"/>
                <a:ea typeface="Montserrat"/>
                <a:cs typeface="Montserrat"/>
                <a:sym typeface="Montserrat"/>
              </a:defRPr>
            </a:lvl6pPr>
            <a:lvl7pPr marL="0" lvl="6" indent="0" algn="r" rtl="0">
              <a:spcBef>
                <a:spcPts val="0"/>
              </a:spcBef>
              <a:buNone/>
              <a:defRPr>
                <a:solidFill>
                  <a:srgbClr val="888888"/>
                </a:solidFill>
                <a:latin typeface="Montserrat"/>
                <a:ea typeface="Montserrat"/>
                <a:cs typeface="Montserrat"/>
                <a:sym typeface="Montserrat"/>
              </a:defRPr>
            </a:lvl7pPr>
            <a:lvl8pPr marL="0" lvl="7" indent="0" algn="r" rtl="0">
              <a:spcBef>
                <a:spcPts val="0"/>
              </a:spcBef>
              <a:buNone/>
              <a:defRPr>
                <a:solidFill>
                  <a:srgbClr val="888888"/>
                </a:solidFill>
                <a:latin typeface="Montserrat"/>
                <a:ea typeface="Montserrat"/>
                <a:cs typeface="Montserrat"/>
                <a:sym typeface="Montserrat"/>
              </a:defRPr>
            </a:lvl8pPr>
            <a:lvl9pPr marL="0" lvl="8" indent="0" algn="r" rtl="0">
              <a:spcBef>
                <a:spcPts val="0"/>
              </a:spcBef>
              <a:buNone/>
              <a:defRPr>
                <a:solidFill>
                  <a:srgbClr val="888888"/>
                </a:solidFill>
                <a:latin typeface="Montserrat"/>
                <a:ea typeface="Montserrat"/>
                <a:cs typeface="Montserrat"/>
                <a:sym typeface="Montserrat"/>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589256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6_Content/Image B">
    <p:spTree>
      <p:nvGrpSpPr>
        <p:cNvPr id="1" name=""/>
        <p:cNvGrpSpPr/>
        <p:nvPr/>
      </p:nvGrpSpPr>
      <p:grpSpPr>
        <a:xfrm>
          <a:off x="0" y="0"/>
          <a:ext cx="0" cy="0"/>
          <a:chOff x="0" y="0"/>
          <a:chExt cx="0" cy="0"/>
        </a:xfrm>
      </p:grpSpPr>
      <p:sp>
        <p:nvSpPr>
          <p:cNvPr id="3" name="Rectangle 2"/>
          <p:cNvSpPr/>
          <p:nvPr userDrawn="1"/>
        </p:nvSpPr>
        <p:spPr>
          <a:xfrm>
            <a:off x="9409531" y="2175291"/>
            <a:ext cx="2117461" cy="246221"/>
          </a:xfrm>
          <a:prstGeom prst="rect">
            <a:avLst/>
          </a:prstGeom>
          <a:solidFill>
            <a:srgbClr val="CC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02" name="Rectangle"/>
          <p:cNvSpPr/>
          <p:nvPr/>
        </p:nvSpPr>
        <p:spPr>
          <a:xfrm>
            <a:off x="12048365" y="-4234"/>
            <a:ext cx="156336" cy="6866468"/>
          </a:xfrm>
          <a:prstGeom prst="rect">
            <a:avLst/>
          </a:prstGeom>
          <a:solidFill>
            <a:srgbClr val="CC0000"/>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10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1" name="Body Level One…"/>
          <p:cNvSpPr txBox="1">
            <a:spLocks noGrp="1"/>
          </p:cNvSpPr>
          <p:nvPr>
            <p:ph type="body" sz="half" idx="1"/>
          </p:nvPr>
        </p:nvSpPr>
        <p:spPr>
          <a:xfrm>
            <a:off x="574537" y="1302918"/>
            <a:ext cx="6391747" cy="4716882"/>
          </a:xfrm>
          <a:prstGeom prst="rect">
            <a:avLst/>
          </a:prstGeom>
        </p:spPr>
        <p:txBody>
          <a:bodyPr anchor="ctr" anchorCtr="0">
            <a:noAutofit/>
          </a:bodyPr>
          <a:lstStyle>
            <a:lvl1pPr marL="279400" indent="-279400">
              <a:spcBef>
                <a:spcPts val="600"/>
              </a:spcBef>
              <a:defRPr sz="1900">
                <a:latin typeface="Open Sans" charset="0"/>
                <a:ea typeface="Open Sans" charset="0"/>
                <a:cs typeface="Open Sans" charset="0"/>
                <a:sym typeface="Verdana"/>
              </a:defRPr>
            </a:lvl1pPr>
            <a:lvl2pPr marL="558800" indent="-279400">
              <a:spcBef>
                <a:spcPts val="600"/>
              </a:spcBef>
              <a:defRPr sz="1900">
                <a:latin typeface="Open Sans" charset="0"/>
                <a:ea typeface="Open Sans" charset="0"/>
                <a:cs typeface="Open Sans" charset="0"/>
                <a:sym typeface="Verdana"/>
              </a:defRPr>
            </a:lvl2pPr>
            <a:lvl3pPr marL="838200" indent="-279400">
              <a:spcBef>
                <a:spcPts val="600"/>
              </a:spcBef>
              <a:defRPr sz="1900">
                <a:latin typeface="Open Sans" charset="0"/>
                <a:ea typeface="Open Sans" charset="0"/>
                <a:cs typeface="Open Sans" charset="0"/>
                <a:sym typeface="Verdana"/>
              </a:defRPr>
            </a:lvl3pPr>
            <a:lvl4pPr marL="1117600" indent="-279400">
              <a:spcBef>
                <a:spcPts val="600"/>
              </a:spcBef>
              <a:defRPr sz="1900">
                <a:latin typeface="Open Sans" charset="0"/>
                <a:ea typeface="Open Sans" charset="0"/>
                <a:cs typeface="Open Sans" charset="0"/>
                <a:sym typeface="Verdana"/>
              </a:defRPr>
            </a:lvl4pPr>
            <a:lvl5pPr marL="1397000" indent="-279400">
              <a:spcBef>
                <a:spcPts val="600"/>
              </a:spcBef>
              <a:defRPr sz="1900">
                <a:latin typeface="Open Sans" charset="0"/>
                <a:ea typeface="Open Sans" charset="0"/>
                <a:cs typeface="Open Sans" charset="0"/>
                <a:sym typeface="Verdan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Picture Placeholder 3"/>
          <p:cNvSpPr>
            <a:spLocks noGrp="1"/>
          </p:cNvSpPr>
          <p:nvPr>
            <p:ph type="pic" sz="quarter" idx="11"/>
          </p:nvPr>
        </p:nvSpPr>
        <p:spPr>
          <a:xfrm>
            <a:off x="7246938" y="1302544"/>
            <a:ext cx="4135438" cy="4717256"/>
          </a:xfrm>
        </p:spPr>
        <p:txBody>
          <a:bodyPr/>
          <a:lstStyle/>
          <a:p>
            <a:r>
              <a:rPr lang="en-US"/>
              <a:t>Click icon to add picture</a:t>
            </a:r>
          </a:p>
        </p:txBody>
      </p:sp>
      <p:sp>
        <p:nvSpPr>
          <p:cNvPr id="9" name="Rectangle 8">
            <a:extLst>
              <a:ext uri="{FF2B5EF4-FFF2-40B4-BE49-F238E27FC236}">
                <a16:creationId xmlns:a16="http://schemas.microsoft.com/office/drawing/2014/main" id="{AADDE23E-223B-BF48-B723-A539E99055C0}"/>
              </a:ext>
            </a:extLst>
          </p:cNvPr>
          <p:cNvSpPr/>
          <p:nvPr userDrawn="1"/>
        </p:nvSpPr>
        <p:spPr>
          <a:xfrm>
            <a:off x="228599" y="0"/>
            <a:ext cx="114300" cy="1240972"/>
          </a:xfrm>
          <a:prstGeom prst="rect">
            <a:avLst/>
          </a:prstGeom>
          <a:solidFill>
            <a:srgbClr val="CC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2" name="Text Placeholder 7">
            <a:extLst>
              <a:ext uri="{FF2B5EF4-FFF2-40B4-BE49-F238E27FC236}">
                <a16:creationId xmlns:a16="http://schemas.microsoft.com/office/drawing/2014/main" id="{47EA323A-C648-084B-87ED-0AB23D0E6E71}"/>
              </a:ext>
            </a:extLst>
          </p:cNvPr>
          <p:cNvSpPr>
            <a:spLocks noGrp="1"/>
          </p:cNvSpPr>
          <p:nvPr>
            <p:ph type="body" sz="quarter" idx="12" hasCustomPrompt="1"/>
          </p:nvPr>
        </p:nvSpPr>
        <p:spPr>
          <a:xfrm>
            <a:off x="574537" y="406575"/>
            <a:ext cx="8690377" cy="528709"/>
          </a:xfrm>
        </p:spPr>
        <p:txBody>
          <a:bodyPr anchor="b" anchorCtr="0">
            <a:noAutofit/>
          </a:bodyPr>
          <a:lstStyle>
            <a:lvl1pPr marL="0" indent="0">
              <a:spcBef>
                <a:spcPts val="600"/>
              </a:spcBef>
              <a:buNone/>
              <a:defRPr sz="2400" b="1">
                <a:latin typeface="Open Sans" charset="0"/>
                <a:ea typeface="Open Sans" charset="0"/>
                <a:cs typeface="Open Sans" charset="0"/>
              </a:defRPr>
            </a:lvl1pPr>
            <a:lvl2pPr marL="317500" indent="0">
              <a:buNone/>
              <a:defRPr sz="3300" b="1">
                <a:latin typeface="Open Sans" charset="0"/>
                <a:ea typeface="Open Sans" charset="0"/>
                <a:cs typeface="Open Sans" charset="0"/>
              </a:defRPr>
            </a:lvl2pPr>
            <a:lvl3pPr marL="635000" indent="0">
              <a:buNone/>
              <a:defRPr sz="3300" b="1">
                <a:latin typeface="Open Sans" charset="0"/>
                <a:ea typeface="Open Sans" charset="0"/>
                <a:cs typeface="Open Sans" charset="0"/>
              </a:defRPr>
            </a:lvl3pPr>
            <a:lvl4pPr marL="952500" indent="0">
              <a:buNone/>
              <a:defRPr sz="3300" b="1">
                <a:latin typeface="Open Sans" charset="0"/>
                <a:ea typeface="Open Sans" charset="0"/>
                <a:cs typeface="Open Sans" charset="0"/>
              </a:defRPr>
            </a:lvl4pPr>
            <a:lvl5pPr marL="1270000" indent="0">
              <a:buNone/>
              <a:defRPr sz="3300" b="1">
                <a:latin typeface="Open Sans" charset="0"/>
                <a:ea typeface="Open Sans" charset="0"/>
                <a:cs typeface="Open Sans" charset="0"/>
              </a:defRPr>
            </a:lvl5pPr>
          </a:lstStyle>
          <a:p>
            <a:pPr lvl="0"/>
            <a:r>
              <a:rPr lang="en-US"/>
              <a:t>Click to edit Header</a:t>
            </a:r>
          </a:p>
        </p:txBody>
      </p:sp>
      <p:sp>
        <p:nvSpPr>
          <p:cNvPr id="14" name="Text Placeholder 7">
            <a:extLst>
              <a:ext uri="{FF2B5EF4-FFF2-40B4-BE49-F238E27FC236}">
                <a16:creationId xmlns:a16="http://schemas.microsoft.com/office/drawing/2014/main" id="{37C960BB-A47F-F24F-BC11-725E7FA78715}"/>
              </a:ext>
            </a:extLst>
          </p:cNvPr>
          <p:cNvSpPr>
            <a:spLocks noGrp="1"/>
          </p:cNvSpPr>
          <p:nvPr>
            <p:ph type="body" sz="quarter" idx="13" hasCustomPrompt="1"/>
          </p:nvPr>
        </p:nvSpPr>
        <p:spPr>
          <a:xfrm>
            <a:off x="574537" y="935284"/>
            <a:ext cx="8690377" cy="305688"/>
          </a:xfrm>
        </p:spPr>
        <p:txBody>
          <a:bodyPr anchor="b" anchorCtr="0">
            <a:noAutofit/>
          </a:bodyPr>
          <a:lstStyle>
            <a:lvl1pPr marL="0" indent="0">
              <a:spcBef>
                <a:spcPts val="600"/>
              </a:spcBef>
              <a:buNone/>
              <a:defRPr sz="1800" b="0" i="0">
                <a:solidFill>
                  <a:schemeClr val="accent6"/>
                </a:solidFill>
                <a:latin typeface="Open Sans" panose="020B0606030504020204" pitchFamily="34" charset="0"/>
                <a:ea typeface="Open Sans" panose="020B0606030504020204" pitchFamily="34" charset="0"/>
                <a:cs typeface="Open Sans" panose="020B0606030504020204" pitchFamily="34" charset="0"/>
              </a:defRPr>
            </a:lvl1pPr>
            <a:lvl2pPr marL="317500" indent="0">
              <a:buNone/>
              <a:defRPr sz="3300" b="1">
                <a:latin typeface="Open Sans" charset="0"/>
                <a:ea typeface="Open Sans" charset="0"/>
                <a:cs typeface="Open Sans" charset="0"/>
              </a:defRPr>
            </a:lvl2pPr>
            <a:lvl3pPr marL="635000" indent="0">
              <a:buNone/>
              <a:defRPr sz="3300" b="1">
                <a:latin typeface="Open Sans" charset="0"/>
                <a:ea typeface="Open Sans" charset="0"/>
                <a:cs typeface="Open Sans" charset="0"/>
              </a:defRPr>
            </a:lvl3pPr>
            <a:lvl4pPr marL="952500" indent="0">
              <a:buNone/>
              <a:defRPr sz="3300" b="1">
                <a:latin typeface="Open Sans" charset="0"/>
                <a:ea typeface="Open Sans" charset="0"/>
                <a:cs typeface="Open Sans" charset="0"/>
              </a:defRPr>
            </a:lvl4pPr>
            <a:lvl5pPr marL="1270000" indent="0">
              <a:buNone/>
              <a:defRPr sz="3300" b="1">
                <a:latin typeface="Open Sans" charset="0"/>
                <a:ea typeface="Open Sans" charset="0"/>
                <a:cs typeface="Open Sans" charset="0"/>
              </a:defRPr>
            </a:lvl5pPr>
          </a:lstStyle>
          <a:p>
            <a:pPr lvl="0"/>
            <a:r>
              <a:rPr lang="en-US"/>
              <a:t>Click to edit Sub header</a:t>
            </a:r>
          </a:p>
        </p:txBody>
      </p:sp>
      <p:sp>
        <p:nvSpPr>
          <p:cNvPr id="10" name="Text Placeholder 23">
            <a:extLst>
              <a:ext uri="{FF2B5EF4-FFF2-40B4-BE49-F238E27FC236}">
                <a16:creationId xmlns:a16="http://schemas.microsoft.com/office/drawing/2014/main" id="{3194FE47-CB3D-494D-B03B-D37E585EE84F}"/>
              </a:ext>
            </a:extLst>
          </p:cNvPr>
          <p:cNvSpPr>
            <a:spLocks noGrp="1"/>
          </p:cNvSpPr>
          <p:nvPr>
            <p:ph type="body" sz="quarter" idx="20" hasCustomPrompt="1"/>
          </p:nvPr>
        </p:nvSpPr>
        <p:spPr>
          <a:xfrm>
            <a:off x="555189" y="6116320"/>
            <a:ext cx="6411096" cy="238964"/>
          </a:xfrm>
          <a:solidFill>
            <a:srgbClr val="CC0000"/>
          </a:solidFill>
        </p:spPr>
        <p:txBody>
          <a:bodyPr anchor="t">
            <a:noAutofit/>
          </a:bodyPr>
          <a:lstStyle>
            <a:lvl1pPr marL="0" indent="0" algn="ctr">
              <a:lnSpc>
                <a:spcPct val="100000"/>
              </a:lnSpc>
              <a:spcBef>
                <a:spcPts val="0"/>
              </a:spcBef>
              <a:buFont typeface="Arial" panose="020B0604020202020204" pitchFamily="34" charset="0"/>
              <a:buNone/>
              <a:defRPr sz="12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317500" indent="0">
              <a:buNone/>
              <a:defRPr sz="1200">
                <a:latin typeface="Open Sans" panose="020B0606030504020204" pitchFamily="34" charset="0"/>
                <a:ea typeface="Open Sans" panose="020B0606030504020204" pitchFamily="34" charset="0"/>
                <a:cs typeface="Open Sans" panose="020B0606030504020204" pitchFamily="34" charset="0"/>
              </a:defRPr>
            </a:lvl2pPr>
            <a:lvl3pPr marL="635000" indent="0">
              <a:buNone/>
              <a:defRPr sz="1200">
                <a:latin typeface="Open Sans" panose="020B0606030504020204" pitchFamily="34" charset="0"/>
                <a:ea typeface="Open Sans" panose="020B0606030504020204" pitchFamily="34" charset="0"/>
                <a:cs typeface="Open Sans" panose="020B0606030504020204" pitchFamily="34" charset="0"/>
              </a:defRPr>
            </a:lvl3pPr>
            <a:lvl4pPr marL="952500" indent="0">
              <a:buNone/>
              <a:defRPr sz="1200">
                <a:latin typeface="Open Sans" panose="020B0606030504020204" pitchFamily="34" charset="0"/>
                <a:ea typeface="Open Sans" panose="020B0606030504020204" pitchFamily="34" charset="0"/>
                <a:cs typeface="Open Sans" panose="020B0606030504020204" pitchFamily="34" charset="0"/>
              </a:defRPr>
            </a:lvl4pPr>
            <a:lvl5pPr marL="1270000" indent="0">
              <a:buNone/>
              <a:defRPr sz="12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Concluding Thought</a:t>
            </a:r>
          </a:p>
        </p:txBody>
      </p:sp>
    </p:spTree>
    <p:extLst>
      <p:ext uri="{BB962C8B-B14F-4D97-AF65-F5344CB8AC3E}">
        <p14:creationId xmlns:p14="http://schemas.microsoft.com/office/powerpoint/2010/main" val="94816786"/>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94952" y="1768109"/>
            <a:ext cx="9144000" cy="1645015"/>
          </a:xfrm>
        </p:spPr>
        <p:txBody>
          <a:bodyPr anchor="ctr">
            <a:normAutofit/>
          </a:bodyPr>
          <a:lstStyle>
            <a:lvl1pPr algn="l">
              <a:defRPr sz="3600">
                <a:latin typeface="+mj-lt"/>
                <a:cs typeface="Poppins" pitchFamily="2" charset="77"/>
              </a:defRPr>
            </a:lvl1pPr>
          </a:lstStyle>
          <a:p>
            <a:r>
              <a:rPr lang="en-US"/>
              <a:t>Click to edit Master title style</a:t>
            </a:r>
          </a:p>
        </p:txBody>
      </p:sp>
      <p:sp>
        <p:nvSpPr>
          <p:cNvPr id="3" name="Subtitle 2"/>
          <p:cNvSpPr>
            <a:spLocks noGrp="1"/>
          </p:cNvSpPr>
          <p:nvPr>
            <p:ph type="subTitle" idx="1"/>
          </p:nvPr>
        </p:nvSpPr>
        <p:spPr>
          <a:xfrm>
            <a:off x="794952" y="3505200"/>
            <a:ext cx="9144000" cy="1054443"/>
          </a:xfrm>
          <a:prstGeom prst="rect">
            <a:avLst/>
          </a:prstGeom>
        </p:spPr>
        <p:txBody>
          <a:bodyPr>
            <a:norm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extBox 9">
            <a:extLst>
              <a:ext uri="{FF2B5EF4-FFF2-40B4-BE49-F238E27FC236}">
                <a16:creationId xmlns:a16="http://schemas.microsoft.com/office/drawing/2014/main" id="{5ED89478-4F6C-1636-51B1-D4E9A0EC0C96}"/>
              </a:ext>
            </a:extLst>
          </p:cNvPr>
          <p:cNvSpPr txBox="1"/>
          <p:nvPr userDrawn="1"/>
        </p:nvSpPr>
        <p:spPr>
          <a:xfrm>
            <a:off x="2564286" y="880051"/>
            <a:ext cx="257521" cy="369332"/>
          </a:xfrm>
          <a:prstGeom prst="rect">
            <a:avLst/>
          </a:prstGeom>
          <a:noFill/>
        </p:spPr>
        <p:txBody>
          <a:bodyPr wrap="square" rtlCol="0">
            <a:spAutoFit/>
          </a:bodyPr>
          <a:lstStyle/>
          <a:p>
            <a:r>
              <a:rPr lang="en-US">
                <a:solidFill>
                  <a:schemeClr val="bg2">
                    <a:lumMod val="50000"/>
                  </a:schemeClr>
                </a:solidFill>
                <a:latin typeface="Poppins" pitchFamily="2" charset="77"/>
                <a:cs typeface="Poppins" pitchFamily="2" charset="77"/>
              </a:rPr>
              <a:t>+</a:t>
            </a:r>
          </a:p>
        </p:txBody>
      </p:sp>
      <p:pic>
        <p:nvPicPr>
          <p:cNvPr id="11" name="Picture 10" descr="A red and grey text on a black background&#10;&#10;Description automatically generated">
            <a:extLst>
              <a:ext uri="{FF2B5EF4-FFF2-40B4-BE49-F238E27FC236}">
                <a16:creationId xmlns:a16="http://schemas.microsoft.com/office/drawing/2014/main" id="{0039E4F0-386B-A06D-EC38-946ADBC67173}"/>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39096" b="40082"/>
          <a:stretch/>
        </p:blipFill>
        <p:spPr>
          <a:xfrm>
            <a:off x="2991886" y="709424"/>
            <a:ext cx="2367929" cy="493049"/>
          </a:xfrm>
          <a:prstGeom prst="rect">
            <a:avLst/>
          </a:prstGeom>
        </p:spPr>
      </p:pic>
      <p:sp>
        <p:nvSpPr>
          <p:cNvPr id="5" name="Picture Placeholder 4">
            <a:extLst>
              <a:ext uri="{FF2B5EF4-FFF2-40B4-BE49-F238E27FC236}">
                <a16:creationId xmlns:a16="http://schemas.microsoft.com/office/drawing/2014/main" id="{9AFB2554-0C00-B10D-D202-A23B77693C77}"/>
              </a:ext>
            </a:extLst>
          </p:cNvPr>
          <p:cNvSpPr>
            <a:spLocks noGrp="1"/>
          </p:cNvSpPr>
          <p:nvPr>
            <p:ph type="pic" sz="quarter" idx="10"/>
          </p:nvPr>
        </p:nvSpPr>
        <p:spPr>
          <a:xfrm>
            <a:off x="889469" y="748804"/>
            <a:ext cx="1589778" cy="631825"/>
          </a:xfrm>
          <a:prstGeom prst="rect">
            <a:avLst/>
          </a:prstGeom>
        </p:spPr>
        <p:txBody>
          <a:bodyPr/>
          <a:lstStyle/>
          <a:p>
            <a:endParaRPr lang="en-US"/>
          </a:p>
        </p:txBody>
      </p:sp>
    </p:spTree>
    <p:extLst>
      <p:ext uri="{BB962C8B-B14F-4D97-AF65-F5344CB8AC3E}">
        <p14:creationId xmlns:p14="http://schemas.microsoft.com/office/powerpoint/2010/main" val="3148393928"/>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n" smtClean="0"/>
              <a:pPr algn="r"/>
              <a:t>‹#›</a:t>
            </a:fld>
            <a:endParaRPr lang="en"/>
          </a:p>
        </p:txBody>
      </p:sp>
    </p:spTree>
    <p:extLst>
      <p:ext uri="{BB962C8B-B14F-4D97-AF65-F5344CB8AC3E}">
        <p14:creationId xmlns:p14="http://schemas.microsoft.com/office/powerpoint/2010/main" val="42033779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9_Custom Layout">
    <p:spTree>
      <p:nvGrpSpPr>
        <p:cNvPr id="1" name=""/>
        <p:cNvGrpSpPr/>
        <p:nvPr/>
      </p:nvGrpSpPr>
      <p:grpSpPr>
        <a:xfrm>
          <a:off x="0" y="0"/>
          <a:ext cx="0" cy="0"/>
          <a:chOff x="0" y="0"/>
          <a:chExt cx="0" cy="0"/>
        </a:xfrm>
      </p:grpSpPr>
      <p:pic>
        <p:nvPicPr>
          <p:cNvPr id="5" name="Picture 4" descr="A room filled with furniture and a large window&#10;&#10;Description automatically generated">
            <a:extLst>
              <a:ext uri="{FF2B5EF4-FFF2-40B4-BE49-F238E27FC236}">
                <a16:creationId xmlns:a16="http://schemas.microsoft.com/office/drawing/2014/main" id="{8F67EE70-B13F-AD4A-B93F-377C14084E8E}"/>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7" name="Rectangle 6">
            <a:extLst>
              <a:ext uri="{FF2B5EF4-FFF2-40B4-BE49-F238E27FC236}">
                <a16:creationId xmlns:a16="http://schemas.microsoft.com/office/drawing/2014/main" id="{37F29542-A54B-8846-9D77-3D597B3CED22}"/>
              </a:ext>
            </a:extLst>
          </p:cNvPr>
          <p:cNvSpPr/>
          <p:nvPr/>
        </p:nvSpPr>
        <p:spPr>
          <a:xfrm>
            <a:off x="0" y="3305890"/>
            <a:ext cx="12192000" cy="246221"/>
          </a:xfrm>
          <a:prstGeom prst="rect">
            <a:avLst/>
          </a:prstGeom>
          <a:solidFill>
            <a:schemeClr val="tx1">
              <a:alpha val="7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mn-lt"/>
              <a:ea typeface="+mn-ea"/>
              <a:cs typeface="+mn-cs"/>
              <a:sym typeface="Helvetica Neue Medium"/>
            </a:endParaRPr>
          </a:p>
        </p:txBody>
      </p:sp>
      <p:sp>
        <p:nvSpPr>
          <p:cNvPr id="9" name="Text Placeholder 8">
            <a:extLst>
              <a:ext uri="{FF2B5EF4-FFF2-40B4-BE49-F238E27FC236}">
                <a16:creationId xmlns:a16="http://schemas.microsoft.com/office/drawing/2014/main" id="{71E66272-2059-1146-AB8C-E1143D2B970A}"/>
              </a:ext>
            </a:extLst>
          </p:cNvPr>
          <p:cNvSpPr>
            <a:spLocks noGrp="1"/>
          </p:cNvSpPr>
          <p:nvPr>
            <p:ph type="body" sz="quarter" idx="10" hasCustomPrompt="1"/>
          </p:nvPr>
        </p:nvSpPr>
        <p:spPr>
          <a:xfrm>
            <a:off x="2885678" y="2807891"/>
            <a:ext cx="6420644" cy="621110"/>
          </a:xfrm>
        </p:spPr>
        <p:txBody>
          <a:bodyPr>
            <a:normAutofit/>
          </a:bodyPr>
          <a:lstStyle>
            <a:lvl1pPr marL="0" indent="0" algn="ctr">
              <a:buNone/>
              <a:defRPr sz="3300" b="0" i="0">
                <a:solidFill>
                  <a:schemeClr val="bg1"/>
                </a:solidFill>
              </a:defRPr>
            </a:lvl1pPr>
            <a:lvl2pPr>
              <a:defRPr b="1">
                <a:solidFill>
                  <a:schemeClr val="bg1"/>
                </a:solidFill>
              </a:defRPr>
            </a:lvl2pPr>
            <a:lvl3pPr>
              <a:defRPr b="1">
                <a:solidFill>
                  <a:schemeClr val="bg1"/>
                </a:solidFill>
              </a:defRPr>
            </a:lvl3pPr>
            <a:lvl4pPr>
              <a:defRPr b="1">
                <a:solidFill>
                  <a:schemeClr val="bg1"/>
                </a:solidFill>
              </a:defRPr>
            </a:lvl4pPr>
            <a:lvl5pPr>
              <a:defRPr b="1">
                <a:solidFill>
                  <a:schemeClr val="bg1"/>
                </a:solidFill>
              </a:defRPr>
            </a:lvl5pPr>
          </a:lstStyle>
          <a:p>
            <a:pPr lvl="0"/>
            <a:r>
              <a:rPr lang="en-US"/>
              <a:t>Course Name</a:t>
            </a:r>
          </a:p>
        </p:txBody>
      </p:sp>
      <p:pic>
        <p:nvPicPr>
          <p:cNvPr id="11" name="Picture 10" descr="A picture containing building, drawing&#10;&#10;Description automatically generated">
            <a:extLst>
              <a:ext uri="{FF2B5EF4-FFF2-40B4-BE49-F238E27FC236}">
                <a16:creationId xmlns:a16="http://schemas.microsoft.com/office/drawing/2014/main" id="{3E38AABC-C3FD-BA4E-8BCA-BBBF393203A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029200" y="5740072"/>
            <a:ext cx="2133600" cy="544176"/>
          </a:xfrm>
          <a:prstGeom prst="rect">
            <a:avLst/>
          </a:prstGeom>
        </p:spPr>
      </p:pic>
      <p:sp>
        <p:nvSpPr>
          <p:cNvPr id="12" name="Text Placeholder 8">
            <a:extLst>
              <a:ext uri="{FF2B5EF4-FFF2-40B4-BE49-F238E27FC236}">
                <a16:creationId xmlns:a16="http://schemas.microsoft.com/office/drawing/2014/main" id="{38F320D6-BEAF-1D4F-8C5D-601094F47629}"/>
              </a:ext>
            </a:extLst>
          </p:cNvPr>
          <p:cNvSpPr>
            <a:spLocks noGrp="1"/>
          </p:cNvSpPr>
          <p:nvPr>
            <p:ph type="body" sz="quarter" idx="11" hasCustomPrompt="1"/>
          </p:nvPr>
        </p:nvSpPr>
        <p:spPr>
          <a:xfrm>
            <a:off x="2885678" y="3434056"/>
            <a:ext cx="6420644" cy="621110"/>
          </a:xfrm>
        </p:spPr>
        <p:txBody>
          <a:bodyPr>
            <a:normAutofit/>
          </a:bodyPr>
          <a:lstStyle>
            <a:lvl1pPr marL="0" indent="0" algn="ctr">
              <a:buNone/>
              <a:defRPr sz="2700" b="0" i="0">
                <a:solidFill>
                  <a:schemeClr val="bg1"/>
                </a:solidFill>
              </a:defRPr>
            </a:lvl1pPr>
            <a:lvl2pPr>
              <a:defRPr b="1">
                <a:solidFill>
                  <a:schemeClr val="bg1"/>
                </a:solidFill>
              </a:defRPr>
            </a:lvl2pPr>
            <a:lvl3pPr>
              <a:defRPr b="1">
                <a:solidFill>
                  <a:schemeClr val="bg1"/>
                </a:solidFill>
              </a:defRPr>
            </a:lvl3pPr>
            <a:lvl4pPr>
              <a:defRPr b="1">
                <a:solidFill>
                  <a:schemeClr val="bg1"/>
                </a:solidFill>
              </a:defRPr>
            </a:lvl4pPr>
            <a:lvl5pPr>
              <a:defRPr b="1">
                <a:solidFill>
                  <a:schemeClr val="bg1"/>
                </a:solidFill>
              </a:defRPr>
            </a:lvl5pPr>
          </a:lstStyle>
          <a:p>
            <a:pPr lvl="0"/>
            <a:r>
              <a:rPr lang="en-US"/>
              <a:t>Course Date</a:t>
            </a:r>
          </a:p>
        </p:txBody>
      </p:sp>
    </p:spTree>
    <p:extLst>
      <p:ext uri="{BB962C8B-B14F-4D97-AF65-F5344CB8AC3E}">
        <p14:creationId xmlns:p14="http://schemas.microsoft.com/office/powerpoint/2010/main" val="2253598413"/>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ection Title">
    <p:spTree>
      <p:nvGrpSpPr>
        <p:cNvPr id="1" name=""/>
        <p:cNvGrpSpPr/>
        <p:nvPr/>
      </p:nvGrpSpPr>
      <p:grpSpPr>
        <a:xfrm>
          <a:off x="0" y="0"/>
          <a:ext cx="0" cy="0"/>
          <a:chOff x="0" y="0"/>
          <a:chExt cx="0" cy="0"/>
        </a:xfrm>
      </p:grpSpPr>
      <p:pic>
        <p:nvPicPr>
          <p:cNvPr id="14" name="Scrum Inc_CMYK.pdf" descr="Scrum Inc_CMYK.pdf"/>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826769" y="6475098"/>
            <a:ext cx="1111015" cy="193511"/>
          </a:xfrm>
          <a:prstGeom prst="rect">
            <a:avLst/>
          </a:prstGeom>
          <a:ln w="12700">
            <a:miter lim="400000"/>
          </a:ln>
        </p:spPr>
      </p:pic>
      <p:sp>
        <p:nvSpPr>
          <p:cNvPr id="2" name="TextBox 1"/>
          <p:cNvSpPr txBox="1"/>
          <p:nvPr/>
        </p:nvSpPr>
        <p:spPr>
          <a:xfrm>
            <a:off x="248891" y="6469261"/>
            <a:ext cx="4423719" cy="2051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412750" rtl="0" eaLnBrk="1" fontAlgn="auto" latinLnBrk="0" hangingPunct="0">
              <a:lnSpc>
                <a:spcPct val="100000"/>
              </a:lnSpc>
              <a:spcBef>
                <a:spcPts val="0"/>
              </a:spcBef>
              <a:spcAft>
                <a:spcPts val="0"/>
              </a:spcAft>
              <a:buClrTx/>
              <a:buSzTx/>
              <a:buFontTx/>
              <a:buNone/>
              <a:tabLst/>
              <a:defRPr/>
            </a:pP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Scrum Inc.</a:t>
            </a:r>
            <a:r>
              <a:rPr kumimoji="0" lang="en-US" sz="1000" b="0" i="0" u="none" strike="noStrike" cap="none" spc="0" normalizeH="0" baseline="3000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1993 </a:t>
            </a:r>
            <a:r>
              <a:rPr kumimoji="0" lang="mr-IN"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Helvetica Neue"/>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2021</a:t>
            </a:r>
          </a:p>
        </p:txBody>
      </p:sp>
      <p:sp>
        <p:nvSpPr>
          <p:cNvPr id="8" name="Text Placeholder 7"/>
          <p:cNvSpPr>
            <a:spLocks noGrp="1"/>
          </p:cNvSpPr>
          <p:nvPr>
            <p:ph type="body" sz="quarter" idx="10" hasCustomPrompt="1"/>
          </p:nvPr>
        </p:nvSpPr>
        <p:spPr>
          <a:xfrm>
            <a:off x="609600" y="2673142"/>
            <a:ext cx="5715104" cy="565359"/>
          </a:xfrm>
        </p:spPr>
        <p:txBody>
          <a:bodyPr anchor="t" anchorCtr="0">
            <a:noAutofit/>
          </a:bodyPr>
          <a:lstStyle>
            <a:lvl1pPr marL="0" indent="0">
              <a:buNone/>
              <a:defRPr sz="3300" b="0" i="0">
                <a:latin typeface="Calibri" panose="020F0502020204030204" pitchFamily="34" charset="0"/>
                <a:ea typeface="Open Sans" charset="0"/>
                <a:cs typeface="Calibri" panose="020F0502020204030204" pitchFamily="34" charset="0"/>
              </a:defRPr>
            </a:lvl1pPr>
            <a:lvl2pPr marL="317500" indent="0">
              <a:buNone/>
              <a:defRPr sz="3300" b="1">
                <a:latin typeface="Open Sans" charset="0"/>
                <a:ea typeface="Open Sans" charset="0"/>
                <a:cs typeface="Open Sans" charset="0"/>
              </a:defRPr>
            </a:lvl2pPr>
            <a:lvl3pPr marL="635000" indent="0">
              <a:buNone/>
              <a:defRPr sz="3300" b="1">
                <a:latin typeface="Open Sans" charset="0"/>
                <a:ea typeface="Open Sans" charset="0"/>
                <a:cs typeface="Open Sans" charset="0"/>
              </a:defRPr>
            </a:lvl3pPr>
            <a:lvl4pPr marL="952500" indent="0">
              <a:buNone/>
              <a:defRPr sz="3300" b="1">
                <a:latin typeface="Open Sans" charset="0"/>
                <a:ea typeface="Open Sans" charset="0"/>
                <a:cs typeface="Open Sans" charset="0"/>
              </a:defRPr>
            </a:lvl4pPr>
            <a:lvl5pPr marL="1270000" indent="0">
              <a:buNone/>
              <a:defRPr sz="3300" b="1">
                <a:latin typeface="Open Sans" charset="0"/>
                <a:ea typeface="Open Sans" charset="0"/>
                <a:cs typeface="Open Sans" charset="0"/>
              </a:defRPr>
            </a:lvl5pPr>
          </a:lstStyle>
          <a:p>
            <a:pPr lvl="0"/>
            <a:r>
              <a:rPr lang="en-US"/>
              <a:t>Click to edit section title</a:t>
            </a:r>
          </a:p>
        </p:txBody>
      </p:sp>
      <p:sp>
        <p:nvSpPr>
          <p:cNvPr id="16" name="Text Placeholder 7"/>
          <p:cNvSpPr>
            <a:spLocks noGrp="1"/>
          </p:cNvSpPr>
          <p:nvPr>
            <p:ph type="body" sz="quarter" idx="11" hasCustomPrompt="1"/>
          </p:nvPr>
        </p:nvSpPr>
        <p:spPr>
          <a:xfrm>
            <a:off x="609600" y="3274594"/>
            <a:ext cx="5715104" cy="960522"/>
          </a:xfrm>
        </p:spPr>
        <p:txBody>
          <a:bodyPr anchor="t" anchorCtr="0">
            <a:noAutofit/>
          </a:bodyPr>
          <a:lstStyle>
            <a:lvl1pPr marL="0" indent="0">
              <a:buNone/>
              <a:defRPr sz="2200" b="0" i="0">
                <a:latin typeface="Calibri" panose="020F0502020204030204" pitchFamily="34" charset="0"/>
                <a:ea typeface="Open Sans" charset="0"/>
                <a:cs typeface="Calibri" panose="020F0502020204030204" pitchFamily="34" charset="0"/>
              </a:defRPr>
            </a:lvl1pPr>
            <a:lvl2pPr marL="317500" indent="0">
              <a:buNone/>
              <a:defRPr sz="3300" b="1">
                <a:latin typeface="Open Sans" charset="0"/>
                <a:ea typeface="Open Sans" charset="0"/>
                <a:cs typeface="Open Sans" charset="0"/>
              </a:defRPr>
            </a:lvl2pPr>
            <a:lvl3pPr marL="635000" indent="0">
              <a:buNone/>
              <a:defRPr sz="3300" b="1">
                <a:latin typeface="Open Sans" charset="0"/>
                <a:ea typeface="Open Sans" charset="0"/>
                <a:cs typeface="Open Sans" charset="0"/>
              </a:defRPr>
            </a:lvl3pPr>
            <a:lvl4pPr marL="952500" indent="0">
              <a:buNone/>
              <a:defRPr sz="3300" b="1">
                <a:latin typeface="Open Sans" charset="0"/>
                <a:ea typeface="Open Sans" charset="0"/>
                <a:cs typeface="Open Sans" charset="0"/>
              </a:defRPr>
            </a:lvl4pPr>
            <a:lvl5pPr marL="1270000" indent="0">
              <a:buNone/>
              <a:defRPr sz="3300" b="1">
                <a:latin typeface="Open Sans" charset="0"/>
                <a:ea typeface="Open Sans" charset="0"/>
                <a:cs typeface="Open Sans" charset="0"/>
              </a:defRPr>
            </a:lvl5pPr>
          </a:lstStyle>
          <a:p>
            <a:pPr lvl="0"/>
            <a:r>
              <a:rPr lang="en-US"/>
              <a:t>Click to edit Master Description</a:t>
            </a:r>
          </a:p>
        </p:txBody>
      </p:sp>
      <p:pic>
        <p:nvPicPr>
          <p:cNvPr id="9" name="Picture 8"/>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324704" y="1073889"/>
            <a:ext cx="4193931" cy="6858000"/>
          </a:xfrm>
          <a:prstGeom prst="rect">
            <a:avLst/>
          </a:prstGeom>
        </p:spPr>
      </p:pic>
      <p:sp>
        <p:nvSpPr>
          <p:cNvPr id="11" name="Diamond 10"/>
          <p:cNvSpPr/>
          <p:nvPr/>
        </p:nvSpPr>
        <p:spPr>
          <a:xfrm>
            <a:off x="6468824" y="2074123"/>
            <a:ext cx="6485861" cy="489109"/>
          </a:xfrm>
          <a:prstGeom prst="diamond">
            <a:avLst/>
          </a:prstGeom>
          <a:solidFill>
            <a:srgbClr val="CC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0" name="Slide Number">
            <a:extLst>
              <a:ext uri="{FF2B5EF4-FFF2-40B4-BE49-F238E27FC236}">
                <a16:creationId xmlns:a16="http://schemas.microsoft.com/office/drawing/2014/main" id="{D28E3729-D258-8548-A180-88BCCD809753}"/>
              </a:ext>
            </a:extLst>
          </p:cNvPr>
          <p:cNvSpPr txBox="1">
            <a:spLocks noGrp="1"/>
          </p:cNvSpPr>
          <p:nvPr>
            <p:ph type="sldNum" sz="quarter" idx="2"/>
          </p:nvPr>
        </p:nvSpPr>
        <p:spPr>
          <a:xfrm>
            <a:off x="5815867" y="6475098"/>
            <a:ext cx="267702" cy="287258"/>
          </a:xfrm>
          <a:prstGeom prst="rect">
            <a:avLst/>
          </a:prstGeo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2911025250"/>
      </p:ext>
    </p:extLst>
  </p:cSld>
  <p:clrMapOvr>
    <a:masterClrMapping/>
  </p:clrMapOvr>
  <p:transition spd="med"/>
  <p:extLst>
    <p:ext uri="{DCECCB84-F9BA-43D5-87BE-67443E8EF086}">
      <p15:sldGuideLst xmlns:p15="http://schemas.microsoft.com/office/powerpoint/2012/main">
        <p15:guide id="1" orient="horz" pos="4080">
          <p15:clr>
            <a:srgbClr val="FBAE40"/>
          </p15:clr>
        </p15:guide>
        <p15:guide id="2" pos="768">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3" name="Picture Placeholder 2"/>
          <p:cNvSpPr>
            <a:spLocks noGrp="1"/>
          </p:cNvSpPr>
          <p:nvPr>
            <p:ph type="pic" sz="quarter" idx="17"/>
          </p:nvPr>
        </p:nvSpPr>
        <p:spPr>
          <a:xfrm>
            <a:off x="615158" y="2063014"/>
            <a:ext cx="2280707" cy="2278799"/>
          </a:xfrm>
        </p:spPr>
        <p:txBody>
          <a:bodyPr/>
          <a:lstStyle>
            <a:lvl1pPr>
              <a:defRPr b="0" i="0"/>
            </a:lvl1pPr>
          </a:lstStyle>
          <a:p>
            <a:r>
              <a:rPr lang="en-US"/>
              <a:t>Click icon to add picture</a:t>
            </a:r>
          </a:p>
        </p:txBody>
      </p:sp>
      <p:sp>
        <p:nvSpPr>
          <p:cNvPr id="45" name="Picture Placeholder 2"/>
          <p:cNvSpPr>
            <a:spLocks noGrp="1"/>
          </p:cNvSpPr>
          <p:nvPr>
            <p:ph type="pic" sz="quarter" idx="18"/>
          </p:nvPr>
        </p:nvSpPr>
        <p:spPr>
          <a:xfrm>
            <a:off x="6096000" y="2063014"/>
            <a:ext cx="2280707" cy="2278799"/>
          </a:xfrm>
        </p:spPr>
        <p:txBody>
          <a:bodyPr/>
          <a:lstStyle>
            <a:lvl1pPr>
              <a:defRPr b="0" i="0"/>
            </a:lvl1pPr>
          </a:lstStyle>
          <a:p>
            <a:r>
              <a:rPr lang="en-US"/>
              <a:t>Click icon to add picture</a:t>
            </a:r>
          </a:p>
        </p:txBody>
      </p:sp>
      <p:sp>
        <p:nvSpPr>
          <p:cNvPr id="7" name="Rectangle"/>
          <p:cNvSpPr/>
          <p:nvPr/>
        </p:nvSpPr>
        <p:spPr>
          <a:xfrm>
            <a:off x="12048365" y="-4234"/>
            <a:ext cx="156336" cy="6866468"/>
          </a:xfrm>
          <a:prstGeom prst="rect">
            <a:avLst/>
          </a:prstGeom>
          <a:solidFill>
            <a:srgbClr val="CC0000"/>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pic>
        <p:nvPicPr>
          <p:cNvPr id="8" name="Scrum Inc_CMYK.pdf" descr="Scrum Inc_CMYK.pdf"/>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826769" y="6475098"/>
            <a:ext cx="1111015" cy="193511"/>
          </a:xfrm>
          <a:prstGeom prst="rect">
            <a:avLst/>
          </a:prstGeom>
          <a:ln w="12700">
            <a:miter lim="400000"/>
          </a:ln>
        </p:spPr>
      </p:pic>
      <p:sp>
        <p:nvSpPr>
          <p:cNvPr id="22" name="Text Placeholder 7"/>
          <p:cNvSpPr>
            <a:spLocks noGrp="1"/>
          </p:cNvSpPr>
          <p:nvPr>
            <p:ph type="body" sz="quarter" idx="11" hasCustomPrompt="1"/>
          </p:nvPr>
        </p:nvSpPr>
        <p:spPr>
          <a:xfrm>
            <a:off x="3004416" y="2458303"/>
            <a:ext cx="2818868" cy="330556"/>
          </a:xfrm>
        </p:spPr>
        <p:txBody>
          <a:bodyPr anchor="t" anchorCtr="0">
            <a:noAutofit/>
          </a:bodyPr>
          <a:lstStyle>
            <a:lvl1pPr marL="0" indent="0">
              <a:buNone/>
              <a:defRPr sz="1800" b="0" i="0">
                <a:latin typeface="Calibri" panose="020F0502020204030204" pitchFamily="34" charset="0"/>
                <a:ea typeface="Open Sans" charset="0"/>
                <a:cs typeface="Calibri" panose="020F0502020204030204" pitchFamily="34" charset="0"/>
              </a:defRPr>
            </a:lvl1pPr>
            <a:lvl2pPr marL="317500" indent="0">
              <a:buNone/>
              <a:defRPr sz="3300" b="1">
                <a:latin typeface="Open Sans" charset="0"/>
                <a:ea typeface="Open Sans" charset="0"/>
                <a:cs typeface="Open Sans" charset="0"/>
              </a:defRPr>
            </a:lvl2pPr>
            <a:lvl3pPr marL="635000" indent="0">
              <a:buNone/>
              <a:defRPr sz="3300" b="1">
                <a:latin typeface="Open Sans" charset="0"/>
                <a:ea typeface="Open Sans" charset="0"/>
                <a:cs typeface="Open Sans" charset="0"/>
              </a:defRPr>
            </a:lvl3pPr>
            <a:lvl4pPr marL="952500" indent="0">
              <a:buNone/>
              <a:defRPr sz="3300" b="1">
                <a:latin typeface="Open Sans" charset="0"/>
                <a:ea typeface="Open Sans" charset="0"/>
                <a:cs typeface="Open Sans" charset="0"/>
              </a:defRPr>
            </a:lvl4pPr>
            <a:lvl5pPr marL="1270000" indent="0">
              <a:buNone/>
              <a:defRPr sz="3300" b="1">
                <a:latin typeface="Open Sans" charset="0"/>
                <a:ea typeface="Open Sans" charset="0"/>
                <a:cs typeface="Open Sans" charset="0"/>
              </a:defRPr>
            </a:lvl5pPr>
          </a:lstStyle>
          <a:p>
            <a:pPr lvl="0"/>
            <a:r>
              <a:rPr lang="en-US"/>
              <a:t>Jeff Sutherland</a:t>
            </a:r>
          </a:p>
        </p:txBody>
      </p:sp>
      <p:sp>
        <p:nvSpPr>
          <p:cNvPr id="23" name="Text Placeholder 7"/>
          <p:cNvSpPr>
            <a:spLocks noGrp="1"/>
          </p:cNvSpPr>
          <p:nvPr>
            <p:ph type="body" sz="quarter" idx="12" hasCustomPrompt="1"/>
          </p:nvPr>
        </p:nvSpPr>
        <p:spPr>
          <a:xfrm>
            <a:off x="3004416" y="2788858"/>
            <a:ext cx="2818868" cy="229789"/>
          </a:xfrm>
        </p:spPr>
        <p:txBody>
          <a:bodyPr anchor="t" anchorCtr="0">
            <a:noAutofit/>
          </a:bodyPr>
          <a:lstStyle>
            <a:lvl1pPr marL="0" indent="0">
              <a:buNone/>
              <a:defRPr sz="1200" b="0" i="0" baseline="0">
                <a:solidFill>
                  <a:srgbClr val="FF0000"/>
                </a:solidFill>
                <a:latin typeface="Calibri" panose="020F0502020204030204" pitchFamily="34" charset="0"/>
                <a:ea typeface="Open Sans" charset="0"/>
                <a:cs typeface="Calibri" panose="020F0502020204030204" pitchFamily="34" charset="0"/>
              </a:defRPr>
            </a:lvl1pPr>
            <a:lvl2pPr marL="317500" indent="0">
              <a:buNone/>
              <a:defRPr sz="3300" b="1">
                <a:latin typeface="Open Sans" charset="0"/>
                <a:ea typeface="Open Sans" charset="0"/>
                <a:cs typeface="Open Sans" charset="0"/>
              </a:defRPr>
            </a:lvl2pPr>
            <a:lvl3pPr marL="635000" indent="0">
              <a:buNone/>
              <a:defRPr sz="3300" b="1">
                <a:latin typeface="Open Sans" charset="0"/>
                <a:ea typeface="Open Sans" charset="0"/>
                <a:cs typeface="Open Sans" charset="0"/>
              </a:defRPr>
            </a:lvl3pPr>
            <a:lvl4pPr marL="952500" indent="0">
              <a:buNone/>
              <a:defRPr sz="3300" b="1">
                <a:latin typeface="Open Sans" charset="0"/>
                <a:ea typeface="Open Sans" charset="0"/>
                <a:cs typeface="Open Sans" charset="0"/>
              </a:defRPr>
            </a:lvl4pPr>
            <a:lvl5pPr marL="1270000" indent="0">
              <a:buNone/>
              <a:defRPr sz="3300" b="1">
                <a:latin typeface="Open Sans" charset="0"/>
                <a:ea typeface="Open Sans" charset="0"/>
                <a:cs typeface="Open Sans" charset="0"/>
              </a:defRPr>
            </a:lvl5pPr>
          </a:lstStyle>
          <a:p>
            <a:pPr lvl="0"/>
            <a:r>
              <a:rPr lang="en-US"/>
              <a:t>CO-CREATOR OF SCRUM</a:t>
            </a:r>
          </a:p>
        </p:txBody>
      </p:sp>
      <p:sp>
        <p:nvSpPr>
          <p:cNvPr id="24" name="Text Placeholder 7"/>
          <p:cNvSpPr>
            <a:spLocks noGrp="1"/>
          </p:cNvSpPr>
          <p:nvPr>
            <p:ph type="body" sz="quarter" idx="13" hasCustomPrompt="1"/>
          </p:nvPr>
        </p:nvSpPr>
        <p:spPr>
          <a:xfrm>
            <a:off x="3004416" y="3029190"/>
            <a:ext cx="2818868" cy="1328815"/>
          </a:xfrm>
        </p:spPr>
        <p:txBody>
          <a:bodyPr anchor="t" anchorCtr="0">
            <a:noAutofit/>
          </a:bodyPr>
          <a:lstStyle>
            <a:lvl1pPr marL="0" marR="0" indent="0" algn="l" defTabSz="412750" rtl="0" fontAlgn="auto" latinLnBrk="0" hangingPunct="0">
              <a:lnSpc>
                <a:spcPct val="100000"/>
              </a:lnSpc>
              <a:spcBef>
                <a:spcPts val="0"/>
              </a:spcBef>
              <a:spcAft>
                <a:spcPts val="0"/>
              </a:spcAft>
              <a:buClrTx/>
              <a:buSzTx/>
              <a:buFontTx/>
              <a:buNone/>
              <a:tabLst/>
              <a:defRPr sz="1400" b="0" i="0">
                <a:latin typeface="Calibri" panose="020F0502020204030204" pitchFamily="34" charset="0"/>
                <a:ea typeface="Open Sans" charset="0"/>
                <a:cs typeface="Calibri" panose="020F0502020204030204" pitchFamily="34" charset="0"/>
              </a:defRPr>
            </a:lvl1pPr>
            <a:lvl2pPr marL="317500" indent="0">
              <a:buNone/>
              <a:defRPr sz="3300" b="1">
                <a:latin typeface="Open Sans" charset="0"/>
                <a:ea typeface="Open Sans" charset="0"/>
                <a:cs typeface="Open Sans" charset="0"/>
              </a:defRPr>
            </a:lvl2pPr>
            <a:lvl3pPr marL="635000" indent="0">
              <a:buNone/>
              <a:defRPr sz="3300" b="1">
                <a:latin typeface="Open Sans" charset="0"/>
                <a:ea typeface="Open Sans" charset="0"/>
                <a:cs typeface="Open Sans" charset="0"/>
              </a:defRPr>
            </a:lvl3pPr>
            <a:lvl4pPr marL="952500" indent="0">
              <a:buNone/>
              <a:defRPr sz="3300" b="1">
                <a:latin typeface="Open Sans" charset="0"/>
                <a:ea typeface="Open Sans" charset="0"/>
                <a:cs typeface="Open Sans" charset="0"/>
              </a:defRPr>
            </a:lvl4pPr>
            <a:lvl5pPr marL="1270000" indent="0">
              <a:buNone/>
              <a:defRPr sz="3300" b="1">
                <a:latin typeface="Open Sans" charset="0"/>
                <a:ea typeface="Open Sans" charset="0"/>
                <a:cs typeface="Open Sans" charset="0"/>
              </a:defRPr>
            </a:lvl5pPr>
          </a:lstStyle>
          <a:p>
            <a:pPr marL="0" marR="0" indent="0" algn="l" defTabSz="825500" rtl="0" fontAlgn="auto" latinLnBrk="0" hangingPunct="0">
              <a:lnSpc>
                <a:spcPct val="100000"/>
              </a:lnSpc>
              <a:spcBef>
                <a:spcPts val="0"/>
              </a:spcBef>
              <a:spcAft>
                <a:spcPts val="0"/>
              </a:spcAft>
              <a:buClrTx/>
              <a:buSzTx/>
              <a:buFontTx/>
              <a:buNone/>
              <a:tabLst/>
            </a:pPr>
            <a:r>
              <a:rPr kumimoji="0" lang="en-US" sz="1400" b="0" i="0" u="none" strike="noStrike" cap="none" spc="0" normalizeH="0" baseline="0">
                <a:ln>
                  <a:noFill/>
                </a:ln>
                <a:solidFill>
                  <a:srgbClr val="000000"/>
                </a:solidFill>
                <a:effectLst/>
                <a:uFillTx/>
                <a:latin typeface="Open Sans" charset="0"/>
                <a:ea typeface="Open Sans" charset="0"/>
                <a:cs typeface="Open Sans" charset="0"/>
                <a:sym typeface="Helvetica Neue"/>
              </a:rPr>
              <a:t>Author of The Art of Doing Twice the Work in Half the Time. Signatory of the Agile Manifesto.</a:t>
            </a:r>
          </a:p>
        </p:txBody>
      </p:sp>
      <p:sp>
        <p:nvSpPr>
          <p:cNvPr id="25" name="Text Placeholder 7"/>
          <p:cNvSpPr>
            <a:spLocks noGrp="1"/>
          </p:cNvSpPr>
          <p:nvPr>
            <p:ph type="body" sz="quarter" idx="14" hasCustomPrompt="1"/>
          </p:nvPr>
        </p:nvSpPr>
        <p:spPr>
          <a:xfrm>
            <a:off x="8479854" y="2458303"/>
            <a:ext cx="2799128" cy="324383"/>
          </a:xfrm>
        </p:spPr>
        <p:txBody>
          <a:bodyPr anchor="t" anchorCtr="0">
            <a:noAutofit/>
          </a:bodyPr>
          <a:lstStyle>
            <a:lvl1pPr marL="0" marR="0" indent="0" algn="l" defTabSz="412750" rtl="0" fontAlgn="auto" latinLnBrk="0" hangingPunct="0">
              <a:lnSpc>
                <a:spcPct val="100000"/>
              </a:lnSpc>
              <a:spcBef>
                <a:spcPts val="0"/>
              </a:spcBef>
              <a:spcAft>
                <a:spcPts val="0"/>
              </a:spcAft>
              <a:buClrTx/>
              <a:buSzTx/>
              <a:buFontTx/>
              <a:buNone/>
              <a:tabLst/>
              <a:defRPr sz="1800" b="0" i="0">
                <a:latin typeface="Calibri" panose="020F0502020204030204" pitchFamily="34" charset="0"/>
                <a:ea typeface="Open Sans" charset="0"/>
                <a:cs typeface="Calibri" panose="020F0502020204030204" pitchFamily="34" charset="0"/>
              </a:defRPr>
            </a:lvl1pPr>
            <a:lvl2pPr marL="317500" indent="0">
              <a:buNone/>
              <a:defRPr sz="3300" b="1">
                <a:latin typeface="Open Sans" charset="0"/>
                <a:ea typeface="Open Sans" charset="0"/>
                <a:cs typeface="Open Sans" charset="0"/>
              </a:defRPr>
            </a:lvl2pPr>
            <a:lvl3pPr marL="635000" indent="0">
              <a:buNone/>
              <a:defRPr sz="3300" b="1">
                <a:latin typeface="Open Sans" charset="0"/>
                <a:ea typeface="Open Sans" charset="0"/>
                <a:cs typeface="Open Sans" charset="0"/>
              </a:defRPr>
            </a:lvl3pPr>
            <a:lvl4pPr marL="952500" indent="0">
              <a:buNone/>
              <a:defRPr sz="3300" b="1">
                <a:latin typeface="Open Sans" charset="0"/>
                <a:ea typeface="Open Sans" charset="0"/>
                <a:cs typeface="Open Sans" charset="0"/>
              </a:defRPr>
            </a:lvl4pPr>
            <a:lvl5pPr marL="1270000" indent="0">
              <a:buNone/>
              <a:defRPr sz="3300" b="1">
                <a:latin typeface="Open Sans" charset="0"/>
                <a:ea typeface="Open Sans" charset="0"/>
                <a:cs typeface="Open Sans" charset="0"/>
              </a:defRPr>
            </a:lvl5pPr>
          </a:lstStyle>
          <a:p>
            <a:pPr marL="0" marR="0" indent="0" algn="l" defTabSz="825500" rtl="0" fontAlgn="auto" latinLnBrk="0" hangingPunct="0">
              <a:lnSpc>
                <a:spcPct val="100000"/>
              </a:lnSpc>
              <a:spcBef>
                <a:spcPts val="0"/>
              </a:spcBef>
              <a:spcAft>
                <a:spcPts val="0"/>
              </a:spcAft>
              <a:buClrTx/>
              <a:buSzTx/>
              <a:buFontTx/>
              <a:buNone/>
              <a:tabLst/>
            </a:pPr>
            <a:r>
              <a:rPr kumimoji="0" lang="en-US" sz="1800" b="1" i="0" u="none" strike="noStrike" cap="none" spc="0" normalizeH="0" baseline="0">
                <a:ln>
                  <a:noFill/>
                </a:ln>
                <a:solidFill>
                  <a:srgbClr val="000000"/>
                </a:solidFill>
                <a:effectLst/>
                <a:uFillTx/>
                <a:latin typeface="Open Sans" charset="0"/>
                <a:ea typeface="Open Sans" charset="0"/>
                <a:cs typeface="Open Sans" charset="0"/>
                <a:sym typeface="Helvetica Neue"/>
              </a:rPr>
              <a:t>Mark Buckner</a:t>
            </a:r>
          </a:p>
        </p:txBody>
      </p:sp>
      <p:sp>
        <p:nvSpPr>
          <p:cNvPr id="26" name="Text Placeholder 7"/>
          <p:cNvSpPr>
            <a:spLocks noGrp="1"/>
          </p:cNvSpPr>
          <p:nvPr>
            <p:ph type="body" sz="quarter" idx="15" hasCustomPrompt="1"/>
          </p:nvPr>
        </p:nvSpPr>
        <p:spPr>
          <a:xfrm>
            <a:off x="8479854" y="2788858"/>
            <a:ext cx="2799128" cy="229789"/>
          </a:xfrm>
        </p:spPr>
        <p:txBody>
          <a:bodyPr anchor="t" anchorCtr="0">
            <a:noAutofit/>
          </a:bodyPr>
          <a:lstStyle>
            <a:lvl1pPr marL="0" marR="0" indent="0" algn="l" defTabSz="412750" rtl="0" eaLnBrk="1" fontAlgn="auto" latinLnBrk="0" hangingPunct="0">
              <a:lnSpc>
                <a:spcPct val="100000"/>
              </a:lnSpc>
              <a:spcBef>
                <a:spcPts val="0"/>
              </a:spcBef>
              <a:spcAft>
                <a:spcPts val="0"/>
              </a:spcAft>
              <a:buClrTx/>
              <a:buSzTx/>
              <a:buFontTx/>
              <a:buNone/>
              <a:tabLst/>
              <a:defRPr sz="1200" b="0" i="0" baseline="0">
                <a:solidFill>
                  <a:srgbClr val="FF0000"/>
                </a:solidFill>
                <a:latin typeface="Calibri" panose="020F0502020204030204" pitchFamily="34" charset="0"/>
                <a:ea typeface="Open Sans" charset="0"/>
                <a:cs typeface="Calibri" panose="020F0502020204030204" pitchFamily="34" charset="0"/>
              </a:defRPr>
            </a:lvl1pPr>
            <a:lvl2pPr marL="317500" indent="0">
              <a:buNone/>
              <a:defRPr sz="3300" b="1">
                <a:latin typeface="Open Sans" charset="0"/>
                <a:ea typeface="Open Sans" charset="0"/>
                <a:cs typeface="Open Sans" charset="0"/>
              </a:defRPr>
            </a:lvl2pPr>
            <a:lvl3pPr marL="635000" indent="0">
              <a:buNone/>
              <a:defRPr sz="3300" b="1">
                <a:latin typeface="Open Sans" charset="0"/>
                <a:ea typeface="Open Sans" charset="0"/>
                <a:cs typeface="Open Sans" charset="0"/>
              </a:defRPr>
            </a:lvl3pPr>
            <a:lvl4pPr marL="952500" indent="0">
              <a:buNone/>
              <a:defRPr sz="3300" b="1">
                <a:latin typeface="Open Sans" charset="0"/>
                <a:ea typeface="Open Sans" charset="0"/>
                <a:cs typeface="Open Sans" charset="0"/>
              </a:defRPr>
            </a:lvl4pPr>
            <a:lvl5pPr marL="1270000" indent="0">
              <a:buNone/>
              <a:defRPr sz="3300" b="1">
                <a:latin typeface="Open Sans" charset="0"/>
                <a:ea typeface="Open Sans" charset="0"/>
                <a:cs typeface="Open Sans" charset="0"/>
              </a:defRPr>
            </a:lvl5pPr>
          </a:lstStyle>
          <a:p>
            <a:pPr marL="0" marR="0" indent="0" algn="l" defTabSz="8255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a:ln>
                  <a:noFill/>
                </a:ln>
                <a:solidFill>
                  <a:srgbClr val="FF0000"/>
                </a:solidFill>
                <a:effectLst/>
                <a:uFillTx/>
                <a:latin typeface="Open Sans" charset="0"/>
                <a:ea typeface="Open Sans" charset="0"/>
                <a:cs typeface="Open Sans" charset="0"/>
                <a:sym typeface="Helvetica Neue"/>
              </a:rPr>
              <a:t>PRINCIPAL CONSULTANT, TRAINER</a:t>
            </a:r>
          </a:p>
        </p:txBody>
      </p:sp>
      <p:sp>
        <p:nvSpPr>
          <p:cNvPr id="27" name="Text Placeholder 7"/>
          <p:cNvSpPr>
            <a:spLocks noGrp="1"/>
          </p:cNvSpPr>
          <p:nvPr>
            <p:ph type="body" sz="quarter" idx="16" hasCustomPrompt="1"/>
          </p:nvPr>
        </p:nvSpPr>
        <p:spPr>
          <a:xfrm>
            <a:off x="8479854" y="3029190"/>
            <a:ext cx="2799128" cy="1304000"/>
          </a:xfrm>
        </p:spPr>
        <p:txBody>
          <a:bodyPr anchor="t" anchorCtr="0">
            <a:noAutofit/>
          </a:bodyPr>
          <a:lstStyle>
            <a:lvl1pPr marL="0" marR="0" indent="0" algn="l" defTabSz="412750" rtl="0" fontAlgn="auto" latinLnBrk="0" hangingPunct="0">
              <a:lnSpc>
                <a:spcPct val="100000"/>
              </a:lnSpc>
              <a:spcBef>
                <a:spcPts val="0"/>
              </a:spcBef>
              <a:spcAft>
                <a:spcPts val="0"/>
              </a:spcAft>
              <a:buClrTx/>
              <a:buSzTx/>
              <a:buFontTx/>
              <a:buNone/>
              <a:tabLst/>
              <a:defRPr sz="1400" b="0" i="0">
                <a:latin typeface="Calibri" panose="020F0502020204030204" pitchFamily="34" charset="0"/>
                <a:ea typeface="Open Sans" charset="0"/>
                <a:cs typeface="Calibri" panose="020F0502020204030204" pitchFamily="34" charset="0"/>
              </a:defRPr>
            </a:lvl1pPr>
            <a:lvl2pPr marL="317500" indent="0">
              <a:buNone/>
              <a:defRPr sz="3300" b="1">
                <a:latin typeface="Open Sans" charset="0"/>
                <a:ea typeface="Open Sans" charset="0"/>
                <a:cs typeface="Open Sans" charset="0"/>
              </a:defRPr>
            </a:lvl2pPr>
            <a:lvl3pPr marL="635000" indent="0">
              <a:buNone/>
              <a:defRPr sz="3300" b="1">
                <a:latin typeface="Open Sans" charset="0"/>
                <a:ea typeface="Open Sans" charset="0"/>
                <a:cs typeface="Open Sans" charset="0"/>
              </a:defRPr>
            </a:lvl3pPr>
            <a:lvl4pPr marL="952500" indent="0">
              <a:buNone/>
              <a:defRPr sz="3300" b="1">
                <a:latin typeface="Open Sans" charset="0"/>
                <a:ea typeface="Open Sans" charset="0"/>
                <a:cs typeface="Open Sans" charset="0"/>
              </a:defRPr>
            </a:lvl4pPr>
            <a:lvl5pPr marL="1270000" indent="0">
              <a:buNone/>
              <a:defRPr sz="3300" b="1">
                <a:latin typeface="Open Sans" charset="0"/>
                <a:ea typeface="Open Sans" charset="0"/>
                <a:cs typeface="Open Sans" charset="0"/>
              </a:defRPr>
            </a:lvl5pPr>
          </a:lstStyle>
          <a:p>
            <a:pPr marL="0" marR="0" indent="0" algn="l" defTabSz="825500" rtl="0" fontAlgn="auto" latinLnBrk="0" hangingPunct="0">
              <a:lnSpc>
                <a:spcPct val="100000"/>
              </a:lnSpc>
              <a:spcBef>
                <a:spcPts val="0"/>
              </a:spcBef>
              <a:spcAft>
                <a:spcPts val="0"/>
              </a:spcAft>
              <a:buClrTx/>
              <a:buSzTx/>
              <a:buFontTx/>
              <a:buNone/>
              <a:tabLst/>
            </a:pPr>
            <a:r>
              <a:rPr kumimoji="0" lang="en-US" sz="1400" b="0" i="0" u="none" strike="noStrike" cap="none" spc="0" normalizeH="0" baseline="0">
                <a:ln>
                  <a:noFill/>
                </a:ln>
                <a:solidFill>
                  <a:srgbClr val="000000"/>
                </a:solidFill>
                <a:effectLst/>
                <a:uFillTx/>
                <a:latin typeface="Open Sans" charset="0"/>
                <a:ea typeface="Open Sans" charset="0"/>
                <a:cs typeface="Open Sans" charset="0"/>
                <a:sym typeface="Helvetica Neue"/>
              </a:rPr>
              <a:t>Dr. Mark Buckner has over 32 years of experience in R&amp;D leadership, strategic planning, coordination, and execution.</a:t>
            </a:r>
          </a:p>
        </p:txBody>
      </p:sp>
      <p:sp>
        <p:nvSpPr>
          <p:cNvPr id="17" name="TextBox 16"/>
          <p:cNvSpPr txBox="1"/>
          <p:nvPr/>
        </p:nvSpPr>
        <p:spPr>
          <a:xfrm>
            <a:off x="248891" y="6469261"/>
            <a:ext cx="4423719" cy="2051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412750" rtl="0" eaLnBrk="1" fontAlgn="auto" latinLnBrk="0" hangingPunct="0">
              <a:lnSpc>
                <a:spcPct val="100000"/>
              </a:lnSpc>
              <a:spcBef>
                <a:spcPts val="0"/>
              </a:spcBef>
              <a:spcAft>
                <a:spcPts val="0"/>
              </a:spcAft>
              <a:buClrTx/>
              <a:buSzTx/>
              <a:buFontTx/>
              <a:buNone/>
              <a:tabLst/>
              <a:defRPr/>
            </a:pP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Scrum Inc.</a:t>
            </a:r>
            <a:r>
              <a:rPr kumimoji="0" lang="en-US" sz="1000" b="0" i="0" u="none" strike="noStrike" cap="none" spc="0" normalizeH="0" baseline="3000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1993 </a:t>
            </a:r>
            <a:r>
              <a:rPr kumimoji="0" lang="mr-IN"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Helvetica Neue"/>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2021</a:t>
            </a:r>
          </a:p>
        </p:txBody>
      </p:sp>
      <p:sp>
        <p:nvSpPr>
          <p:cNvPr id="15" name="Slide Number">
            <a:extLst>
              <a:ext uri="{FF2B5EF4-FFF2-40B4-BE49-F238E27FC236}">
                <a16:creationId xmlns:a16="http://schemas.microsoft.com/office/drawing/2014/main" id="{D6B1A56F-615E-4E47-ADA8-8228D427C64A}"/>
              </a:ext>
            </a:extLst>
          </p:cNvPr>
          <p:cNvSpPr txBox="1">
            <a:spLocks noGrp="1"/>
          </p:cNvSpPr>
          <p:nvPr>
            <p:ph type="sldNum" sz="quarter" idx="2"/>
          </p:nvPr>
        </p:nvSpPr>
        <p:spPr>
          <a:xfrm>
            <a:off x="5815867" y="6475098"/>
            <a:ext cx="267702" cy="287258"/>
          </a:xfrm>
          <a:prstGeom prst="rect">
            <a:avLst/>
          </a:prstGeo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3539181947"/>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Content/Image A">
    <p:spTree>
      <p:nvGrpSpPr>
        <p:cNvPr id="1" name=""/>
        <p:cNvGrpSpPr/>
        <p:nvPr/>
      </p:nvGrpSpPr>
      <p:grpSpPr>
        <a:xfrm>
          <a:off x="0" y="0"/>
          <a:ext cx="0" cy="0"/>
          <a:chOff x="0" y="0"/>
          <a:chExt cx="0" cy="0"/>
        </a:xfrm>
      </p:grpSpPr>
      <p:sp>
        <p:nvSpPr>
          <p:cNvPr id="3" name="Rectangle 2"/>
          <p:cNvSpPr/>
          <p:nvPr/>
        </p:nvSpPr>
        <p:spPr>
          <a:xfrm>
            <a:off x="7925178" y="3388440"/>
            <a:ext cx="2791009" cy="246221"/>
          </a:xfrm>
          <a:prstGeom prst="rect">
            <a:avLst/>
          </a:prstGeom>
          <a:solidFill>
            <a:srgbClr val="CC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02" name="Rectangle"/>
          <p:cNvSpPr/>
          <p:nvPr/>
        </p:nvSpPr>
        <p:spPr>
          <a:xfrm>
            <a:off x="12048365" y="-4234"/>
            <a:ext cx="156336" cy="6866468"/>
          </a:xfrm>
          <a:prstGeom prst="rect">
            <a:avLst/>
          </a:prstGeom>
          <a:solidFill>
            <a:srgbClr val="CC0000"/>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pic>
        <p:nvPicPr>
          <p:cNvPr id="103" name="Scrum Inc_CMYK.pdf" descr="Scrum Inc_CMYK.pdf"/>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826769" y="6475098"/>
            <a:ext cx="1111015" cy="193511"/>
          </a:xfrm>
          <a:prstGeom prst="rect">
            <a:avLst/>
          </a:prstGeom>
          <a:ln w="12700">
            <a:miter lim="400000"/>
          </a:ln>
        </p:spPr>
      </p:pic>
      <p:sp>
        <p:nvSpPr>
          <p:cNvPr id="11" name="Body Level One…"/>
          <p:cNvSpPr txBox="1">
            <a:spLocks noGrp="1"/>
          </p:cNvSpPr>
          <p:nvPr>
            <p:ph type="body" sz="half" idx="1"/>
          </p:nvPr>
        </p:nvSpPr>
        <p:spPr>
          <a:xfrm>
            <a:off x="574537" y="1302918"/>
            <a:ext cx="6391747" cy="4716882"/>
          </a:xfrm>
          <a:prstGeom prst="rect">
            <a:avLst/>
          </a:prstGeom>
        </p:spPr>
        <p:txBody>
          <a:bodyPr anchor="ctr" anchorCtr="0">
            <a:noAutofit/>
          </a:bodyPr>
          <a:lstStyle>
            <a:lvl1pPr marL="279400" indent="-279400">
              <a:spcBef>
                <a:spcPts val="2250"/>
              </a:spcBef>
              <a:defRPr sz="1900" b="0" i="0">
                <a:latin typeface="Calibri" panose="020F0502020204030204" pitchFamily="34" charset="0"/>
                <a:ea typeface="Open Sans" charset="0"/>
                <a:cs typeface="Calibri" panose="020F0502020204030204" pitchFamily="34" charset="0"/>
                <a:sym typeface="Verdana"/>
              </a:defRPr>
            </a:lvl1pPr>
            <a:lvl2pPr marL="558800" indent="-279400">
              <a:spcBef>
                <a:spcPts val="2250"/>
              </a:spcBef>
              <a:defRPr sz="1900" b="0" i="0">
                <a:latin typeface="Calibri" panose="020F0502020204030204" pitchFamily="34" charset="0"/>
                <a:ea typeface="Open Sans" charset="0"/>
                <a:cs typeface="Calibri" panose="020F0502020204030204" pitchFamily="34" charset="0"/>
                <a:sym typeface="Verdana"/>
              </a:defRPr>
            </a:lvl2pPr>
            <a:lvl3pPr marL="838200" indent="-279400">
              <a:spcBef>
                <a:spcPts val="2250"/>
              </a:spcBef>
              <a:defRPr sz="1900" b="0" i="0">
                <a:latin typeface="Calibri" panose="020F0502020204030204" pitchFamily="34" charset="0"/>
                <a:ea typeface="Open Sans" charset="0"/>
                <a:cs typeface="Calibri" panose="020F0502020204030204" pitchFamily="34" charset="0"/>
                <a:sym typeface="Verdana"/>
              </a:defRPr>
            </a:lvl3pPr>
            <a:lvl4pPr marL="1117600" indent="-279400">
              <a:spcBef>
                <a:spcPts val="2250"/>
              </a:spcBef>
              <a:defRPr sz="1900" b="0" i="0">
                <a:latin typeface="Calibri" panose="020F0502020204030204" pitchFamily="34" charset="0"/>
                <a:ea typeface="Open Sans" charset="0"/>
                <a:cs typeface="Calibri" panose="020F0502020204030204" pitchFamily="34" charset="0"/>
                <a:sym typeface="Verdana"/>
              </a:defRPr>
            </a:lvl4pPr>
            <a:lvl5pPr marL="1397000" indent="-279400">
              <a:spcBef>
                <a:spcPts val="2250"/>
              </a:spcBef>
              <a:defRPr sz="1900" b="0" i="0">
                <a:latin typeface="Calibri" panose="020F0502020204030204" pitchFamily="34" charset="0"/>
                <a:ea typeface="Open Sans" charset="0"/>
                <a:cs typeface="Calibri" panose="020F0502020204030204" pitchFamily="34" charset="0"/>
                <a:sym typeface="Verdan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2" name="Text Placeholder 7"/>
          <p:cNvSpPr>
            <a:spLocks noGrp="1"/>
          </p:cNvSpPr>
          <p:nvPr>
            <p:ph type="body" sz="quarter" idx="10" hasCustomPrompt="1"/>
          </p:nvPr>
        </p:nvSpPr>
        <p:spPr>
          <a:xfrm>
            <a:off x="574537" y="183555"/>
            <a:ext cx="7240060" cy="1128717"/>
          </a:xfrm>
        </p:spPr>
        <p:txBody>
          <a:bodyPr anchor="b" anchorCtr="0">
            <a:noAutofit/>
          </a:bodyPr>
          <a:lstStyle>
            <a:lvl1pPr marL="0" indent="0">
              <a:buNone/>
              <a:defRPr sz="2400" b="0" i="0">
                <a:latin typeface="Calibri" panose="020F0502020204030204" pitchFamily="34" charset="0"/>
                <a:ea typeface="Open Sans" charset="0"/>
                <a:cs typeface="Calibri" panose="020F0502020204030204" pitchFamily="34" charset="0"/>
              </a:defRPr>
            </a:lvl1pPr>
            <a:lvl2pPr marL="317500" indent="0">
              <a:buNone/>
              <a:defRPr sz="3300" b="1">
                <a:latin typeface="Open Sans" charset="0"/>
                <a:ea typeface="Open Sans" charset="0"/>
                <a:cs typeface="Open Sans" charset="0"/>
              </a:defRPr>
            </a:lvl2pPr>
            <a:lvl3pPr marL="635000" indent="0">
              <a:buNone/>
              <a:defRPr sz="3300" b="1">
                <a:latin typeface="Open Sans" charset="0"/>
                <a:ea typeface="Open Sans" charset="0"/>
                <a:cs typeface="Open Sans" charset="0"/>
              </a:defRPr>
            </a:lvl3pPr>
            <a:lvl4pPr marL="952500" indent="0">
              <a:buNone/>
              <a:defRPr sz="3300" b="1">
                <a:latin typeface="Open Sans" charset="0"/>
                <a:ea typeface="Open Sans" charset="0"/>
                <a:cs typeface="Open Sans" charset="0"/>
              </a:defRPr>
            </a:lvl4pPr>
            <a:lvl5pPr marL="1270000" indent="0">
              <a:buNone/>
              <a:defRPr sz="3300" b="1">
                <a:latin typeface="Open Sans" charset="0"/>
                <a:ea typeface="Open Sans" charset="0"/>
                <a:cs typeface="Open Sans" charset="0"/>
              </a:defRPr>
            </a:lvl5pPr>
          </a:lstStyle>
          <a:p>
            <a:pPr lvl="0"/>
            <a:r>
              <a:rPr lang="en-US"/>
              <a:t>Click to edit Header</a:t>
            </a:r>
          </a:p>
        </p:txBody>
      </p:sp>
      <p:sp>
        <p:nvSpPr>
          <p:cNvPr id="13" name="Picture Placeholder 3"/>
          <p:cNvSpPr>
            <a:spLocks noGrp="1"/>
          </p:cNvSpPr>
          <p:nvPr>
            <p:ph type="pic" sz="quarter" idx="11"/>
          </p:nvPr>
        </p:nvSpPr>
        <p:spPr>
          <a:xfrm>
            <a:off x="7246938" y="1312272"/>
            <a:ext cx="4135438" cy="4717256"/>
          </a:xfrm>
          <a:effectLst>
            <a:outerShdw blurRad="63500" sx="102000" sy="102000" algn="ctr" rotWithShape="0">
              <a:prstClr val="black">
                <a:alpha val="40000"/>
              </a:prstClr>
            </a:outerShdw>
          </a:effectLst>
        </p:spPr>
        <p:txBody>
          <a:bodyPr/>
          <a:lstStyle>
            <a:lvl1pPr>
              <a:defRPr b="0" i="0"/>
            </a:lvl1pPr>
          </a:lstStyle>
          <a:p>
            <a:r>
              <a:rPr lang="en-US"/>
              <a:t>Click icon to add picture</a:t>
            </a:r>
          </a:p>
        </p:txBody>
      </p:sp>
      <p:sp>
        <p:nvSpPr>
          <p:cNvPr id="14" name="TextBox 13"/>
          <p:cNvSpPr txBox="1"/>
          <p:nvPr/>
        </p:nvSpPr>
        <p:spPr>
          <a:xfrm>
            <a:off x="248891" y="6469261"/>
            <a:ext cx="4423719" cy="2051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412750" rtl="0" eaLnBrk="1" fontAlgn="auto" latinLnBrk="0" hangingPunct="0">
              <a:lnSpc>
                <a:spcPct val="100000"/>
              </a:lnSpc>
              <a:spcBef>
                <a:spcPts val="0"/>
              </a:spcBef>
              <a:spcAft>
                <a:spcPts val="0"/>
              </a:spcAft>
              <a:buClrTx/>
              <a:buSzTx/>
              <a:buFontTx/>
              <a:buNone/>
              <a:tabLst/>
              <a:defRPr/>
            </a:pP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Scrum Inc.</a:t>
            </a:r>
            <a:r>
              <a:rPr kumimoji="0" lang="en-US" sz="1000" b="0" i="0" u="none" strike="noStrike" cap="none" spc="0" normalizeH="0" baseline="3000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1993 </a:t>
            </a:r>
            <a:r>
              <a:rPr kumimoji="0" lang="mr-IN"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Helvetica Neue"/>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2021</a:t>
            </a:r>
          </a:p>
        </p:txBody>
      </p:sp>
      <p:sp>
        <p:nvSpPr>
          <p:cNvPr id="15" name="Slide Number">
            <a:extLst>
              <a:ext uri="{FF2B5EF4-FFF2-40B4-BE49-F238E27FC236}">
                <a16:creationId xmlns:a16="http://schemas.microsoft.com/office/drawing/2014/main" id="{90B26221-C0F8-4141-B81C-7AAE2776B50A}"/>
              </a:ext>
            </a:extLst>
          </p:cNvPr>
          <p:cNvSpPr txBox="1">
            <a:spLocks noGrp="1"/>
          </p:cNvSpPr>
          <p:nvPr>
            <p:ph type="sldNum" sz="quarter" idx="2"/>
          </p:nvPr>
        </p:nvSpPr>
        <p:spPr>
          <a:xfrm>
            <a:off x="5815867" y="6475098"/>
            <a:ext cx="267702" cy="287258"/>
          </a:xfrm>
          <a:prstGeom prst="rect">
            <a:avLst/>
          </a:prstGeo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2039037167"/>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40963F1-3B6A-CF44-8754-E17636CD4A4C}"/>
              </a:ext>
            </a:extLst>
          </p:cNvPr>
          <p:cNvSpPr>
            <a:spLocks noGrp="1"/>
          </p:cNvSpPr>
          <p:nvPr>
            <p:ph type="subTitle" idx="1"/>
          </p:nvPr>
        </p:nvSpPr>
        <p:spPr>
          <a:xfrm>
            <a:off x="1524000" y="3602038"/>
            <a:ext cx="9144000" cy="1655762"/>
          </a:xfrm>
        </p:spPr>
        <p:txBody>
          <a:bodyPr/>
          <a:lstStyle>
            <a:lvl1pPr marL="0" indent="0" algn="ctr">
              <a:buNone/>
              <a:defRPr sz="2400" b="0" i="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object 3">
            <a:extLst>
              <a:ext uri="{FF2B5EF4-FFF2-40B4-BE49-F238E27FC236}">
                <a16:creationId xmlns:a16="http://schemas.microsoft.com/office/drawing/2014/main" id="{E44781AA-A206-5C4C-AAD6-8817D48D8487}"/>
              </a:ext>
            </a:extLst>
          </p:cNvPr>
          <p:cNvSpPr/>
          <p:nvPr userDrawn="1"/>
        </p:nvSpPr>
        <p:spPr>
          <a:xfrm>
            <a:off x="0" y="8"/>
            <a:ext cx="3502884" cy="3509955"/>
          </a:xfrm>
          <a:custGeom>
            <a:avLst/>
            <a:gdLst/>
            <a:ahLst/>
            <a:cxnLst/>
            <a:rect l="l" t="t" r="r" b="b"/>
            <a:pathLst>
              <a:path w="7550784" h="7566025">
                <a:moveTo>
                  <a:pt x="0" y="7565690"/>
                </a:moveTo>
                <a:lnTo>
                  <a:pt x="0" y="0"/>
                </a:lnTo>
                <a:lnTo>
                  <a:pt x="7550559" y="0"/>
                </a:lnTo>
                <a:lnTo>
                  <a:pt x="0" y="7565690"/>
                </a:lnTo>
                <a:close/>
              </a:path>
            </a:pathLst>
          </a:custGeom>
          <a:solidFill>
            <a:srgbClr val="CD0100"/>
          </a:solidFill>
        </p:spPr>
        <p:txBody>
          <a:bodyPr wrap="square" lIns="0" tIns="0" rIns="0" bIns="0" rtlCol="0"/>
          <a:lstStyle/>
          <a:p>
            <a:endParaRPr/>
          </a:p>
        </p:txBody>
      </p:sp>
      <p:sp>
        <p:nvSpPr>
          <p:cNvPr id="8" name="object 4">
            <a:extLst>
              <a:ext uri="{FF2B5EF4-FFF2-40B4-BE49-F238E27FC236}">
                <a16:creationId xmlns:a16="http://schemas.microsoft.com/office/drawing/2014/main" id="{FFE17257-585E-C84C-AF97-68B67E315F9B}"/>
              </a:ext>
            </a:extLst>
          </p:cNvPr>
          <p:cNvSpPr/>
          <p:nvPr userDrawn="1"/>
        </p:nvSpPr>
        <p:spPr>
          <a:xfrm>
            <a:off x="0" y="0"/>
            <a:ext cx="1299296" cy="2186800"/>
          </a:xfrm>
          <a:custGeom>
            <a:avLst/>
            <a:gdLst/>
            <a:ahLst/>
            <a:cxnLst/>
            <a:rect l="l" t="t" r="r" b="b"/>
            <a:pathLst>
              <a:path w="2800985" h="4714240">
                <a:moveTo>
                  <a:pt x="2800650" y="4713801"/>
                </a:moveTo>
                <a:lnTo>
                  <a:pt x="0" y="4713801"/>
                </a:lnTo>
                <a:lnTo>
                  <a:pt x="0" y="136925"/>
                </a:lnTo>
                <a:lnTo>
                  <a:pt x="79056" y="0"/>
                </a:lnTo>
                <a:lnTo>
                  <a:pt x="2800650" y="4713801"/>
                </a:lnTo>
                <a:close/>
              </a:path>
            </a:pathLst>
          </a:custGeom>
          <a:solidFill>
            <a:srgbClr val="4C4C4C"/>
          </a:solidFill>
        </p:spPr>
        <p:txBody>
          <a:bodyPr wrap="square" lIns="0" tIns="0" rIns="0" bIns="0" rtlCol="0"/>
          <a:lstStyle/>
          <a:p>
            <a:endParaRPr/>
          </a:p>
        </p:txBody>
      </p:sp>
      <p:sp>
        <p:nvSpPr>
          <p:cNvPr id="5" name="Title 4">
            <a:extLst>
              <a:ext uri="{FF2B5EF4-FFF2-40B4-BE49-F238E27FC236}">
                <a16:creationId xmlns:a16="http://schemas.microsoft.com/office/drawing/2014/main" id="{B813F55D-0AE5-6F43-805A-13819398B3B4}"/>
              </a:ext>
            </a:extLst>
          </p:cNvPr>
          <p:cNvSpPr>
            <a:spLocks noGrp="1"/>
          </p:cNvSpPr>
          <p:nvPr>
            <p:ph type="title"/>
          </p:nvPr>
        </p:nvSpPr>
        <p:spPr/>
        <p:txBody>
          <a:bodyPr/>
          <a:lstStyle>
            <a:lvl1pPr>
              <a:defRPr b="0" i="0"/>
            </a:lvl1pPr>
          </a:lstStyle>
          <a:p>
            <a:r>
              <a:rPr lang="en-US"/>
              <a:t>Click to edit Master title style</a:t>
            </a:r>
          </a:p>
        </p:txBody>
      </p:sp>
    </p:spTree>
    <p:extLst>
      <p:ext uri="{BB962C8B-B14F-4D97-AF65-F5344CB8AC3E}">
        <p14:creationId xmlns:p14="http://schemas.microsoft.com/office/powerpoint/2010/main" val="32373659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Content/Image B">
    <p:spTree>
      <p:nvGrpSpPr>
        <p:cNvPr id="1" name=""/>
        <p:cNvGrpSpPr/>
        <p:nvPr/>
      </p:nvGrpSpPr>
      <p:grpSpPr>
        <a:xfrm>
          <a:off x="0" y="0"/>
          <a:ext cx="0" cy="0"/>
          <a:chOff x="0" y="0"/>
          <a:chExt cx="0" cy="0"/>
        </a:xfrm>
      </p:grpSpPr>
      <p:sp>
        <p:nvSpPr>
          <p:cNvPr id="3" name="Rectangle 2"/>
          <p:cNvSpPr/>
          <p:nvPr/>
        </p:nvSpPr>
        <p:spPr>
          <a:xfrm>
            <a:off x="9409531" y="2175291"/>
            <a:ext cx="2117461" cy="246221"/>
          </a:xfrm>
          <a:prstGeom prst="rect">
            <a:avLst/>
          </a:prstGeom>
          <a:solidFill>
            <a:srgbClr val="CC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02" name="Rectangle"/>
          <p:cNvSpPr/>
          <p:nvPr/>
        </p:nvSpPr>
        <p:spPr>
          <a:xfrm>
            <a:off x="12048365" y="-4234"/>
            <a:ext cx="156336" cy="6866468"/>
          </a:xfrm>
          <a:prstGeom prst="rect">
            <a:avLst/>
          </a:prstGeom>
          <a:solidFill>
            <a:srgbClr val="CC0000"/>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pic>
        <p:nvPicPr>
          <p:cNvPr id="103" name="Scrum Inc_CMYK.pdf" descr="Scrum Inc_CMYK.pdf"/>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826769" y="6475098"/>
            <a:ext cx="1111015" cy="193511"/>
          </a:xfrm>
          <a:prstGeom prst="rect">
            <a:avLst/>
          </a:prstGeom>
          <a:ln w="12700">
            <a:miter lim="400000"/>
          </a:ln>
        </p:spPr>
      </p:pic>
      <p:sp>
        <p:nvSpPr>
          <p:cNvPr id="11" name="Body Level One…"/>
          <p:cNvSpPr txBox="1">
            <a:spLocks noGrp="1"/>
          </p:cNvSpPr>
          <p:nvPr>
            <p:ph type="body" sz="half" idx="1"/>
          </p:nvPr>
        </p:nvSpPr>
        <p:spPr>
          <a:xfrm>
            <a:off x="574537" y="1302918"/>
            <a:ext cx="6391747" cy="4716882"/>
          </a:xfrm>
          <a:prstGeom prst="rect">
            <a:avLst/>
          </a:prstGeom>
        </p:spPr>
        <p:txBody>
          <a:bodyPr anchor="ctr" anchorCtr="0">
            <a:noAutofit/>
          </a:bodyPr>
          <a:lstStyle>
            <a:lvl1pPr marL="279400" indent="-279400">
              <a:spcBef>
                <a:spcPts val="2250"/>
              </a:spcBef>
              <a:defRPr sz="1900" b="0" i="0">
                <a:latin typeface="Calibri" panose="020F0502020204030204" pitchFamily="34" charset="0"/>
                <a:ea typeface="Open Sans" charset="0"/>
                <a:cs typeface="Calibri" panose="020F0502020204030204" pitchFamily="34" charset="0"/>
                <a:sym typeface="Verdana"/>
              </a:defRPr>
            </a:lvl1pPr>
            <a:lvl2pPr marL="558800" indent="-279400">
              <a:spcBef>
                <a:spcPts val="2250"/>
              </a:spcBef>
              <a:defRPr sz="1900" b="0" i="0">
                <a:latin typeface="Calibri" panose="020F0502020204030204" pitchFamily="34" charset="0"/>
                <a:ea typeface="Open Sans" charset="0"/>
                <a:cs typeface="Calibri" panose="020F0502020204030204" pitchFamily="34" charset="0"/>
                <a:sym typeface="Verdana"/>
              </a:defRPr>
            </a:lvl2pPr>
            <a:lvl3pPr marL="838200" indent="-279400">
              <a:spcBef>
                <a:spcPts val="2250"/>
              </a:spcBef>
              <a:defRPr sz="1900" b="0" i="0">
                <a:latin typeface="Calibri" panose="020F0502020204030204" pitchFamily="34" charset="0"/>
                <a:ea typeface="Open Sans" charset="0"/>
                <a:cs typeface="Calibri" panose="020F0502020204030204" pitchFamily="34" charset="0"/>
                <a:sym typeface="Verdana"/>
              </a:defRPr>
            </a:lvl3pPr>
            <a:lvl4pPr marL="1117600" indent="-279400">
              <a:spcBef>
                <a:spcPts val="2250"/>
              </a:spcBef>
              <a:defRPr sz="1900" b="0" i="0">
                <a:latin typeface="Calibri" panose="020F0502020204030204" pitchFamily="34" charset="0"/>
                <a:ea typeface="Open Sans" charset="0"/>
                <a:cs typeface="Calibri" panose="020F0502020204030204" pitchFamily="34" charset="0"/>
                <a:sym typeface="Verdana"/>
              </a:defRPr>
            </a:lvl4pPr>
            <a:lvl5pPr marL="1397000" indent="-279400">
              <a:spcBef>
                <a:spcPts val="2250"/>
              </a:spcBef>
              <a:defRPr sz="1900" b="0" i="0">
                <a:latin typeface="Calibri" panose="020F0502020204030204" pitchFamily="34" charset="0"/>
                <a:ea typeface="Open Sans" charset="0"/>
                <a:cs typeface="Calibri" panose="020F0502020204030204" pitchFamily="34" charset="0"/>
                <a:sym typeface="Verdan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Picture Placeholder 3"/>
          <p:cNvSpPr>
            <a:spLocks noGrp="1"/>
          </p:cNvSpPr>
          <p:nvPr>
            <p:ph type="pic" sz="quarter" idx="11"/>
          </p:nvPr>
        </p:nvSpPr>
        <p:spPr>
          <a:xfrm>
            <a:off x="7246938" y="1302544"/>
            <a:ext cx="4135438" cy="4717256"/>
          </a:xfrm>
        </p:spPr>
        <p:txBody>
          <a:bodyPr/>
          <a:lstStyle>
            <a:lvl1pPr>
              <a:defRPr b="0" i="0"/>
            </a:lvl1pPr>
          </a:lstStyle>
          <a:p>
            <a:r>
              <a:rPr lang="en-US"/>
              <a:t>Click icon to add picture</a:t>
            </a:r>
          </a:p>
        </p:txBody>
      </p:sp>
      <p:sp>
        <p:nvSpPr>
          <p:cNvPr id="15" name="TextBox 14"/>
          <p:cNvSpPr txBox="1"/>
          <p:nvPr/>
        </p:nvSpPr>
        <p:spPr>
          <a:xfrm>
            <a:off x="248891" y="6469261"/>
            <a:ext cx="4423719" cy="2051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412750" rtl="0" eaLnBrk="1" fontAlgn="auto" latinLnBrk="0" hangingPunct="0">
              <a:lnSpc>
                <a:spcPct val="100000"/>
              </a:lnSpc>
              <a:spcBef>
                <a:spcPts val="0"/>
              </a:spcBef>
              <a:spcAft>
                <a:spcPts val="0"/>
              </a:spcAft>
              <a:buClrTx/>
              <a:buSzTx/>
              <a:buFontTx/>
              <a:buNone/>
              <a:tabLst/>
              <a:defRPr/>
            </a:pP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Scrum Inc.</a:t>
            </a:r>
            <a:r>
              <a:rPr kumimoji="0" lang="en-US" sz="1000" b="0" i="0" u="none" strike="noStrike" cap="none" spc="0" normalizeH="0" baseline="3000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1993 </a:t>
            </a:r>
            <a:r>
              <a:rPr kumimoji="0" lang="mr-IN"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Helvetica Neue"/>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2021</a:t>
            </a:r>
          </a:p>
        </p:txBody>
      </p:sp>
      <p:sp>
        <p:nvSpPr>
          <p:cNvPr id="13" name="Text Placeholder 7">
            <a:extLst>
              <a:ext uri="{FF2B5EF4-FFF2-40B4-BE49-F238E27FC236}">
                <a16:creationId xmlns:a16="http://schemas.microsoft.com/office/drawing/2014/main" id="{BF375276-8AFB-6048-B84D-1575E290690F}"/>
              </a:ext>
            </a:extLst>
          </p:cNvPr>
          <p:cNvSpPr>
            <a:spLocks noGrp="1"/>
          </p:cNvSpPr>
          <p:nvPr>
            <p:ph type="body" sz="quarter" idx="10" hasCustomPrompt="1"/>
          </p:nvPr>
        </p:nvSpPr>
        <p:spPr>
          <a:xfrm>
            <a:off x="574537" y="183555"/>
            <a:ext cx="8690378" cy="1128717"/>
          </a:xfrm>
        </p:spPr>
        <p:txBody>
          <a:bodyPr anchor="b" anchorCtr="0">
            <a:noAutofit/>
          </a:bodyPr>
          <a:lstStyle>
            <a:lvl1pPr marL="0" indent="0">
              <a:buNone/>
              <a:defRPr sz="2400" b="0" i="0">
                <a:latin typeface="Calibri" panose="020F0502020204030204" pitchFamily="34" charset="0"/>
                <a:ea typeface="Open Sans" charset="0"/>
                <a:cs typeface="Calibri" panose="020F0502020204030204" pitchFamily="34" charset="0"/>
              </a:defRPr>
            </a:lvl1pPr>
            <a:lvl2pPr marL="317500" indent="0">
              <a:buNone/>
              <a:defRPr sz="3300" b="1">
                <a:latin typeface="Open Sans" charset="0"/>
                <a:ea typeface="Open Sans" charset="0"/>
                <a:cs typeface="Open Sans" charset="0"/>
              </a:defRPr>
            </a:lvl2pPr>
            <a:lvl3pPr marL="635000" indent="0">
              <a:buNone/>
              <a:defRPr sz="3300" b="1">
                <a:latin typeface="Open Sans" charset="0"/>
                <a:ea typeface="Open Sans" charset="0"/>
                <a:cs typeface="Open Sans" charset="0"/>
              </a:defRPr>
            </a:lvl3pPr>
            <a:lvl4pPr marL="952500" indent="0">
              <a:buNone/>
              <a:defRPr sz="3300" b="1">
                <a:latin typeface="Open Sans" charset="0"/>
                <a:ea typeface="Open Sans" charset="0"/>
                <a:cs typeface="Open Sans" charset="0"/>
              </a:defRPr>
            </a:lvl4pPr>
            <a:lvl5pPr marL="1270000" indent="0">
              <a:buNone/>
              <a:defRPr sz="3300" b="1">
                <a:latin typeface="Open Sans" charset="0"/>
                <a:ea typeface="Open Sans" charset="0"/>
                <a:cs typeface="Open Sans" charset="0"/>
              </a:defRPr>
            </a:lvl5pPr>
          </a:lstStyle>
          <a:p>
            <a:pPr lvl="0"/>
            <a:r>
              <a:rPr lang="en-US"/>
              <a:t>Click to edit Header</a:t>
            </a:r>
          </a:p>
        </p:txBody>
      </p:sp>
      <p:sp>
        <p:nvSpPr>
          <p:cNvPr id="12" name="Slide Number">
            <a:extLst>
              <a:ext uri="{FF2B5EF4-FFF2-40B4-BE49-F238E27FC236}">
                <a16:creationId xmlns:a16="http://schemas.microsoft.com/office/drawing/2014/main" id="{612ADB8B-F0E1-304C-8EFB-B456F216289F}"/>
              </a:ext>
            </a:extLst>
          </p:cNvPr>
          <p:cNvSpPr txBox="1">
            <a:spLocks noGrp="1"/>
          </p:cNvSpPr>
          <p:nvPr>
            <p:ph type="sldNum" sz="quarter" idx="2"/>
          </p:nvPr>
        </p:nvSpPr>
        <p:spPr>
          <a:xfrm>
            <a:off x="5815867" y="6475098"/>
            <a:ext cx="267702" cy="287258"/>
          </a:xfrm>
          <a:prstGeom prst="rect">
            <a:avLst/>
          </a:prstGeo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2481388896"/>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1_Content/Image B">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9CF2D2C1-D3CA-0A41-AAFB-EDF34DE8FCB5}"/>
              </a:ext>
            </a:extLst>
          </p:cNvPr>
          <p:cNvSpPr/>
          <p:nvPr/>
        </p:nvSpPr>
        <p:spPr>
          <a:xfrm>
            <a:off x="366239" y="1945953"/>
            <a:ext cx="1219261" cy="246221"/>
          </a:xfrm>
          <a:prstGeom prst="rect">
            <a:avLst/>
          </a:prstGeom>
          <a:solidFill>
            <a:srgbClr val="CC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4" name="Rectangle 13">
            <a:extLst>
              <a:ext uri="{FF2B5EF4-FFF2-40B4-BE49-F238E27FC236}">
                <a16:creationId xmlns:a16="http://schemas.microsoft.com/office/drawing/2014/main" id="{B01D22FD-5691-8E4F-9E48-A337CF763470}"/>
              </a:ext>
            </a:extLst>
          </p:cNvPr>
          <p:cNvSpPr/>
          <p:nvPr/>
        </p:nvSpPr>
        <p:spPr>
          <a:xfrm>
            <a:off x="366239" y="3814510"/>
            <a:ext cx="1219261" cy="246221"/>
          </a:xfrm>
          <a:prstGeom prst="rect">
            <a:avLst/>
          </a:prstGeom>
          <a:solidFill>
            <a:srgbClr val="CC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mn-lt"/>
              <a:ea typeface="+mn-ea"/>
              <a:cs typeface="+mn-cs"/>
              <a:sym typeface="Helvetica Neue Medium"/>
            </a:endParaRPr>
          </a:p>
        </p:txBody>
      </p:sp>
      <p:sp>
        <p:nvSpPr>
          <p:cNvPr id="3" name="Rectangle 2"/>
          <p:cNvSpPr/>
          <p:nvPr/>
        </p:nvSpPr>
        <p:spPr>
          <a:xfrm>
            <a:off x="366239" y="5683066"/>
            <a:ext cx="1219261" cy="246221"/>
          </a:xfrm>
          <a:prstGeom prst="rect">
            <a:avLst/>
          </a:prstGeom>
          <a:solidFill>
            <a:srgbClr val="CC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02" name="Rectangle"/>
          <p:cNvSpPr/>
          <p:nvPr/>
        </p:nvSpPr>
        <p:spPr>
          <a:xfrm>
            <a:off x="12048365" y="-4234"/>
            <a:ext cx="156336" cy="6866468"/>
          </a:xfrm>
          <a:prstGeom prst="rect">
            <a:avLst/>
          </a:prstGeom>
          <a:solidFill>
            <a:srgbClr val="CC0000"/>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pic>
        <p:nvPicPr>
          <p:cNvPr id="103" name="Scrum Inc_CMYK.pdf" descr="Scrum Inc_CMYK.pdf"/>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826769" y="6475098"/>
            <a:ext cx="1111015" cy="193511"/>
          </a:xfrm>
          <a:prstGeom prst="rect">
            <a:avLst/>
          </a:prstGeom>
          <a:ln w="12700">
            <a:miter lim="400000"/>
          </a:ln>
        </p:spPr>
      </p:pic>
      <p:sp>
        <p:nvSpPr>
          <p:cNvPr id="11" name="Body Level One…"/>
          <p:cNvSpPr txBox="1">
            <a:spLocks noGrp="1"/>
          </p:cNvSpPr>
          <p:nvPr>
            <p:ph type="body" sz="half" idx="1"/>
          </p:nvPr>
        </p:nvSpPr>
        <p:spPr>
          <a:xfrm>
            <a:off x="4492063" y="1592080"/>
            <a:ext cx="6391747" cy="4716882"/>
          </a:xfrm>
          <a:prstGeom prst="rect">
            <a:avLst/>
          </a:prstGeom>
        </p:spPr>
        <p:txBody>
          <a:bodyPr anchor="ctr" anchorCtr="0">
            <a:noAutofit/>
          </a:bodyPr>
          <a:lstStyle>
            <a:lvl1pPr marL="279400" indent="-279400">
              <a:spcBef>
                <a:spcPts val="2250"/>
              </a:spcBef>
              <a:defRPr sz="1900" b="0" i="0">
                <a:latin typeface="Calibri" panose="020F0502020204030204" pitchFamily="34" charset="0"/>
                <a:ea typeface="Open Sans" charset="0"/>
                <a:cs typeface="Calibri" panose="020F0502020204030204" pitchFamily="34" charset="0"/>
                <a:sym typeface="Verdana"/>
              </a:defRPr>
            </a:lvl1pPr>
            <a:lvl2pPr marL="558800" indent="-279400">
              <a:spcBef>
                <a:spcPts val="2250"/>
              </a:spcBef>
              <a:defRPr sz="1900" b="0" i="0">
                <a:latin typeface="Calibri" panose="020F0502020204030204" pitchFamily="34" charset="0"/>
                <a:ea typeface="Open Sans" charset="0"/>
                <a:cs typeface="Calibri" panose="020F0502020204030204" pitchFamily="34" charset="0"/>
                <a:sym typeface="Verdana"/>
              </a:defRPr>
            </a:lvl2pPr>
            <a:lvl3pPr marL="838200" indent="-279400">
              <a:spcBef>
                <a:spcPts val="2250"/>
              </a:spcBef>
              <a:defRPr sz="1900" b="0" i="0">
                <a:latin typeface="Calibri" panose="020F0502020204030204" pitchFamily="34" charset="0"/>
                <a:ea typeface="Open Sans" charset="0"/>
                <a:cs typeface="Calibri" panose="020F0502020204030204" pitchFamily="34" charset="0"/>
                <a:sym typeface="Verdana"/>
              </a:defRPr>
            </a:lvl3pPr>
            <a:lvl4pPr marL="1117600" indent="-279400">
              <a:spcBef>
                <a:spcPts val="2250"/>
              </a:spcBef>
              <a:defRPr sz="1900" b="0" i="0">
                <a:latin typeface="Calibri" panose="020F0502020204030204" pitchFamily="34" charset="0"/>
                <a:ea typeface="Open Sans" charset="0"/>
                <a:cs typeface="Calibri" panose="020F0502020204030204" pitchFamily="34" charset="0"/>
                <a:sym typeface="Verdana"/>
              </a:defRPr>
            </a:lvl4pPr>
            <a:lvl5pPr marL="1397000" indent="-279400">
              <a:spcBef>
                <a:spcPts val="2250"/>
              </a:spcBef>
              <a:defRPr sz="1900" b="0" i="0">
                <a:latin typeface="Calibri" panose="020F0502020204030204" pitchFamily="34" charset="0"/>
                <a:ea typeface="Open Sans" charset="0"/>
                <a:cs typeface="Calibri" panose="020F0502020204030204" pitchFamily="34" charset="0"/>
                <a:sym typeface="Verdan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Picture Placeholder 3"/>
          <p:cNvSpPr>
            <a:spLocks noGrp="1"/>
          </p:cNvSpPr>
          <p:nvPr>
            <p:ph type="pic" sz="quarter" idx="11"/>
          </p:nvPr>
        </p:nvSpPr>
        <p:spPr>
          <a:xfrm>
            <a:off x="574537" y="1592080"/>
            <a:ext cx="3709229" cy="1367649"/>
          </a:xfrm>
        </p:spPr>
        <p:txBody>
          <a:bodyPr/>
          <a:lstStyle>
            <a:lvl1pPr>
              <a:defRPr b="0" i="0"/>
            </a:lvl1pPr>
          </a:lstStyle>
          <a:p>
            <a:r>
              <a:rPr lang="en-US"/>
              <a:t>Click icon to add picture</a:t>
            </a:r>
          </a:p>
        </p:txBody>
      </p:sp>
      <p:sp>
        <p:nvSpPr>
          <p:cNvPr id="15" name="TextBox 14"/>
          <p:cNvSpPr txBox="1"/>
          <p:nvPr/>
        </p:nvSpPr>
        <p:spPr>
          <a:xfrm>
            <a:off x="248891" y="6469261"/>
            <a:ext cx="4423719" cy="2051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412750" rtl="0" eaLnBrk="1" fontAlgn="auto" latinLnBrk="0" hangingPunct="0">
              <a:lnSpc>
                <a:spcPct val="100000"/>
              </a:lnSpc>
              <a:spcBef>
                <a:spcPts val="0"/>
              </a:spcBef>
              <a:spcAft>
                <a:spcPts val="0"/>
              </a:spcAft>
              <a:buClrTx/>
              <a:buSzTx/>
              <a:buFontTx/>
              <a:buNone/>
              <a:tabLst/>
              <a:defRPr/>
            </a:pP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Scrum Inc.</a:t>
            </a:r>
            <a:r>
              <a:rPr kumimoji="0" lang="en-US" sz="1000" b="0" i="0" u="none" strike="noStrike" cap="none" spc="0" normalizeH="0" baseline="3000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1993 </a:t>
            </a:r>
            <a:r>
              <a:rPr kumimoji="0" lang="mr-IN"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Helvetica Neue"/>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2021</a:t>
            </a:r>
          </a:p>
        </p:txBody>
      </p:sp>
      <p:sp>
        <p:nvSpPr>
          <p:cNvPr id="13" name="Text Placeholder 7">
            <a:extLst>
              <a:ext uri="{FF2B5EF4-FFF2-40B4-BE49-F238E27FC236}">
                <a16:creationId xmlns:a16="http://schemas.microsoft.com/office/drawing/2014/main" id="{BF375276-8AFB-6048-B84D-1575E290690F}"/>
              </a:ext>
            </a:extLst>
          </p:cNvPr>
          <p:cNvSpPr>
            <a:spLocks noGrp="1"/>
          </p:cNvSpPr>
          <p:nvPr>
            <p:ph type="body" sz="quarter" idx="10" hasCustomPrompt="1"/>
          </p:nvPr>
        </p:nvSpPr>
        <p:spPr>
          <a:xfrm>
            <a:off x="574537" y="183555"/>
            <a:ext cx="8690378" cy="1128717"/>
          </a:xfrm>
        </p:spPr>
        <p:txBody>
          <a:bodyPr anchor="b" anchorCtr="0">
            <a:noAutofit/>
          </a:bodyPr>
          <a:lstStyle>
            <a:lvl1pPr marL="0" indent="0">
              <a:buNone/>
              <a:defRPr sz="2400" b="0" i="0">
                <a:latin typeface="Calibri" panose="020F0502020204030204" pitchFamily="34" charset="0"/>
                <a:ea typeface="Open Sans" charset="0"/>
                <a:cs typeface="Calibri" panose="020F0502020204030204" pitchFamily="34" charset="0"/>
              </a:defRPr>
            </a:lvl1pPr>
            <a:lvl2pPr marL="317500" indent="0">
              <a:buNone/>
              <a:defRPr sz="3300" b="1">
                <a:latin typeface="Open Sans" charset="0"/>
                <a:ea typeface="Open Sans" charset="0"/>
                <a:cs typeface="Open Sans" charset="0"/>
              </a:defRPr>
            </a:lvl2pPr>
            <a:lvl3pPr marL="635000" indent="0">
              <a:buNone/>
              <a:defRPr sz="3300" b="1">
                <a:latin typeface="Open Sans" charset="0"/>
                <a:ea typeface="Open Sans" charset="0"/>
                <a:cs typeface="Open Sans" charset="0"/>
              </a:defRPr>
            </a:lvl3pPr>
            <a:lvl4pPr marL="952500" indent="0">
              <a:buNone/>
              <a:defRPr sz="3300" b="1">
                <a:latin typeface="Open Sans" charset="0"/>
                <a:ea typeface="Open Sans" charset="0"/>
                <a:cs typeface="Open Sans" charset="0"/>
              </a:defRPr>
            </a:lvl4pPr>
            <a:lvl5pPr marL="1270000" indent="0">
              <a:buNone/>
              <a:defRPr sz="3300" b="1">
                <a:latin typeface="Open Sans" charset="0"/>
                <a:ea typeface="Open Sans" charset="0"/>
                <a:cs typeface="Open Sans" charset="0"/>
              </a:defRPr>
            </a:lvl5pPr>
          </a:lstStyle>
          <a:p>
            <a:pPr lvl="0"/>
            <a:r>
              <a:rPr lang="en-US"/>
              <a:t>Click to edit Header</a:t>
            </a:r>
          </a:p>
        </p:txBody>
      </p:sp>
      <p:sp>
        <p:nvSpPr>
          <p:cNvPr id="10" name="Picture Placeholder 3">
            <a:extLst>
              <a:ext uri="{FF2B5EF4-FFF2-40B4-BE49-F238E27FC236}">
                <a16:creationId xmlns:a16="http://schemas.microsoft.com/office/drawing/2014/main" id="{F5B3753A-02B1-9D49-A48A-8EEFDAE5A459}"/>
              </a:ext>
            </a:extLst>
          </p:cNvPr>
          <p:cNvSpPr>
            <a:spLocks noGrp="1"/>
          </p:cNvSpPr>
          <p:nvPr>
            <p:ph type="pic" sz="quarter" idx="12"/>
          </p:nvPr>
        </p:nvSpPr>
        <p:spPr>
          <a:xfrm>
            <a:off x="574537" y="3254235"/>
            <a:ext cx="3709229" cy="1367649"/>
          </a:xfrm>
        </p:spPr>
        <p:txBody>
          <a:bodyPr/>
          <a:lstStyle>
            <a:lvl1pPr>
              <a:defRPr b="0" i="0"/>
            </a:lvl1pPr>
          </a:lstStyle>
          <a:p>
            <a:r>
              <a:rPr lang="en-US"/>
              <a:t>Click icon to add picture</a:t>
            </a:r>
          </a:p>
        </p:txBody>
      </p:sp>
      <p:sp>
        <p:nvSpPr>
          <p:cNvPr id="12" name="Picture Placeholder 3">
            <a:extLst>
              <a:ext uri="{FF2B5EF4-FFF2-40B4-BE49-F238E27FC236}">
                <a16:creationId xmlns:a16="http://schemas.microsoft.com/office/drawing/2014/main" id="{15D8767F-5053-D24D-983D-95A3FACDE72A}"/>
              </a:ext>
            </a:extLst>
          </p:cNvPr>
          <p:cNvSpPr>
            <a:spLocks noGrp="1"/>
          </p:cNvSpPr>
          <p:nvPr>
            <p:ph type="pic" sz="quarter" idx="13"/>
          </p:nvPr>
        </p:nvSpPr>
        <p:spPr>
          <a:xfrm>
            <a:off x="574537" y="4861748"/>
            <a:ext cx="3709229" cy="1367649"/>
          </a:xfrm>
        </p:spPr>
        <p:txBody>
          <a:bodyPr/>
          <a:lstStyle>
            <a:lvl1pPr>
              <a:defRPr b="0" i="0"/>
            </a:lvl1pPr>
          </a:lstStyle>
          <a:p>
            <a:r>
              <a:rPr lang="en-US"/>
              <a:t>Click icon to add picture</a:t>
            </a:r>
          </a:p>
        </p:txBody>
      </p:sp>
      <p:sp>
        <p:nvSpPr>
          <p:cNvPr id="18" name="Slide Number">
            <a:extLst>
              <a:ext uri="{FF2B5EF4-FFF2-40B4-BE49-F238E27FC236}">
                <a16:creationId xmlns:a16="http://schemas.microsoft.com/office/drawing/2014/main" id="{35BBD85D-A58F-0D47-B8DA-796236338461}"/>
              </a:ext>
            </a:extLst>
          </p:cNvPr>
          <p:cNvSpPr txBox="1">
            <a:spLocks noGrp="1"/>
          </p:cNvSpPr>
          <p:nvPr>
            <p:ph type="sldNum" sz="quarter" idx="2"/>
          </p:nvPr>
        </p:nvSpPr>
        <p:spPr>
          <a:xfrm>
            <a:off x="5815867" y="6475098"/>
            <a:ext cx="267702" cy="287258"/>
          </a:xfrm>
          <a:prstGeom prst="rect">
            <a:avLst/>
          </a:prstGeo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4082475645"/>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Full Content">
    <p:spTree>
      <p:nvGrpSpPr>
        <p:cNvPr id="1" name=""/>
        <p:cNvGrpSpPr/>
        <p:nvPr/>
      </p:nvGrpSpPr>
      <p:grpSpPr>
        <a:xfrm>
          <a:off x="0" y="0"/>
          <a:ext cx="0" cy="0"/>
          <a:chOff x="0" y="0"/>
          <a:chExt cx="0" cy="0"/>
        </a:xfrm>
      </p:grpSpPr>
      <p:sp>
        <p:nvSpPr>
          <p:cNvPr id="102" name="Rectangle"/>
          <p:cNvSpPr/>
          <p:nvPr/>
        </p:nvSpPr>
        <p:spPr>
          <a:xfrm>
            <a:off x="12048365" y="-4234"/>
            <a:ext cx="156336" cy="6866468"/>
          </a:xfrm>
          <a:prstGeom prst="rect">
            <a:avLst/>
          </a:prstGeom>
          <a:solidFill>
            <a:srgbClr val="CC0000"/>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pic>
        <p:nvPicPr>
          <p:cNvPr id="103" name="Scrum Inc_CMYK.pdf" descr="Scrum Inc_CMYK.pdf"/>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826769" y="6475098"/>
            <a:ext cx="1111015" cy="193511"/>
          </a:xfrm>
          <a:prstGeom prst="rect">
            <a:avLst/>
          </a:prstGeom>
          <a:ln w="12700">
            <a:miter lim="400000"/>
          </a:ln>
        </p:spPr>
      </p:pic>
      <p:sp>
        <p:nvSpPr>
          <p:cNvPr id="11" name="Body Level One…"/>
          <p:cNvSpPr txBox="1">
            <a:spLocks noGrp="1"/>
          </p:cNvSpPr>
          <p:nvPr>
            <p:ph type="body" sz="half" idx="1"/>
          </p:nvPr>
        </p:nvSpPr>
        <p:spPr>
          <a:xfrm>
            <a:off x="574537" y="1534160"/>
            <a:ext cx="10903590" cy="4485640"/>
          </a:xfrm>
          <a:prstGeom prst="rect">
            <a:avLst/>
          </a:prstGeom>
        </p:spPr>
        <p:txBody>
          <a:bodyPr anchor="t" anchorCtr="0">
            <a:noAutofit/>
          </a:bodyPr>
          <a:lstStyle>
            <a:lvl1pPr marL="279400" indent="-279400">
              <a:spcBef>
                <a:spcPts val="2250"/>
              </a:spcBef>
              <a:defRPr sz="1900" b="0" i="0">
                <a:latin typeface="Calibri" panose="020F0502020204030204" pitchFamily="34" charset="0"/>
                <a:ea typeface="Open Sans" charset="0"/>
                <a:cs typeface="Calibri" panose="020F0502020204030204" pitchFamily="34" charset="0"/>
                <a:sym typeface="Verdana"/>
              </a:defRPr>
            </a:lvl1pPr>
            <a:lvl2pPr marL="558800" indent="-279400">
              <a:spcBef>
                <a:spcPts val="2250"/>
              </a:spcBef>
              <a:defRPr sz="1900" b="0" i="0">
                <a:latin typeface="Calibri" panose="020F0502020204030204" pitchFamily="34" charset="0"/>
                <a:ea typeface="Open Sans" charset="0"/>
                <a:cs typeface="Calibri" panose="020F0502020204030204" pitchFamily="34" charset="0"/>
                <a:sym typeface="Verdana"/>
              </a:defRPr>
            </a:lvl2pPr>
            <a:lvl3pPr marL="838200" indent="-279400">
              <a:spcBef>
                <a:spcPts val="2250"/>
              </a:spcBef>
              <a:defRPr sz="1900" b="0" i="0">
                <a:latin typeface="Calibri" panose="020F0502020204030204" pitchFamily="34" charset="0"/>
                <a:ea typeface="Open Sans" charset="0"/>
                <a:cs typeface="Calibri" panose="020F0502020204030204" pitchFamily="34" charset="0"/>
                <a:sym typeface="Verdana"/>
              </a:defRPr>
            </a:lvl3pPr>
            <a:lvl4pPr marL="1117600" indent="-279400">
              <a:spcBef>
                <a:spcPts val="2250"/>
              </a:spcBef>
              <a:defRPr sz="1900" b="0" i="0">
                <a:latin typeface="Calibri" panose="020F0502020204030204" pitchFamily="34" charset="0"/>
                <a:ea typeface="Open Sans" charset="0"/>
                <a:cs typeface="Calibri" panose="020F0502020204030204" pitchFamily="34" charset="0"/>
                <a:sym typeface="Verdana"/>
              </a:defRPr>
            </a:lvl4pPr>
            <a:lvl5pPr marL="1397000" indent="-279400">
              <a:spcBef>
                <a:spcPts val="2250"/>
              </a:spcBef>
              <a:defRPr sz="1900" b="0" i="0">
                <a:latin typeface="Calibri" panose="020F0502020204030204" pitchFamily="34" charset="0"/>
                <a:ea typeface="Open Sans" charset="0"/>
                <a:cs typeface="Calibri" panose="020F0502020204030204" pitchFamily="34" charset="0"/>
                <a:sym typeface="Verdan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5" name="TextBox 14"/>
          <p:cNvSpPr txBox="1"/>
          <p:nvPr/>
        </p:nvSpPr>
        <p:spPr>
          <a:xfrm>
            <a:off x="248891" y="6469261"/>
            <a:ext cx="4423719" cy="2051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412750" rtl="0" eaLnBrk="1" fontAlgn="auto" latinLnBrk="0" hangingPunct="0">
              <a:lnSpc>
                <a:spcPct val="100000"/>
              </a:lnSpc>
              <a:spcBef>
                <a:spcPts val="0"/>
              </a:spcBef>
              <a:spcAft>
                <a:spcPts val="0"/>
              </a:spcAft>
              <a:buClrTx/>
              <a:buSzTx/>
              <a:buFontTx/>
              <a:buNone/>
              <a:tabLst/>
              <a:defRPr/>
            </a:pP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Scrum Inc.</a:t>
            </a:r>
            <a:r>
              <a:rPr kumimoji="0" lang="en-US" sz="1000" b="0" i="0" u="none" strike="noStrike" cap="none" spc="0" normalizeH="0" baseline="3000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1993 </a:t>
            </a:r>
            <a:r>
              <a:rPr kumimoji="0" lang="mr-IN"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Helvetica Neue"/>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2021</a:t>
            </a:r>
          </a:p>
        </p:txBody>
      </p:sp>
      <p:sp>
        <p:nvSpPr>
          <p:cNvPr id="10" name="Text Placeholder 7">
            <a:extLst>
              <a:ext uri="{FF2B5EF4-FFF2-40B4-BE49-F238E27FC236}">
                <a16:creationId xmlns:a16="http://schemas.microsoft.com/office/drawing/2014/main" id="{5B3AAA62-2B20-1F44-AA08-6C13623FC0D5}"/>
              </a:ext>
            </a:extLst>
          </p:cNvPr>
          <p:cNvSpPr>
            <a:spLocks noGrp="1"/>
          </p:cNvSpPr>
          <p:nvPr>
            <p:ph type="body" sz="quarter" idx="10" hasCustomPrompt="1"/>
          </p:nvPr>
        </p:nvSpPr>
        <p:spPr>
          <a:xfrm>
            <a:off x="574537" y="183555"/>
            <a:ext cx="7240060" cy="1128717"/>
          </a:xfrm>
        </p:spPr>
        <p:txBody>
          <a:bodyPr anchor="b" anchorCtr="0">
            <a:noAutofit/>
          </a:bodyPr>
          <a:lstStyle>
            <a:lvl1pPr marL="0" indent="0">
              <a:buNone/>
              <a:defRPr sz="2400" b="0" i="0">
                <a:latin typeface="Calibri" panose="020F0502020204030204" pitchFamily="34" charset="0"/>
                <a:ea typeface="Open Sans" charset="0"/>
                <a:cs typeface="Calibri" panose="020F0502020204030204" pitchFamily="34" charset="0"/>
              </a:defRPr>
            </a:lvl1pPr>
            <a:lvl2pPr marL="317500" indent="0">
              <a:buNone/>
              <a:defRPr sz="3300" b="1">
                <a:latin typeface="Open Sans" charset="0"/>
                <a:ea typeface="Open Sans" charset="0"/>
                <a:cs typeface="Open Sans" charset="0"/>
              </a:defRPr>
            </a:lvl2pPr>
            <a:lvl3pPr marL="635000" indent="0">
              <a:buNone/>
              <a:defRPr sz="3300" b="1">
                <a:latin typeface="Open Sans" charset="0"/>
                <a:ea typeface="Open Sans" charset="0"/>
                <a:cs typeface="Open Sans" charset="0"/>
              </a:defRPr>
            </a:lvl3pPr>
            <a:lvl4pPr marL="952500" indent="0">
              <a:buNone/>
              <a:defRPr sz="3300" b="1">
                <a:latin typeface="Open Sans" charset="0"/>
                <a:ea typeface="Open Sans" charset="0"/>
                <a:cs typeface="Open Sans" charset="0"/>
              </a:defRPr>
            </a:lvl4pPr>
            <a:lvl5pPr marL="1270000" indent="0">
              <a:buNone/>
              <a:defRPr sz="3300" b="1">
                <a:latin typeface="Open Sans" charset="0"/>
                <a:ea typeface="Open Sans" charset="0"/>
                <a:cs typeface="Open Sans" charset="0"/>
              </a:defRPr>
            </a:lvl5pPr>
          </a:lstStyle>
          <a:p>
            <a:pPr lvl="0"/>
            <a:r>
              <a:rPr lang="en-US"/>
              <a:t>Click to edit Header</a:t>
            </a:r>
          </a:p>
        </p:txBody>
      </p:sp>
      <p:sp>
        <p:nvSpPr>
          <p:cNvPr id="9" name="Slide Number">
            <a:extLst>
              <a:ext uri="{FF2B5EF4-FFF2-40B4-BE49-F238E27FC236}">
                <a16:creationId xmlns:a16="http://schemas.microsoft.com/office/drawing/2014/main" id="{40035BB8-4699-2A45-9C98-7DFEF3A5D24B}"/>
              </a:ext>
            </a:extLst>
          </p:cNvPr>
          <p:cNvSpPr txBox="1">
            <a:spLocks noGrp="1"/>
          </p:cNvSpPr>
          <p:nvPr>
            <p:ph type="sldNum" sz="quarter" idx="2"/>
          </p:nvPr>
        </p:nvSpPr>
        <p:spPr>
          <a:xfrm>
            <a:off x="5815867" y="6475098"/>
            <a:ext cx="267702" cy="287258"/>
          </a:xfrm>
          <a:prstGeom prst="rect">
            <a:avLst/>
          </a:prstGeo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2348789880"/>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1_Full Content">
    <p:spTree>
      <p:nvGrpSpPr>
        <p:cNvPr id="1" name=""/>
        <p:cNvGrpSpPr/>
        <p:nvPr/>
      </p:nvGrpSpPr>
      <p:grpSpPr>
        <a:xfrm>
          <a:off x="0" y="0"/>
          <a:ext cx="0" cy="0"/>
          <a:chOff x="0" y="0"/>
          <a:chExt cx="0" cy="0"/>
        </a:xfrm>
      </p:grpSpPr>
      <p:sp>
        <p:nvSpPr>
          <p:cNvPr id="102" name="Rectangle"/>
          <p:cNvSpPr/>
          <p:nvPr/>
        </p:nvSpPr>
        <p:spPr>
          <a:xfrm>
            <a:off x="12048365" y="-4234"/>
            <a:ext cx="156336" cy="6866468"/>
          </a:xfrm>
          <a:prstGeom prst="rect">
            <a:avLst/>
          </a:prstGeom>
          <a:solidFill>
            <a:srgbClr val="CC0000"/>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pic>
        <p:nvPicPr>
          <p:cNvPr id="103" name="Scrum Inc_CMYK.pdf" descr="Scrum Inc_CMYK.pdf"/>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826769" y="6475098"/>
            <a:ext cx="1111015" cy="193511"/>
          </a:xfrm>
          <a:prstGeom prst="rect">
            <a:avLst/>
          </a:prstGeom>
          <a:ln w="12700">
            <a:miter lim="400000"/>
          </a:ln>
        </p:spPr>
      </p:pic>
      <p:sp>
        <p:nvSpPr>
          <p:cNvPr id="11" name="Body Level One…"/>
          <p:cNvSpPr txBox="1">
            <a:spLocks noGrp="1"/>
          </p:cNvSpPr>
          <p:nvPr>
            <p:ph type="body" sz="half" idx="1"/>
          </p:nvPr>
        </p:nvSpPr>
        <p:spPr>
          <a:xfrm>
            <a:off x="574537" y="1534160"/>
            <a:ext cx="6707928" cy="4485640"/>
          </a:xfrm>
          <a:prstGeom prst="rect">
            <a:avLst/>
          </a:prstGeom>
        </p:spPr>
        <p:txBody>
          <a:bodyPr anchor="t" anchorCtr="0">
            <a:noAutofit/>
          </a:bodyPr>
          <a:lstStyle>
            <a:lvl1pPr marL="279400" indent="-279400">
              <a:spcBef>
                <a:spcPts val="2250"/>
              </a:spcBef>
              <a:defRPr sz="1900" b="0" i="0">
                <a:latin typeface="Calibri" panose="020F0502020204030204" pitchFamily="34" charset="0"/>
                <a:ea typeface="Open Sans" charset="0"/>
                <a:cs typeface="Calibri" panose="020F0502020204030204" pitchFamily="34" charset="0"/>
                <a:sym typeface="Verdana"/>
              </a:defRPr>
            </a:lvl1pPr>
            <a:lvl2pPr marL="558800" indent="-279400">
              <a:spcBef>
                <a:spcPts val="2250"/>
              </a:spcBef>
              <a:defRPr sz="1900" b="0" i="0">
                <a:latin typeface="Calibri" panose="020F0502020204030204" pitchFamily="34" charset="0"/>
                <a:ea typeface="Open Sans" charset="0"/>
                <a:cs typeface="Calibri" panose="020F0502020204030204" pitchFamily="34" charset="0"/>
                <a:sym typeface="Verdana"/>
              </a:defRPr>
            </a:lvl2pPr>
            <a:lvl3pPr marL="838200" indent="-279400">
              <a:spcBef>
                <a:spcPts val="2250"/>
              </a:spcBef>
              <a:defRPr sz="1900" b="0" i="0">
                <a:latin typeface="Calibri" panose="020F0502020204030204" pitchFamily="34" charset="0"/>
                <a:ea typeface="Open Sans" charset="0"/>
                <a:cs typeface="Calibri" panose="020F0502020204030204" pitchFamily="34" charset="0"/>
                <a:sym typeface="Verdana"/>
              </a:defRPr>
            </a:lvl3pPr>
            <a:lvl4pPr marL="1117600" indent="-279400">
              <a:spcBef>
                <a:spcPts val="2250"/>
              </a:spcBef>
              <a:defRPr sz="1900" b="0" i="0">
                <a:latin typeface="Calibri" panose="020F0502020204030204" pitchFamily="34" charset="0"/>
                <a:ea typeface="Open Sans" charset="0"/>
                <a:cs typeface="Calibri" panose="020F0502020204030204" pitchFamily="34" charset="0"/>
                <a:sym typeface="Verdana"/>
              </a:defRPr>
            </a:lvl4pPr>
            <a:lvl5pPr marL="1397000" indent="-279400">
              <a:spcBef>
                <a:spcPts val="2250"/>
              </a:spcBef>
              <a:defRPr sz="1900" b="0" i="0">
                <a:latin typeface="Calibri" panose="020F0502020204030204" pitchFamily="34" charset="0"/>
                <a:ea typeface="Open Sans" charset="0"/>
                <a:cs typeface="Calibri" panose="020F0502020204030204" pitchFamily="34" charset="0"/>
                <a:sym typeface="Verdan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5" name="TextBox 14"/>
          <p:cNvSpPr txBox="1"/>
          <p:nvPr/>
        </p:nvSpPr>
        <p:spPr>
          <a:xfrm>
            <a:off x="248891" y="6469261"/>
            <a:ext cx="4423719" cy="2051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412750" rtl="0" eaLnBrk="1" fontAlgn="auto" latinLnBrk="0" hangingPunct="0">
              <a:lnSpc>
                <a:spcPct val="100000"/>
              </a:lnSpc>
              <a:spcBef>
                <a:spcPts val="0"/>
              </a:spcBef>
              <a:spcAft>
                <a:spcPts val="0"/>
              </a:spcAft>
              <a:buClrTx/>
              <a:buSzTx/>
              <a:buFontTx/>
              <a:buNone/>
              <a:tabLst/>
              <a:defRPr/>
            </a:pP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Scrum Inc.</a:t>
            </a:r>
            <a:r>
              <a:rPr kumimoji="0" lang="en-US" sz="1000" b="0" i="0" u="none" strike="noStrike" cap="none" spc="0" normalizeH="0" baseline="3000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1993 </a:t>
            </a:r>
            <a:r>
              <a:rPr kumimoji="0" lang="mr-IN"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Helvetica Neue"/>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2021</a:t>
            </a:r>
          </a:p>
        </p:txBody>
      </p:sp>
      <p:sp>
        <p:nvSpPr>
          <p:cNvPr id="10" name="Text Placeholder 7">
            <a:extLst>
              <a:ext uri="{FF2B5EF4-FFF2-40B4-BE49-F238E27FC236}">
                <a16:creationId xmlns:a16="http://schemas.microsoft.com/office/drawing/2014/main" id="{5B3AAA62-2B20-1F44-AA08-6C13623FC0D5}"/>
              </a:ext>
            </a:extLst>
          </p:cNvPr>
          <p:cNvSpPr>
            <a:spLocks noGrp="1"/>
          </p:cNvSpPr>
          <p:nvPr>
            <p:ph type="body" sz="quarter" idx="10" hasCustomPrompt="1"/>
          </p:nvPr>
        </p:nvSpPr>
        <p:spPr>
          <a:xfrm>
            <a:off x="574537" y="183555"/>
            <a:ext cx="7240060" cy="1128717"/>
          </a:xfrm>
        </p:spPr>
        <p:txBody>
          <a:bodyPr anchor="b" anchorCtr="0">
            <a:noAutofit/>
          </a:bodyPr>
          <a:lstStyle>
            <a:lvl1pPr marL="0" indent="0">
              <a:buNone/>
              <a:defRPr sz="2400" b="0" i="0">
                <a:latin typeface="Calibri" panose="020F0502020204030204" pitchFamily="34" charset="0"/>
                <a:ea typeface="Open Sans" charset="0"/>
                <a:cs typeface="Calibri" panose="020F0502020204030204" pitchFamily="34" charset="0"/>
              </a:defRPr>
            </a:lvl1pPr>
            <a:lvl2pPr marL="317500" indent="0">
              <a:buNone/>
              <a:defRPr sz="3300" b="1">
                <a:latin typeface="Open Sans" charset="0"/>
                <a:ea typeface="Open Sans" charset="0"/>
                <a:cs typeface="Open Sans" charset="0"/>
              </a:defRPr>
            </a:lvl2pPr>
            <a:lvl3pPr marL="635000" indent="0">
              <a:buNone/>
              <a:defRPr sz="3300" b="1">
                <a:latin typeface="Open Sans" charset="0"/>
                <a:ea typeface="Open Sans" charset="0"/>
                <a:cs typeface="Open Sans" charset="0"/>
              </a:defRPr>
            </a:lvl3pPr>
            <a:lvl4pPr marL="952500" indent="0">
              <a:buNone/>
              <a:defRPr sz="3300" b="1">
                <a:latin typeface="Open Sans" charset="0"/>
                <a:ea typeface="Open Sans" charset="0"/>
                <a:cs typeface="Open Sans" charset="0"/>
              </a:defRPr>
            </a:lvl4pPr>
            <a:lvl5pPr marL="1270000" indent="0">
              <a:buNone/>
              <a:defRPr sz="3300" b="1">
                <a:latin typeface="Open Sans" charset="0"/>
                <a:ea typeface="Open Sans" charset="0"/>
                <a:cs typeface="Open Sans" charset="0"/>
              </a:defRPr>
            </a:lvl5pPr>
          </a:lstStyle>
          <a:p>
            <a:pPr lvl="0"/>
            <a:r>
              <a:rPr lang="en-US"/>
              <a:t>Click to edit Header</a:t>
            </a:r>
          </a:p>
        </p:txBody>
      </p:sp>
      <p:sp>
        <p:nvSpPr>
          <p:cNvPr id="3" name="Picture Placeholder 2">
            <a:extLst>
              <a:ext uri="{FF2B5EF4-FFF2-40B4-BE49-F238E27FC236}">
                <a16:creationId xmlns:a16="http://schemas.microsoft.com/office/drawing/2014/main" id="{F6BC364A-2610-D747-96E7-18254AFC8950}"/>
              </a:ext>
            </a:extLst>
          </p:cNvPr>
          <p:cNvSpPr>
            <a:spLocks noGrp="1"/>
          </p:cNvSpPr>
          <p:nvPr>
            <p:ph type="pic" sz="quarter" idx="11"/>
          </p:nvPr>
        </p:nvSpPr>
        <p:spPr>
          <a:xfrm>
            <a:off x="7609999" y="2008902"/>
            <a:ext cx="4110831" cy="3536156"/>
          </a:xfrm>
        </p:spPr>
        <p:txBody>
          <a:bodyPr/>
          <a:lstStyle>
            <a:lvl1pPr>
              <a:defRPr b="0" i="0"/>
            </a:lvl1pPr>
          </a:lstStyle>
          <a:p>
            <a:r>
              <a:rPr lang="en-US"/>
              <a:t>Click icon to add picture</a:t>
            </a:r>
          </a:p>
        </p:txBody>
      </p:sp>
      <p:sp>
        <p:nvSpPr>
          <p:cNvPr id="12" name="Slide Number">
            <a:extLst>
              <a:ext uri="{FF2B5EF4-FFF2-40B4-BE49-F238E27FC236}">
                <a16:creationId xmlns:a16="http://schemas.microsoft.com/office/drawing/2014/main" id="{4B22CF2D-BB29-BA47-B171-A084C4B6F46E}"/>
              </a:ext>
            </a:extLst>
          </p:cNvPr>
          <p:cNvSpPr txBox="1">
            <a:spLocks noGrp="1"/>
          </p:cNvSpPr>
          <p:nvPr>
            <p:ph type="sldNum" sz="quarter" idx="2"/>
          </p:nvPr>
        </p:nvSpPr>
        <p:spPr>
          <a:xfrm>
            <a:off x="5815867" y="6475098"/>
            <a:ext cx="267702" cy="287258"/>
          </a:xfrm>
          <a:prstGeom prst="rect">
            <a:avLst/>
          </a:prstGeo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2598952421"/>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Full Graphic">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86CB4B4D-7CA3-9044-876B-883B54F8677D}" type="slidenum">
              <a:rPr lang="en-US" smtClean="0"/>
              <a:t>‹#›</a:t>
            </a:fld>
            <a:endParaRPr lang="en-US"/>
          </a:p>
        </p:txBody>
      </p:sp>
      <p:sp>
        <p:nvSpPr>
          <p:cNvPr id="4" name="Rectangle 3"/>
          <p:cNvSpPr/>
          <p:nvPr/>
        </p:nvSpPr>
        <p:spPr>
          <a:xfrm>
            <a:off x="-101600" y="3407490"/>
            <a:ext cx="12293600" cy="246221"/>
          </a:xfrm>
          <a:prstGeom prst="rect">
            <a:avLst/>
          </a:prstGeom>
          <a:solidFill>
            <a:srgbClr val="CC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mn-lt"/>
              <a:ea typeface="+mn-ea"/>
              <a:cs typeface="+mn-cs"/>
              <a:sym typeface="Helvetica Neue Medium"/>
            </a:endParaRPr>
          </a:p>
        </p:txBody>
      </p:sp>
      <p:sp>
        <p:nvSpPr>
          <p:cNvPr id="5" name="Rectangle 4"/>
          <p:cNvSpPr/>
          <p:nvPr/>
        </p:nvSpPr>
        <p:spPr>
          <a:xfrm>
            <a:off x="212928" y="3407490"/>
            <a:ext cx="11664545" cy="246221"/>
          </a:xfrm>
          <a:prstGeom prst="rect">
            <a:avLst/>
          </a:prstGeom>
          <a:solidFill>
            <a:schemeClr val="bg1"/>
          </a:solidFill>
          <a:ln w="12700" cap="flat">
            <a:noFill/>
            <a:miter lim="400000"/>
          </a:ln>
          <a:effectLst>
            <a:outerShdw blurRad="279400" sx="102000" sy="102000" algn="ctr" rotWithShape="0">
              <a:prstClr val="black">
                <a:alpha val="15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mn-lt"/>
              <a:ea typeface="+mn-ea"/>
              <a:cs typeface="+mn-cs"/>
              <a:sym typeface="Helvetica Neue Medium"/>
            </a:endParaRPr>
          </a:p>
        </p:txBody>
      </p:sp>
      <p:sp>
        <p:nvSpPr>
          <p:cNvPr id="6" name="TextBox 5"/>
          <p:cNvSpPr txBox="1"/>
          <p:nvPr/>
        </p:nvSpPr>
        <p:spPr>
          <a:xfrm>
            <a:off x="248891" y="6469261"/>
            <a:ext cx="4423719" cy="2051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412750" rtl="0" eaLnBrk="1" fontAlgn="auto" latinLnBrk="0" hangingPunct="0">
              <a:lnSpc>
                <a:spcPct val="100000"/>
              </a:lnSpc>
              <a:spcBef>
                <a:spcPts val="0"/>
              </a:spcBef>
              <a:spcAft>
                <a:spcPts val="0"/>
              </a:spcAft>
              <a:buClrTx/>
              <a:buSzTx/>
              <a:buFontTx/>
              <a:buNone/>
              <a:tabLst/>
              <a:defRPr/>
            </a:pP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Scrum Inc.</a:t>
            </a:r>
            <a:r>
              <a:rPr kumimoji="0" lang="en-US" sz="1000" b="0" i="0" u="none" strike="noStrike" cap="none" spc="0" normalizeH="0" baseline="3000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1993 </a:t>
            </a:r>
            <a:r>
              <a:rPr kumimoji="0" lang="mr-IN"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Helvetica Neue"/>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2021</a:t>
            </a:r>
          </a:p>
        </p:txBody>
      </p:sp>
      <p:pic>
        <p:nvPicPr>
          <p:cNvPr id="7" name="Scrum Inc_CMYK.pdf" descr="Scrum Inc_CMYK.pdf">
            <a:extLst>
              <a:ext uri="{FF2B5EF4-FFF2-40B4-BE49-F238E27FC236}">
                <a16:creationId xmlns:a16="http://schemas.microsoft.com/office/drawing/2014/main" id="{BA5B7BC7-E6FA-EA4E-8252-C0FF28754C9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598169" y="6480935"/>
            <a:ext cx="1111015" cy="193511"/>
          </a:xfrm>
          <a:prstGeom prst="rect">
            <a:avLst/>
          </a:prstGeom>
          <a:ln w="12700">
            <a:miter lim="400000"/>
          </a:ln>
        </p:spPr>
      </p:pic>
      <p:sp>
        <p:nvSpPr>
          <p:cNvPr id="9" name="Slide Number">
            <a:extLst>
              <a:ext uri="{FF2B5EF4-FFF2-40B4-BE49-F238E27FC236}">
                <a16:creationId xmlns:a16="http://schemas.microsoft.com/office/drawing/2014/main" id="{983435F5-5368-4348-BC2B-12C344E9A7DC}"/>
              </a:ext>
            </a:extLst>
          </p:cNvPr>
          <p:cNvSpPr txBox="1">
            <a:spLocks/>
          </p:cNvSpPr>
          <p:nvPr/>
        </p:nvSpPr>
        <p:spPr>
          <a:xfrm>
            <a:off x="5987798" y="6475098"/>
            <a:ext cx="216406" cy="235962"/>
          </a:xfrm>
          <a:prstGeom prst="rect">
            <a:avLst/>
          </a:prstGeom>
          <a:ln w="12700">
            <a:miter lim="400000"/>
          </a:ln>
        </p:spPr>
        <p:txBody>
          <a:bodyPr wrap="none" lIns="25400" tIns="25400" rIns="25400" bIns="2540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Helvetica Neue Light"/>
                <a:ea typeface="Helvetica Neue Light"/>
                <a:cs typeface="Helvetica Neue Light"/>
                <a:sym typeface="Helvetica Neue Light"/>
              </a:defRPr>
            </a:lvl1pPr>
            <a:lvl2pPr marL="0" marR="0" indent="228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457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685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9144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11430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1371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600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828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fld id="{86CB4B4D-7CA3-9044-876B-883B54F8677D}" type="slidenum">
              <a:rPr lang="en-US" sz="1200" smtClean="0"/>
              <a:pPr/>
              <a:t>‹#›</a:t>
            </a:fld>
            <a:endParaRPr lang="en-US" sz="1200"/>
          </a:p>
        </p:txBody>
      </p:sp>
    </p:spTree>
    <p:extLst>
      <p:ext uri="{BB962C8B-B14F-4D97-AF65-F5344CB8AC3E}">
        <p14:creationId xmlns:p14="http://schemas.microsoft.com/office/powerpoint/2010/main" val="1840870603"/>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5_Custom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338713C-46A8-F843-A84B-B88AEF4A2954}"/>
              </a:ext>
            </a:extLst>
          </p:cNvPr>
          <p:cNvSpPr/>
          <p:nvPr/>
        </p:nvSpPr>
        <p:spPr>
          <a:xfrm>
            <a:off x="-11723" y="1054833"/>
            <a:ext cx="6206135" cy="4748335"/>
          </a:xfrm>
          <a:prstGeom prst="rect">
            <a:avLst/>
          </a:prstGeom>
          <a:solidFill>
            <a:srgbClr val="FFCC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bg2"/>
              </a:solidFill>
            </a:endParaRPr>
          </a:p>
        </p:txBody>
      </p:sp>
      <p:pic>
        <p:nvPicPr>
          <p:cNvPr id="6" name="Picture 5" descr="A person standing in front of a building&#10;&#10;Description automatically generated">
            <a:extLst>
              <a:ext uri="{FF2B5EF4-FFF2-40B4-BE49-F238E27FC236}">
                <a16:creationId xmlns:a16="http://schemas.microsoft.com/office/drawing/2014/main" id="{7DD55808-FBE1-1C4F-8EF6-49A4B9D9495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077182" y="1054833"/>
            <a:ext cx="6206135" cy="4748335"/>
          </a:xfrm>
          <a:prstGeom prst="rect">
            <a:avLst/>
          </a:prstGeom>
        </p:spPr>
      </p:pic>
      <p:sp>
        <p:nvSpPr>
          <p:cNvPr id="7" name="Rectangle 6">
            <a:extLst>
              <a:ext uri="{FF2B5EF4-FFF2-40B4-BE49-F238E27FC236}">
                <a16:creationId xmlns:a16="http://schemas.microsoft.com/office/drawing/2014/main" id="{328EF2E3-A0D4-124D-88A2-B307F855BC28}"/>
              </a:ext>
            </a:extLst>
          </p:cNvPr>
          <p:cNvSpPr/>
          <p:nvPr/>
        </p:nvSpPr>
        <p:spPr>
          <a:xfrm>
            <a:off x="5250814" y="2582249"/>
            <a:ext cx="1690374" cy="1557265"/>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pic>
        <p:nvPicPr>
          <p:cNvPr id="9" name="Picture 8">
            <a:extLst>
              <a:ext uri="{FF2B5EF4-FFF2-40B4-BE49-F238E27FC236}">
                <a16:creationId xmlns:a16="http://schemas.microsoft.com/office/drawing/2014/main" id="{A7B85D4B-1EBD-3645-A500-FCB2462F086D}"/>
              </a:ext>
            </a:extLst>
          </p:cNvPr>
          <p:cNvPicPr>
            <a:picLocks/>
          </p:cNvPicPr>
          <p:nvPr/>
        </p:nvPicPr>
        <p:blipFill>
          <a:blip r:embed="rId3" cstate="screen">
            <a:extLst>
              <a:ext uri="{28A0092B-C50C-407E-A947-70E740481C1C}">
                <a14:useLocalDpi xmlns:a14="http://schemas.microsoft.com/office/drawing/2010/main"/>
              </a:ext>
            </a:extLst>
          </a:blip>
          <a:stretch>
            <a:fillRect/>
          </a:stretch>
        </p:blipFill>
        <p:spPr>
          <a:xfrm>
            <a:off x="5696296" y="2755902"/>
            <a:ext cx="761771" cy="761771"/>
          </a:xfrm>
          <a:prstGeom prst="rect">
            <a:avLst/>
          </a:prstGeom>
        </p:spPr>
      </p:pic>
      <p:sp>
        <p:nvSpPr>
          <p:cNvPr id="10" name="TextBox 9">
            <a:extLst>
              <a:ext uri="{FF2B5EF4-FFF2-40B4-BE49-F238E27FC236}">
                <a16:creationId xmlns:a16="http://schemas.microsoft.com/office/drawing/2014/main" id="{522BDBA0-AA7D-744F-8C9C-C8634A6BC481}"/>
              </a:ext>
            </a:extLst>
          </p:cNvPr>
          <p:cNvSpPr txBox="1"/>
          <p:nvPr/>
        </p:nvSpPr>
        <p:spPr>
          <a:xfrm>
            <a:off x="5286633" y="3611419"/>
            <a:ext cx="1618736" cy="43248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noAutofit/>
          </a:bodyPr>
          <a:lstStyle/>
          <a:p>
            <a:pPr marL="0" marR="0" indent="0" algn="ctr" defTabSz="412750" rtl="0" fontAlgn="auto" latinLnBrk="0" hangingPunct="0">
              <a:lnSpc>
                <a:spcPct val="100000"/>
              </a:lnSpc>
              <a:spcBef>
                <a:spcPts val="0"/>
              </a:spcBef>
              <a:spcAft>
                <a:spcPts val="0"/>
              </a:spcAft>
              <a:buClrTx/>
              <a:buSzTx/>
              <a:buFontTx/>
              <a:buNone/>
              <a:tabLst/>
            </a:pPr>
            <a:r>
              <a:rPr kumimoji="0" lang="en-US" sz="2200" b="0" i="0" u="none" strike="noStrike" cap="none" spc="0" normalizeH="0" baseline="0">
                <a:ln>
                  <a:noFill/>
                </a:ln>
                <a:solidFill>
                  <a:schemeClr val="bg1"/>
                </a:solidFill>
                <a:effectLst/>
                <a:uFillTx/>
                <a:latin typeface="Calibri" panose="020F0502020204030204" pitchFamily="34" charset="0"/>
                <a:ea typeface="Open Sans" charset="0"/>
                <a:cs typeface="Calibri" panose="020F0502020204030204" pitchFamily="34" charset="0"/>
                <a:sym typeface="Helvetica Neue"/>
              </a:rPr>
              <a:t>BREAKOUT</a:t>
            </a:r>
          </a:p>
        </p:txBody>
      </p:sp>
      <p:sp>
        <p:nvSpPr>
          <p:cNvPr id="11" name="Text Placeholder 7">
            <a:extLst>
              <a:ext uri="{FF2B5EF4-FFF2-40B4-BE49-F238E27FC236}">
                <a16:creationId xmlns:a16="http://schemas.microsoft.com/office/drawing/2014/main" id="{53D3DF4B-5DFC-AC45-A776-27837B2E28EF}"/>
              </a:ext>
            </a:extLst>
          </p:cNvPr>
          <p:cNvSpPr>
            <a:spLocks noGrp="1"/>
          </p:cNvSpPr>
          <p:nvPr>
            <p:ph type="body" sz="quarter" idx="11" hasCustomPrompt="1"/>
          </p:nvPr>
        </p:nvSpPr>
        <p:spPr>
          <a:xfrm>
            <a:off x="203834" y="1254183"/>
            <a:ext cx="5492463" cy="1128717"/>
          </a:xfrm>
        </p:spPr>
        <p:txBody>
          <a:bodyPr anchor="b" anchorCtr="0">
            <a:noAutofit/>
          </a:bodyPr>
          <a:lstStyle>
            <a:lvl1pPr marL="0" indent="0">
              <a:buNone/>
              <a:defRPr sz="2400" b="0" i="0">
                <a:latin typeface="Calibri" panose="020F0502020204030204" pitchFamily="34" charset="0"/>
                <a:ea typeface="Open Sans" charset="0"/>
                <a:cs typeface="Calibri" panose="020F0502020204030204" pitchFamily="34" charset="0"/>
              </a:defRPr>
            </a:lvl1pPr>
            <a:lvl2pPr marL="317500" indent="0">
              <a:buNone/>
              <a:defRPr sz="3300" b="1">
                <a:latin typeface="Open Sans" charset="0"/>
                <a:ea typeface="Open Sans" charset="0"/>
                <a:cs typeface="Open Sans" charset="0"/>
              </a:defRPr>
            </a:lvl2pPr>
            <a:lvl3pPr marL="635000" indent="0">
              <a:buNone/>
              <a:defRPr sz="3300" b="1">
                <a:latin typeface="Open Sans" charset="0"/>
                <a:ea typeface="Open Sans" charset="0"/>
                <a:cs typeface="Open Sans" charset="0"/>
              </a:defRPr>
            </a:lvl3pPr>
            <a:lvl4pPr marL="952500" indent="0">
              <a:buNone/>
              <a:defRPr sz="3300" b="1">
                <a:latin typeface="Open Sans" charset="0"/>
                <a:ea typeface="Open Sans" charset="0"/>
                <a:cs typeface="Open Sans" charset="0"/>
              </a:defRPr>
            </a:lvl4pPr>
            <a:lvl5pPr marL="1270000" indent="0">
              <a:buNone/>
              <a:defRPr sz="3300" b="1">
                <a:latin typeface="Open Sans" charset="0"/>
                <a:ea typeface="Open Sans" charset="0"/>
                <a:cs typeface="Open Sans" charset="0"/>
              </a:defRPr>
            </a:lvl5pPr>
          </a:lstStyle>
          <a:p>
            <a:pPr lvl="0"/>
            <a:r>
              <a:rPr lang="en-US"/>
              <a:t>Click to edit Header</a:t>
            </a:r>
          </a:p>
        </p:txBody>
      </p:sp>
      <p:sp>
        <p:nvSpPr>
          <p:cNvPr id="12" name="Text Placeholder 7">
            <a:extLst>
              <a:ext uri="{FF2B5EF4-FFF2-40B4-BE49-F238E27FC236}">
                <a16:creationId xmlns:a16="http://schemas.microsoft.com/office/drawing/2014/main" id="{2939BD51-AE90-6D45-9C40-33DD257309DE}"/>
              </a:ext>
            </a:extLst>
          </p:cNvPr>
          <p:cNvSpPr>
            <a:spLocks noGrp="1"/>
          </p:cNvSpPr>
          <p:nvPr>
            <p:ph type="body" sz="quarter" idx="12" hasCustomPrompt="1"/>
          </p:nvPr>
        </p:nvSpPr>
        <p:spPr>
          <a:xfrm>
            <a:off x="209974" y="2582249"/>
            <a:ext cx="4819144" cy="3021569"/>
          </a:xfrm>
        </p:spPr>
        <p:txBody>
          <a:bodyPr anchor="t" anchorCtr="0">
            <a:noAutofit/>
          </a:bodyPr>
          <a:lstStyle>
            <a:lvl1pPr marL="0" indent="0">
              <a:buNone/>
              <a:defRPr sz="1800" b="0" i="0">
                <a:latin typeface="Calibri" panose="020F0502020204030204" pitchFamily="34" charset="0"/>
                <a:ea typeface="Open Sans" charset="0"/>
                <a:cs typeface="Calibri" panose="020F0502020204030204" pitchFamily="34" charset="0"/>
              </a:defRPr>
            </a:lvl1pPr>
            <a:lvl2pPr marL="317500" indent="0">
              <a:buNone/>
              <a:defRPr sz="3300" b="1">
                <a:latin typeface="Open Sans" charset="0"/>
                <a:ea typeface="Open Sans" charset="0"/>
                <a:cs typeface="Open Sans" charset="0"/>
              </a:defRPr>
            </a:lvl2pPr>
            <a:lvl3pPr marL="635000" indent="0">
              <a:buNone/>
              <a:defRPr sz="3300" b="1">
                <a:latin typeface="Open Sans" charset="0"/>
                <a:ea typeface="Open Sans" charset="0"/>
                <a:cs typeface="Open Sans" charset="0"/>
              </a:defRPr>
            </a:lvl3pPr>
            <a:lvl4pPr marL="952500" indent="0">
              <a:buNone/>
              <a:defRPr sz="3300" b="1">
                <a:latin typeface="Open Sans" charset="0"/>
                <a:ea typeface="Open Sans" charset="0"/>
                <a:cs typeface="Open Sans" charset="0"/>
              </a:defRPr>
            </a:lvl4pPr>
            <a:lvl5pPr marL="1270000" indent="0">
              <a:buNone/>
              <a:defRPr sz="3300" b="1">
                <a:latin typeface="Open Sans" charset="0"/>
                <a:ea typeface="Open Sans" charset="0"/>
                <a:cs typeface="Open Sans" charset="0"/>
              </a:defRPr>
            </a:lvl5pPr>
          </a:lstStyle>
          <a:p>
            <a:pPr lvl="0"/>
            <a:r>
              <a:rPr lang="en-US"/>
              <a:t>Click to edit Header</a:t>
            </a:r>
          </a:p>
        </p:txBody>
      </p:sp>
      <p:pic>
        <p:nvPicPr>
          <p:cNvPr id="13" name="Scrum Inc_CMYK.pdf" descr="Scrum Inc_CMYK.pdf">
            <a:extLst>
              <a:ext uri="{FF2B5EF4-FFF2-40B4-BE49-F238E27FC236}">
                <a16:creationId xmlns:a16="http://schemas.microsoft.com/office/drawing/2014/main" id="{AD5BBA96-1797-1F48-BB55-DB46A6412CA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826769" y="6475098"/>
            <a:ext cx="1111015" cy="193511"/>
          </a:xfrm>
          <a:prstGeom prst="rect">
            <a:avLst/>
          </a:prstGeom>
          <a:ln w="12700">
            <a:miter lim="400000"/>
          </a:ln>
        </p:spPr>
      </p:pic>
      <p:sp>
        <p:nvSpPr>
          <p:cNvPr id="15" name="Slide Number">
            <a:extLst>
              <a:ext uri="{FF2B5EF4-FFF2-40B4-BE49-F238E27FC236}">
                <a16:creationId xmlns:a16="http://schemas.microsoft.com/office/drawing/2014/main" id="{355E783C-0D0B-6046-AFD8-DAA12F770658}"/>
              </a:ext>
            </a:extLst>
          </p:cNvPr>
          <p:cNvSpPr txBox="1">
            <a:spLocks noGrp="1"/>
          </p:cNvSpPr>
          <p:nvPr>
            <p:ph type="sldNum" sz="quarter" idx="2"/>
          </p:nvPr>
        </p:nvSpPr>
        <p:spPr>
          <a:xfrm>
            <a:off x="5815867" y="6475098"/>
            <a:ext cx="267702" cy="287258"/>
          </a:xfrm>
          <a:prstGeom prst="rect">
            <a:avLst/>
          </a:prstGeom>
        </p:spPr>
        <p:txBody>
          <a:bodyPr/>
          <a:lstStyle/>
          <a:p>
            <a:fld id="{86CB4B4D-7CA3-9044-876B-883B54F8677D}" type="slidenum">
              <a:rPr lang="en-US" smtClean="0"/>
              <a:t>‹#›</a:t>
            </a:fld>
            <a:endParaRPr lang="en-US"/>
          </a:p>
        </p:txBody>
      </p:sp>
      <p:sp>
        <p:nvSpPr>
          <p:cNvPr id="14" name="TextBox 13">
            <a:extLst>
              <a:ext uri="{FF2B5EF4-FFF2-40B4-BE49-F238E27FC236}">
                <a16:creationId xmlns:a16="http://schemas.microsoft.com/office/drawing/2014/main" id="{DE5EBC5C-052A-4032-90AB-E9C9939691F1}"/>
              </a:ext>
            </a:extLst>
          </p:cNvPr>
          <p:cNvSpPr txBox="1"/>
          <p:nvPr userDrawn="1"/>
        </p:nvSpPr>
        <p:spPr>
          <a:xfrm>
            <a:off x="248891" y="6469261"/>
            <a:ext cx="4423719" cy="2051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412750" rtl="0" eaLnBrk="1" fontAlgn="auto" latinLnBrk="0" hangingPunct="0">
              <a:lnSpc>
                <a:spcPct val="100000"/>
              </a:lnSpc>
              <a:spcBef>
                <a:spcPts val="0"/>
              </a:spcBef>
              <a:spcAft>
                <a:spcPts val="0"/>
              </a:spcAft>
              <a:buClrTx/>
              <a:buSzTx/>
              <a:buFontTx/>
              <a:buNone/>
              <a:tabLst/>
              <a:defRPr/>
            </a:pP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Scrum Inc.</a:t>
            </a:r>
            <a:r>
              <a:rPr kumimoji="0" lang="en-US" sz="1000" b="0" i="0" u="none" strike="noStrike" cap="none" spc="0" normalizeH="0" baseline="3000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1993 </a:t>
            </a:r>
            <a:r>
              <a:rPr kumimoji="0" lang="mr-IN"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Helvetica Neue"/>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2021</a:t>
            </a:r>
          </a:p>
        </p:txBody>
      </p:sp>
    </p:spTree>
    <p:extLst>
      <p:ext uri="{BB962C8B-B14F-4D97-AF65-F5344CB8AC3E}">
        <p14:creationId xmlns:p14="http://schemas.microsoft.com/office/powerpoint/2010/main" val="3244870617"/>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4" name="Text Placeholder 7">
            <a:extLst>
              <a:ext uri="{FF2B5EF4-FFF2-40B4-BE49-F238E27FC236}">
                <a16:creationId xmlns:a16="http://schemas.microsoft.com/office/drawing/2014/main" id="{09626F5C-A7B3-4345-ADBE-711FAFB1C59C}"/>
              </a:ext>
            </a:extLst>
          </p:cNvPr>
          <p:cNvSpPr>
            <a:spLocks noGrp="1"/>
          </p:cNvSpPr>
          <p:nvPr>
            <p:ph type="body" sz="quarter" idx="11" hasCustomPrompt="1"/>
          </p:nvPr>
        </p:nvSpPr>
        <p:spPr>
          <a:xfrm>
            <a:off x="6206135" y="628398"/>
            <a:ext cx="5418491" cy="1128717"/>
          </a:xfrm>
        </p:spPr>
        <p:txBody>
          <a:bodyPr anchor="b" anchorCtr="0">
            <a:noAutofit/>
          </a:bodyPr>
          <a:lstStyle>
            <a:lvl1pPr marL="0" indent="0">
              <a:buNone/>
              <a:defRPr sz="2400" b="0" i="0">
                <a:latin typeface="Calibri" panose="020F0502020204030204" pitchFamily="34" charset="0"/>
                <a:ea typeface="Open Sans" charset="0"/>
                <a:cs typeface="Calibri" panose="020F0502020204030204" pitchFamily="34" charset="0"/>
              </a:defRPr>
            </a:lvl1pPr>
            <a:lvl2pPr marL="317500" indent="0">
              <a:buNone/>
              <a:defRPr sz="3300" b="1">
                <a:latin typeface="Open Sans" charset="0"/>
                <a:ea typeface="Open Sans" charset="0"/>
                <a:cs typeface="Open Sans" charset="0"/>
              </a:defRPr>
            </a:lvl2pPr>
            <a:lvl3pPr marL="635000" indent="0">
              <a:buNone/>
              <a:defRPr sz="3300" b="1">
                <a:latin typeface="Open Sans" charset="0"/>
                <a:ea typeface="Open Sans" charset="0"/>
                <a:cs typeface="Open Sans" charset="0"/>
              </a:defRPr>
            </a:lvl3pPr>
            <a:lvl4pPr marL="952500" indent="0">
              <a:buNone/>
              <a:defRPr sz="3300" b="1">
                <a:latin typeface="Open Sans" charset="0"/>
                <a:ea typeface="Open Sans" charset="0"/>
                <a:cs typeface="Open Sans" charset="0"/>
              </a:defRPr>
            </a:lvl4pPr>
            <a:lvl5pPr marL="1270000" indent="0">
              <a:buNone/>
              <a:defRPr sz="3300" b="1">
                <a:latin typeface="Open Sans" charset="0"/>
                <a:ea typeface="Open Sans" charset="0"/>
                <a:cs typeface="Open Sans" charset="0"/>
              </a:defRPr>
            </a:lvl5pPr>
          </a:lstStyle>
          <a:p>
            <a:pPr lvl="0"/>
            <a:r>
              <a:rPr lang="en-US"/>
              <a:t>Click to edit Header</a:t>
            </a:r>
          </a:p>
        </p:txBody>
      </p:sp>
      <p:sp>
        <p:nvSpPr>
          <p:cNvPr id="5" name="Text Placeholder 7">
            <a:extLst>
              <a:ext uri="{FF2B5EF4-FFF2-40B4-BE49-F238E27FC236}">
                <a16:creationId xmlns:a16="http://schemas.microsoft.com/office/drawing/2014/main" id="{871E6128-5CD5-794F-A8E1-C2F3BDDE49F7}"/>
              </a:ext>
            </a:extLst>
          </p:cNvPr>
          <p:cNvSpPr>
            <a:spLocks noGrp="1"/>
          </p:cNvSpPr>
          <p:nvPr>
            <p:ph type="body" sz="quarter" idx="12" hasCustomPrompt="1"/>
          </p:nvPr>
        </p:nvSpPr>
        <p:spPr>
          <a:xfrm>
            <a:off x="6206135" y="2037521"/>
            <a:ext cx="5418491" cy="2795912"/>
          </a:xfrm>
        </p:spPr>
        <p:txBody>
          <a:bodyPr anchor="t" anchorCtr="0">
            <a:noAutofit/>
          </a:bodyPr>
          <a:lstStyle>
            <a:lvl1pPr marL="342900" indent="-342900">
              <a:buFont typeface="Arial" panose="020B0604020202020204" pitchFamily="34" charset="0"/>
              <a:buChar char="•"/>
              <a:defRPr sz="1800" b="0" i="0">
                <a:latin typeface="Calibri" panose="020F0502020204030204" pitchFamily="34" charset="0"/>
                <a:ea typeface="Open Sans" charset="0"/>
                <a:cs typeface="Calibri" panose="020F0502020204030204" pitchFamily="34" charset="0"/>
              </a:defRPr>
            </a:lvl1pPr>
            <a:lvl2pPr marL="317500" indent="0">
              <a:buNone/>
              <a:defRPr sz="3300" b="1">
                <a:latin typeface="Open Sans" charset="0"/>
                <a:ea typeface="Open Sans" charset="0"/>
                <a:cs typeface="Open Sans" charset="0"/>
              </a:defRPr>
            </a:lvl2pPr>
            <a:lvl3pPr marL="635000" indent="0">
              <a:buNone/>
              <a:defRPr sz="3300" b="1">
                <a:latin typeface="Open Sans" charset="0"/>
                <a:ea typeface="Open Sans" charset="0"/>
                <a:cs typeface="Open Sans" charset="0"/>
              </a:defRPr>
            </a:lvl3pPr>
            <a:lvl4pPr marL="952500" indent="0">
              <a:buNone/>
              <a:defRPr sz="3300" b="1">
                <a:latin typeface="Open Sans" charset="0"/>
                <a:ea typeface="Open Sans" charset="0"/>
                <a:cs typeface="Open Sans" charset="0"/>
              </a:defRPr>
            </a:lvl4pPr>
            <a:lvl5pPr marL="1270000" indent="0">
              <a:buNone/>
              <a:defRPr sz="3300" b="1">
                <a:latin typeface="Open Sans" charset="0"/>
                <a:ea typeface="Open Sans" charset="0"/>
                <a:cs typeface="Open Sans" charset="0"/>
              </a:defRPr>
            </a:lvl5pPr>
          </a:lstStyle>
          <a:p>
            <a:pPr lvl="0"/>
            <a:r>
              <a:rPr lang="en-US"/>
              <a:t>Click to edit Header</a:t>
            </a:r>
          </a:p>
        </p:txBody>
      </p:sp>
      <p:pic>
        <p:nvPicPr>
          <p:cNvPr id="7" name="Picture 6" descr="A group of people sitting at a table&#10;&#10;Description automatically generated">
            <a:extLst>
              <a:ext uri="{FF2B5EF4-FFF2-40B4-BE49-F238E27FC236}">
                <a16:creationId xmlns:a16="http://schemas.microsoft.com/office/drawing/2014/main" id="{5A41070A-C36F-7944-B5C3-746926BB55B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54910" y="-12357"/>
            <a:ext cx="6523510" cy="6944498"/>
          </a:xfrm>
          <a:prstGeom prst="rect">
            <a:avLst/>
          </a:prstGeom>
        </p:spPr>
      </p:pic>
      <p:pic>
        <p:nvPicPr>
          <p:cNvPr id="8" name="Scrum Inc_CMYK.pdf" descr="Scrum Inc_CMYK.pdf">
            <a:extLst>
              <a:ext uri="{FF2B5EF4-FFF2-40B4-BE49-F238E27FC236}">
                <a16:creationId xmlns:a16="http://schemas.microsoft.com/office/drawing/2014/main" id="{46FE2C62-3CB6-0E4E-8DB4-CD928E314E8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826769" y="6475098"/>
            <a:ext cx="1111015" cy="193511"/>
          </a:xfrm>
          <a:prstGeom prst="rect">
            <a:avLst/>
          </a:prstGeom>
          <a:ln w="12700">
            <a:miter lim="400000"/>
          </a:ln>
        </p:spPr>
      </p:pic>
      <p:grpSp>
        <p:nvGrpSpPr>
          <p:cNvPr id="9" name="Group 8">
            <a:extLst>
              <a:ext uri="{FF2B5EF4-FFF2-40B4-BE49-F238E27FC236}">
                <a16:creationId xmlns:a16="http://schemas.microsoft.com/office/drawing/2014/main" id="{5E876792-501B-1243-9395-6A0FE49F80BF}"/>
              </a:ext>
            </a:extLst>
          </p:cNvPr>
          <p:cNvGrpSpPr/>
          <p:nvPr/>
        </p:nvGrpSpPr>
        <p:grpSpPr>
          <a:xfrm>
            <a:off x="7789612" y="4911042"/>
            <a:ext cx="2251536" cy="1402176"/>
            <a:chOff x="7205034" y="5175266"/>
            <a:chExt cx="1647987" cy="1026307"/>
          </a:xfrm>
        </p:grpSpPr>
        <p:pic>
          <p:nvPicPr>
            <p:cNvPr id="10" name="Comp 6.png" descr="Comp 6.png">
              <a:extLst>
                <a:ext uri="{FF2B5EF4-FFF2-40B4-BE49-F238E27FC236}">
                  <a16:creationId xmlns:a16="http://schemas.microsoft.com/office/drawing/2014/main" id="{29D65493-E954-F742-A325-DBD0340972AB}"/>
                </a:ext>
              </a:extLst>
            </p:cNvPr>
            <p:cNvPicPr>
              <a:picLocks noChangeAspect="1"/>
            </p:cNvPicPr>
            <p:nvPr/>
          </p:nvPicPr>
          <p:blipFill>
            <a:blip r:embed="rId6"/>
            <a:stretch>
              <a:fillRect/>
            </a:stretch>
          </p:blipFill>
          <p:spPr>
            <a:xfrm>
              <a:off x="7209797" y="5232071"/>
              <a:ext cx="1643224" cy="969502"/>
            </a:xfrm>
            <a:prstGeom prst="rect">
              <a:avLst/>
            </a:prstGeom>
            <a:ln w="12700">
              <a:miter lim="400000"/>
            </a:ln>
          </p:spPr>
        </p:pic>
        <p:pic>
          <p:nvPicPr>
            <p:cNvPr id="11" name="Countdown_Timer_6_5.mov" descr="Countdown_Timer_6_5.mov">
              <a:extLst>
                <a:ext uri="{FF2B5EF4-FFF2-40B4-BE49-F238E27FC236}">
                  <a16:creationId xmlns:a16="http://schemas.microsoft.com/office/drawing/2014/main" id="{F4003A48-59BA-C74E-8766-DD540D0AA235}"/>
                </a:ext>
              </a:extLst>
            </p:cNvPr>
            <p:cNvPicPr>
              <a:picLocks/>
            </p:cNvPicPr>
            <p:nvPr>
              <a:videoFile r:link="rId1"/>
              <p:extLst>
                <p:ext uri="{DAA4B4D4-6D71-4841-9C94-3DE7FCFB9230}">
                  <p14:media xmlns:p14="http://schemas.microsoft.com/office/powerpoint/2010/main" r:embed="rId2">
                    <p14:trim st="120303.2555"/>
                  </p14:media>
                </p:ext>
              </p:extLst>
            </p:nvPr>
          </p:nvPicPr>
          <p:blipFill>
            <a:blip r:embed="rId7"/>
            <a:stretch>
              <a:fillRect/>
            </a:stretch>
          </p:blipFill>
          <p:spPr>
            <a:xfrm>
              <a:off x="7318005" y="5323334"/>
              <a:ext cx="1417281" cy="492967"/>
            </a:xfrm>
            <a:prstGeom prst="rect">
              <a:avLst/>
            </a:prstGeom>
            <a:ln w="12700">
              <a:miter lim="400000"/>
            </a:ln>
          </p:spPr>
        </p:pic>
        <p:pic>
          <p:nvPicPr>
            <p:cNvPr id="12" name="Comp 6 shine.png" descr="Comp 6 shine.png">
              <a:extLst>
                <a:ext uri="{FF2B5EF4-FFF2-40B4-BE49-F238E27FC236}">
                  <a16:creationId xmlns:a16="http://schemas.microsoft.com/office/drawing/2014/main" id="{397EDF15-4A35-FF44-91BF-42C0B593E4B9}"/>
                </a:ext>
              </a:extLst>
            </p:cNvPr>
            <p:cNvPicPr>
              <a:picLocks noChangeAspect="1"/>
            </p:cNvPicPr>
            <p:nvPr/>
          </p:nvPicPr>
          <p:blipFill>
            <a:blip r:embed="rId8"/>
            <a:stretch>
              <a:fillRect/>
            </a:stretch>
          </p:blipFill>
          <p:spPr>
            <a:xfrm>
              <a:off x="7205034" y="5175266"/>
              <a:ext cx="1643224" cy="969502"/>
            </a:xfrm>
            <a:prstGeom prst="rect">
              <a:avLst/>
            </a:prstGeom>
            <a:ln w="12700">
              <a:miter lim="400000"/>
            </a:ln>
          </p:spPr>
        </p:pic>
      </p:grpSp>
      <p:sp>
        <p:nvSpPr>
          <p:cNvPr id="14" name="Slide Number">
            <a:extLst>
              <a:ext uri="{FF2B5EF4-FFF2-40B4-BE49-F238E27FC236}">
                <a16:creationId xmlns:a16="http://schemas.microsoft.com/office/drawing/2014/main" id="{D2A46302-2457-3946-9A46-555380E7BE6F}"/>
              </a:ext>
            </a:extLst>
          </p:cNvPr>
          <p:cNvSpPr txBox="1">
            <a:spLocks noGrp="1"/>
          </p:cNvSpPr>
          <p:nvPr>
            <p:ph type="sldNum" sz="quarter" idx="2"/>
          </p:nvPr>
        </p:nvSpPr>
        <p:spPr>
          <a:xfrm>
            <a:off x="5815867" y="6475098"/>
            <a:ext cx="267702" cy="287258"/>
          </a:xfrm>
          <a:prstGeom prst="rect">
            <a:avLst/>
          </a:prstGeo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31240366"/>
      </p:ext>
    </p:extLst>
  </p:cSld>
  <p:clrMapOvr>
    <a:masterClrMapping/>
  </p:clrMapOvr>
  <p:transition spd="med"/>
  <p:timing>
    <p:tnLst>
      <p:par>
        <p:cTn id="1" dur="indefinite" restart="never" nodeType="tmRoot">
          <p:childTnLst>
            <p:video>
              <p:cMediaNode vol="100000">
                <p:cTn id="2" fill="hold" display="0">
                  <p:stCondLst>
                    <p:cond delay="indefinite"/>
                  </p:stCondLst>
                </p:cTn>
                <p:tgtEl>
                  <p:spTgt spid="11"/>
                </p:tgtEl>
              </p:cMediaNode>
            </p:video>
          </p:childTnLst>
        </p:cTn>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2_Custom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F3D4DCA-8E1B-D749-9696-40801126646F}"/>
              </a:ext>
            </a:extLst>
          </p:cNvPr>
          <p:cNvSpPr/>
          <p:nvPr/>
        </p:nvSpPr>
        <p:spPr>
          <a:xfrm>
            <a:off x="562734" y="1558681"/>
            <a:ext cx="11066532" cy="1248821"/>
          </a:xfrm>
          <a:prstGeom prst="rect">
            <a:avLst/>
          </a:prstGeom>
          <a:solidFill>
            <a:srgbClr val="FFCC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bg2"/>
              </a:solidFill>
            </a:endParaRPr>
          </a:p>
        </p:txBody>
      </p:sp>
      <p:sp>
        <p:nvSpPr>
          <p:cNvPr id="20" name="Text Placeholder 7">
            <a:extLst>
              <a:ext uri="{FF2B5EF4-FFF2-40B4-BE49-F238E27FC236}">
                <a16:creationId xmlns:a16="http://schemas.microsoft.com/office/drawing/2014/main" id="{68C35F9F-219F-164A-ADF4-079CDDB67821}"/>
              </a:ext>
            </a:extLst>
          </p:cNvPr>
          <p:cNvSpPr>
            <a:spLocks noGrp="1"/>
          </p:cNvSpPr>
          <p:nvPr>
            <p:ph type="body" sz="quarter" idx="11" hasCustomPrompt="1"/>
          </p:nvPr>
        </p:nvSpPr>
        <p:spPr>
          <a:xfrm>
            <a:off x="574537" y="183555"/>
            <a:ext cx="7240060" cy="1128717"/>
          </a:xfrm>
        </p:spPr>
        <p:txBody>
          <a:bodyPr anchor="b" anchorCtr="0">
            <a:noAutofit/>
          </a:bodyPr>
          <a:lstStyle>
            <a:lvl1pPr marL="0" indent="0">
              <a:buNone/>
              <a:defRPr sz="2400" b="0" i="0">
                <a:latin typeface="Calibri" panose="020F0502020204030204" pitchFamily="34" charset="0"/>
                <a:ea typeface="Open Sans" charset="0"/>
                <a:cs typeface="Calibri" panose="020F0502020204030204" pitchFamily="34" charset="0"/>
              </a:defRPr>
            </a:lvl1pPr>
            <a:lvl2pPr marL="317500" indent="0">
              <a:buNone/>
              <a:defRPr sz="3300" b="1">
                <a:latin typeface="Open Sans" charset="0"/>
                <a:ea typeface="Open Sans" charset="0"/>
                <a:cs typeface="Open Sans" charset="0"/>
              </a:defRPr>
            </a:lvl2pPr>
            <a:lvl3pPr marL="635000" indent="0">
              <a:buNone/>
              <a:defRPr sz="3300" b="1">
                <a:latin typeface="Open Sans" charset="0"/>
                <a:ea typeface="Open Sans" charset="0"/>
                <a:cs typeface="Open Sans" charset="0"/>
              </a:defRPr>
            </a:lvl3pPr>
            <a:lvl4pPr marL="952500" indent="0">
              <a:buNone/>
              <a:defRPr sz="3300" b="1">
                <a:latin typeface="Open Sans" charset="0"/>
                <a:ea typeface="Open Sans" charset="0"/>
                <a:cs typeface="Open Sans" charset="0"/>
              </a:defRPr>
            </a:lvl4pPr>
            <a:lvl5pPr marL="1270000" indent="0">
              <a:buNone/>
              <a:defRPr sz="3300" b="1">
                <a:latin typeface="Open Sans" charset="0"/>
                <a:ea typeface="Open Sans" charset="0"/>
                <a:cs typeface="Open Sans" charset="0"/>
              </a:defRPr>
            </a:lvl5pPr>
          </a:lstStyle>
          <a:p>
            <a:pPr lvl="0"/>
            <a:r>
              <a:rPr lang="en-US"/>
              <a:t>Click to edit Header</a:t>
            </a:r>
          </a:p>
        </p:txBody>
      </p:sp>
      <p:sp>
        <p:nvSpPr>
          <p:cNvPr id="23" name="Text Placeholder 7">
            <a:extLst>
              <a:ext uri="{FF2B5EF4-FFF2-40B4-BE49-F238E27FC236}">
                <a16:creationId xmlns:a16="http://schemas.microsoft.com/office/drawing/2014/main" id="{EC50CFEE-2049-0F44-9947-E69BB5C9918E}"/>
              </a:ext>
            </a:extLst>
          </p:cNvPr>
          <p:cNvSpPr>
            <a:spLocks noGrp="1"/>
          </p:cNvSpPr>
          <p:nvPr>
            <p:ph type="body" sz="quarter" idx="12" hasCustomPrompt="1"/>
          </p:nvPr>
        </p:nvSpPr>
        <p:spPr>
          <a:xfrm>
            <a:off x="1019908" y="1625493"/>
            <a:ext cx="10117016" cy="1128717"/>
          </a:xfrm>
        </p:spPr>
        <p:txBody>
          <a:bodyPr anchor="ctr" anchorCtr="0">
            <a:noAutofit/>
          </a:bodyPr>
          <a:lstStyle>
            <a:lvl1pPr marL="0" indent="0" algn="ctr">
              <a:buNone/>
              <a:defRPr sz="2400" b="0" i="0">
                <a:latin typeface="Calibri" panose="020F0502020204030204" pitchFamily="34" charset="0"/>
                <a:ea typeface="Open Sans" charset="0"/>
                <a:cs typeface="Calibri" panose="020F0502020204030204" pitchFamily="34" charset="0"/>
              </a:defRPr>
            </a:lvl1pPr>
            <a:lvl2pPr marL="317500" indent="0">
              <a:buNone/>
              <a:defRPr sz="3300" b="1">
                <a:latin typeface="Open Sans" charset="0"/>
                <a:ea typeface="Open Sans" charset="0"/>
                <a:cs typeface="Open Sans" charset="0"/>
              </a:defRPr>
            </a:lvl2pPr>
            <a:lvl3pPr marL="635000" indent="0">
              <a:buNone/>
              <a:defRPr sz="3300" b="1">
                <a:latin typeface="Open Sans" charset="0"/>
                <a:ea typeface="Open Sans" charset="0"/>
                <a:cs typeface="Open Sans" charset="0"/>
              </a:defRPr>
            </a:lvl3pPr>
            <a:lvl4pPr marL="952500" indent="0">
              <a:buNone/>
              <a:defRPr sz="3300" b="1">
                <a:latin typeface="Open Sans" charset="0"/>
                <a:ea typeface="Open Sans" charset="0"/>
                <a:cs typeface="Open Sans" charset="0"/>
              </a:defRPr>
            </a:lvl4pPr>
            <a:lvl5pPr marL="1270000" indent="0">
              <a:buNone/>
              <a:defRPr sz="3300" b="1">
                <a:latin typeface="Open Sans" charset="0"/>
                <a:ea typeface="Open Sans" charset="0"/>
                <a:cs typeface="Open Sans" charset="0"/>
              </a:defRPr>
            </a:lvl5pPr>
          </a:lstStyle>
          <a:p>
            <a:pPr lvl="0"/>
            <a:r>
              <a:rPr lang="en-US"/>
              <a:t>Click to edit content</a:t>
            </a:r>
          </a:p>
        </p:txBody>
      </p:sp>
      <p:sp>
        <p:nvSpPr>
          <p:cNvPr id="24" name="Text Placeholder 7">
            <a:extLst>
              <a:ext uri="{FF2B5EF4-FFF2-40B4-BE49-F238E27FC236}">
                <a16:creationId xmlns:a16="http://schemas.microsoft.com/office/drawing/2014/main" id="{CB6E297D-167C-814C-9416-3EF1F7976B43}"/>
              </a:ext>
            </a:extLst>
          </p:cNvPr>
          <p:cNvSpPr>
            <a:spLocks noGrp="1"/>
          </p:cNvSpPr>
          <p:nvPr>
            <p:ph type="body" sz="quarter" idx="13" hasCustomPrompt="1"/>
          </p:nvPr>
        </p:nvSpPr>
        <p:spPr>
          <a:xfrm>
            <a:off x="1336432" y="3239771"/>
            <a:ext cx="3645877" cy="781752"/>
          </a:xfrm>
        </p:spPr>
        <p:txBody>
          <a:bodyPr anchor="ctr" anchorCtr="0">
            <a:noAutofit/>
          </a:bodyPr>
          <a:lstStyle>
            <a:lvl1pPr marL="0" indent="0" algn="l">
              <a:buNone/>
              <a:defRPr sz="1800" b="0" i="0">
                <a:latin typeface="Calibri" panose="020F0502020204030204" pitchFamily="34" charset="0"/>
                <a:ea typeface="Open Sans" charset="0"/>
                <a:cs typeface="Calibri" panose="020F0502020204030204" pitchFamily="34" charset="0"/>
              </a:defRPr>
            </a:lvl1pPr>
            <a:lvl2pPr marL="317500" indent="0">
              <a:buNone/>
              <a:defRPr sz="3300" b="1">
                <a:latin typeface="Open Sans" charset="0"/>
                <a:ea typeface="Open Sans" charset="0"/>
                <a:cs typeface="Open Sans" charset="0"/>
              </a:defRPr>
            </a:lvl2pPr>
            <a:lvl3pPr marL="635000" indent="0">
              <a:buNone/>
              <a:defRPr sz="3300" b="1">
                <a:latin typeface="Open Sans" charset="0"/>
                <a:ea typeface="Open Sans" charset="0"/>
                <a:cs typeface="Open Sans" charset="0"/>
              </a:defRPr>
            </a:lvl3pPr>
            <a:lvl4pPr marL="952500" indent="0">
              <a:buNone/>
              <a:defRPr sz="3300" b="1">
                <a:latin typeface="Open Sans" charset="0"/>
                <a:ea typeface="Open Sans" charset="0"/>
                <a:cs typeface="Open Sans" charset="0"/>
              </a:defRPr>
            </a:lvl4pPr>
            <a:lvl5pPr marL="1270000" indent="0">
              <a:buNone/>
              <a:defRPr sz="3300" b="1">
                <a:latin typeface="Open Sans" charset="0"/>
                <a:ea typeface="Open Sans" charset="0"/>
                <a:cs typeface="Open Sans" charset="0"/>
              </a:defRPr>
            </a:lvl5pPr>
          </a:lstStyle>
          <a:p>
            <a:pPr lvl="0"/>
            <a:r>
              <a:rPr lang="en-US"/>
              <a:t>Click to edit content</a:t>
            </a:r>
          </a:p>
        </p:txBody>
      </p:sp>
      <p:sp>
        <p:nvSpPr>
          <p:cNvPr id="25" name="Text Placeholder 7">
            <a:extLst>
              <a:ext uri="{FF2B5EF4-FFF2-40B4-BE49-F238E27FC236}">
                <a16:creationId xmlns:a16="http://schemas.microsoft.com/office/drawing/2014/main" id="{1E88C2E0-B817-ED40-AAC8-C51688F3DC88}"/>
              </a:ext>
            </a:extLst>
          </p:cNvPr>
          <p:cNvSpPr>
            <a:spLocks noGrp="1"/>
          </p:cNvSpPr>
          <p:nvPr>
            <p:ph type="body" sz="quarter" idx="14" hasCustomPrompt="1"/>
          </p:nvPr>
        </p:nvSpPr>
        <p:spPr>
          <a:xfrm>
            <a:off x="1336432" y="4236233"/>
            <a:ext cx="3645877" cy="781752"/>
          </a:xfrm>
        </p:spPr>
        <p:txBody>
          <a:bodyPr anchor="ctr" anchorCtr="0">
            <a:noAutofit/>
          </a:bodyPr>
          <a:lstStyle>
            <a:lvl1pPr marL="0" indent="0" algn="l">
              <a:buNone/>
              <a:defRPr sz="1800" b="0" i="0">
                <a:latin typeface="Calibri" panose="020F0502020204030204" pitchFamily="34" charset="0"/>
                <a:ea typeface="Open Sans" charset="0"/>
                <a:cs typeface="Calibri" panose="020F0502020204030204" pitchFamily="34" charset="0"/>
              </a:defRPr>
            </a:lvl1pPr>
            <a:lvl2pPr marL="317500" indent="0">
              <a:buNone/>
              <a:defRPr sz="3300" b="1">
                <a:latin typeface="Open Sans" charset="0"/>
                <a:ea typeface="Open Sans" charset="0"/>
                <a:cs typeface="Open Sans" charset="0"/>
              </a:defRPr>
            </a:lvl2pPr>
            <a:lvl3pPr marL="635000" indent="0">
              <a:buNone/>
              <a:defRPr sz="3300" b="1">
                <a:latin typeface="Open Sans" charset="0"/>
                <a:ea typeface="Open Sans" charset="0"/>
                <a:cs typeface="Open Sans" charset="0"/>
              </a:defRPr>
            </a:lvl3pPr>
            <a:lvl4pPr marL="952500" indent="0">
              <a:buNone/>
              <a:defRPr sz="3300" b="1">
                <a:latin typeface="Open Sans" charset="0"/>
                <a:ea typeface="Open Sans" charset="0"/>
                <a:cs typeface="Open Sans" charset="0"/>
              </a:defRPr>
            </a:lvl4pPr>
            <a:lvl5pPr marL="1270000" indent="0">
              <a:buNone/>
              <a:defRPr sz="3300" b="1">
                <a:latin typeface="Open Sans" charset="0"/>
                <a:ea typeface="Open Sans" charset="0"/>
                <a:cs typeface="Open Sans" charset="0"/>
              </a:defRPr>
            </a:lvl5pPr>
          </a:lstStyle>
          <a:p>
            <a:pPr lvl="0"/>
            <a:r>
              <a:rPr lang="en-US"/>
              <a:t>Click to edit content</a:t>
            </a:r>
          </a:p>
        </p:txBody>
      </p:sp>
      <p:sp>
        <p:nvSpPr>
          <p:cNvPr id="26" name="Text Placeholder 7">
            <a:extLst>
              <a:ext uri="{FF2B5EF4-FFF2-40B4-BE49-F238E27FC236}">
                <a16:creationId xmlns:a16="http://schemas.microsoft.com/office/drawing/2014/main" id="{3AF53BBE-FE8A-C946-9194-BD93C592CEB2}"/>
              </a:ext>
            </a:extLst>
          </p:cNvPr>
          <p:cNvSpPr>
            <a:spLocks noGrp="1"/>
          </p:cNvSpPr>
          <p:nvPr>
            <p:ph type="body" sz="quarter" idx="15" hasCustomPrompt="1"/>
          </p:nvPr>
        </p:nvSpPr>
        <p:spPr>
          <a:xfrm>
            <a:off x="1336432" y="5232694"/>
            <a:ext cx="3645877" cy="781752"/>
          </a:xfrm>
        </p:spPr>
        <p:txBody>
          <a:bodyPr anchor="ctr" anchorCtr="0">
            <a:noAutofit/>
          </a:bodyPr>
          <a:lstStyle>
            <a:lvl1pPr marL="0" indent="0" algn="l">
              <a:buNone/>
              <a:defRPr sz="1800" b="0" i="0">
                <a:latin typeface="Calibri" panose="020F0502020204030204" pitchFamily="34" charset="0"/>
                <a:ea typeface="Open Sans" charset="0"/>
                <a:cs typeface="Calibri" panose="020F0502020204030204" pitchFamily="34" charset="0"/>
              </a:defRPr>
            </a:lvl1pPr>
            <a:lvl2pPr marL="317500" indent="0">
              <a:buNone/>
              <a:defRPr sz="3300" b="1">
                <a:latin typeface="Open Sans" charset="0"/>
                <a:ea typeface="Open Sans" charset="0"/>
                <a:cs typeface="Open Sans" charset="0"/>
              </a:defRPr>
            </a:lvl2pPr>
            <a:lvl3pPr marL="635000" indent="0">
              <a:buNone/>
              <a:defRPr sz="3300" b="1">
                <a:latin typeface="Open Sans" charset="0"/>
                <a:ea typeface="Open Sans" charset="0"/>
                <a:cs typeface="Open Sans" charset="0"/>
              </a:defRPr>
            </a:lvl3pPr>
            <a:lvl4pPr marL="952500" indent="0">
              <a:buNone/>
              <a:defRPr sz="3300" b="1">
                <a:latin typeface="Open Sans" charset="0"/>
                <a:ea typeface="Open Sans" charset="0"/>
                <a:cs typeface="Open Sans" charset="0"/>
              </a:defRPr>
            </a:lvl4pPr>
            <a:lvl5pPr marL="1270000" indent="0">
              <a:buNone/>
              <a:defRPr sz="3300" b="1">
                <a:latin typeface="Open Sans" charset="0"/>
                <a:ea typeface="Open Sans" charset="0"/>
                <a:cs typeface="Open Sans" charset="0"/>
              </a:defRPr>
            </a:lvl5pPr>
          </a:lstStyle>
          <a:p>
            <a:pPr lvl="0"/>
            <a:r>
              <a:rPr lang="en-US"/>
              <a:t>Click to edit content</a:t>
            </a:r>
          </a:p>
        </p:txBody>
      </p:sp>
      <p:sp>
        <p:nvSpPr>
          <p:cNvPr id="27" name="Text Placeholder 7">
            <a:extLst>
              <a:ext uri="{FF2B5EF4-FFF2-40B4-BE49-F238E27FC236}">
                <a16:creationId xmlns:a16="http://schemas.microsoft.com/office/drawing/2014/main" id="{72CA8338-229E-BE40-83A1-A7F196A5A76C}"/>
              </a:ext>
            </a:extLst>
          </p:cNvPr>
          <p:cNvSpPr>
            <a:spLocks noGrp="1"/>
          </p:cNvSpPr>
          <p:nvPr>
            <p:ph type="body" sz="quarter" idx="16" hasCustomPrompt="1"/>
          </p:nvPr>
        </p:nvSpPr>
        <p:spPr>
          <a:xfrm>
            <a:off x="7209692" y="3239771"/>
            <a:ext cx="3645877" cy="781752"/>
          </a:xfrm>
        </p:spPr>
        <p:txBody>
          <a:bodyPr anchor="ctr" anchorCtr="0">
            <a:noAutofit/>
          </a:bodyPr>
          <a:lstStyle>
            <a:lvl1pPr marL="0" indent="0" algn="l">
              <a:buNone/>
              <a:defRPr sz="1800" b="0" i="0">
                <a:latin typeface="Calibri" panose="020F0502020204030204" pitchFamily="34" charset="0"/>
                <a:ea typeface="Open Sans" charset="0"/>
                <a:cs typeface="Calibri" panose="020F0502020204030204" pitchFamily="34" charset="0"/>
              </a:defRPr>
            </a:lvl1pPr>
            <a:lvl2pPr marL="317500" indent="0">
              <a:buNone/>
              <a:defRPr sz="3300" b="1">
                <a:latin typeface="Open Sans" charset="0"/>
                <a:ea typeface="Open Sans" charset="0"/>
                <a:cs typeface="Open Sans" charset="0"/>
              </a:defRPr>
            </a:lvl2pPr>
            <a:lvl3pPr marL="635000" indent="0">
              <a:buNone/>
              <a:defRPr sz="3300" b="1">
                <a:latin typeface="Open Sans" charset="0"/>
                <a:ea typeface="Open Sans" charset="0"/>
                <a:cs typeface="Open Sans" charset="0"/>
              </a:defRPr>
            </a:lvl3pPr>
            <a:lvl4pPr marL="952500" indent="0">
              <a:buNone/>
              <a:defRPr sz="3300" b="1">
                <a:latin typeface="Open Sans" charset="0"/>
                <a:ea typeface="Open Sans" charset="0"/>
                <a:cs typeface="Open Sans" charset="0"/>
              </a:defRPr>
            </a:lvl4pPr>
            <a:lvl5pPr marL="1270000" indent="0">
              <a:buNone/>
              <a:defRPr sz="3300" b="1">
                <a:latin typeface="Open Sans" charset="0"/>
                <a:ea typeface="Open Sans" charset="0"/>
                <a:cs typeface="Open Sans" charset="0"/>
              </a:defRPr>
            </a:lvl5pPr>
          </a:lstStyle>
          <a:p>
            <a:pPr lvl="0"/>
            <a:r>
              <a:rPr lang="en-US"/>
              <a:t>Click to edit content</a:t>
            </a:r>
          </a:p>
        </p:txBody>
      </p:sp>
      <p:sp>
        <p:nvSpPr>
          <p:cNvPr id="28" name="Text Placeholder 7">
            <a:extLst>
              <a:ext uri="{FF2B5EF4-FFF2-40B4-BE49-F238E27FC236}">
                <a16:creationId xmlns:a16="http://schemas.microsoft.com/office/drawing/2014/main" id="{50E760F7-5EC7-564E-B93E-276012B5AAC9}"/>
              </a:ext>
            </a:extLst>
          </p:cNvPr>
          <p:cNvSpPr>
            <a:spLocks noGrp="1"/>
          </p:cNvSpPr>
          <p:nvPr>
            <p:ph type="body" sz="quarter" idx="17" hasCustomPrompt="1"/>
          </p:nvPr>
        </p:nvSpPr>
        <p:spPr>
          <a:xfrm>
            <a:off x="7209692" y="4236233"/>
            <a:ext cx="3645877" cy="781752"/>
          </a:xfrm>
        </p:spPr>
        <p:txBody>
          <a:bodyPr anchor="ctr" anchorCtr="0">
            <a:noAutofit/>
          </a:bodyPr>
          <a:lstStyle>
            <a:lvl1pPr marL="0" indent="0" algn="l">
              <a:buNone/>
              <a:defRPr sz="1800" b="0" i="0">
                <a:latin typeface="Calibri" panose="020F0502020204030204" pitchFamily="34" charset="0"/>
                <a:ea typeface="Open Sans" charset="0"/>
                <a:cs typeface="Calibri" panose="020F0502020204030204" pitchFamily="34" charset="0"/>
              </a:defRPr>
            </a:lvl1pPr>
            <a:lvl2pPr marL="317500" indent="0">
              <a:buNone/>
              <a:defRPr sz="3300" b="1">
                <a:latin typeface="Open Sans" charset="0"/>
                <a:ea typeface="Open Sans" charset="0"/>
                <a:cs typeface="Open Sans" charset="0"/>
              </a:defRPr>
            </a:lvl2pPr>
            <a:lvl3pPr marL="635000" indent="0">
              <a:buNone/>
              <a:defRPr sz="3300" b="1">
                <a:latin typeface="Open Sans" charset="0"/>
                <a:ea typeface="Open Sans" charset="0"/>
                <a:cs typeface="Open Sans" charset="0"/>
              </a:defRPr>
            </a:lvl3pPr>
            <a:lvl4pPr marL="952500" indent="0">
              <a:buNone/>
              <a:defRPr sz="3300" b="1">
                <a:latin typeface="Open Sans" charset="0"/>
                <a:ea typeface="Open Sans" charset="0"/>
                <a:cs typeface="Open Sans" charset="0"/>
              </a:defRPr>
            </a:lvl4pPr>
            <a:lvl5pPr marL="1270000" indent="0">
              <a:buNone/>
              <a:defRPr sz="3300" b="1">
                <a:latin typeface="Open Sans" charset="0"/>
                <a:ea typeface="Open Sans" charset="0"/>
                <a:cs typeface="Open Sans" charset="0"/>
              </a:defRPr>
            </a:lvl5pPr>
          </a:lstStyle>
          <a:p>
            <a:pPr lvl="0"/>
            <a:r>
              <a:rPr lang="en-US"/>
              <a:t>Click to edit content</a:t>
            </a:r>
          </a:p>
        </p:txBody>
      </p:sp>
      <p:sp>
        <p:nvSpPr>
          <p:cNvPr id="29" name="Text Placeholder 7">
            <a:extLst>
              <a:ext uri="{FF2B5EF4-FFF2-40B4-BE49-F238E27FC236}">
                <a16:creationId xmlns:a16="http://schemas.microsoft.com/office/drawing/2014/main" id="{DF7082DF-73F0-064B-9957-87D225E5A21C}"/>
              </a:ext>
            </a:extLst>
          </p:cNvPr>
          <p:cNvSpPr>
            <a:spLocks noGrp="1"/>
          </p:cNvSpPr>
          <p:nvPr>
            <p:ph type="body" sz="quarter" idx="18" hasCustomPrompt="1"/>
          </p:nvPr>
        </p:nvSpPr>
        <p:spPr>
          <a:xfrm>
            <a:off x="7209692" y="5232694"/>
            <a:ext cx="3645877" cy="781752"/>
          </a:xfrm>
        </p:spPr>
        <p:txBody>
          <a:bodyPr anchor="ctr" anchorCtr="0">
            <a:noAutofit/>
          </a:bodyPr>
          <a:lstStyle>
            <a:lvl1pPr marL="0" indent="0" algn="l">
              <a:buNone/>
              <a:defRPr sz="1800" b="0" i="0">
                <a:latin typeface="Calibri" panose="020F0502020204030204" pitchFamily="34" charset="0"/>
                <a:ea typeface="Open Sans" charset="0"/>
                <a:cs typeface="Calibri" panose="020F0502020204030204" pitchFamily="34" charset="0"/>
              </a:defRPr>
            </a:lvl1pPr>
            <a:lvl2pPr marL="317500" indent="0">
              <a:buNone/>
              <a:defRPr sz="3300" b="1">
                <a:latin typeface="Open Sans" charset="0"/>
                <a:ea typeface="Open Sans" charset="0"/>
                <a:cs typeface="Open Sans" charset="0"/>
              </a:defRPr>
            </a:lvl2pPr>
            <a:lvl3pPr marL="635000" indent="0">
              <a:buNone/>
              <a:defRPr sz="3300" b="1">
                <a:latin typeface="Open Sans" charset="0"/>
                <a:ea typeface="Open Sans" charset="0"/>
                <a:cs typeface="Open Sans" charset="0"/>
              </a:defRPr>
            </a:lvl3pPr>
            <a:lvl4pPr marL="952500" indent="0">
              <a:buNone/>
              <a:defRPr sz="3300" b="1">
                <a:latin typeface="Open Sans" charset="0"/>
                <a:ea typeface="Open Sans" charset="0"/>
                <a:cs typeface="Open Sans" charset="0"/>
              </a:defRPr>
            </a:lvl4pPr>
            <a:lvl5pPr marL="1270000" indent="0">
              <a:buNone/>
              <a:defRPr sz="3300" b="1">
                <a:latin typeface="Open Sans" charset="0"/>
                <a:ea typeface="Open Sans" charset="0"/>
                <a:cs typeface="Open Sans" charset="0"/>
              </a:defRPr>
            </a:lvl5pPr>
          </a:lstStyle>
          <a:p>
            <a:pPr lvl="0"/>
            <a:r>
              <a:rPr lang="en-US"/>
              <a:t>Click to edit content</a:t>
            </a:r>
          </a:p>
        </p:txBody>
      </p:sp>
      <p:pic>
        <p:nvPicPr>
          <p:cNvPr id="30" name="Scrum Inc_CMYK.pdf" descr="Scrum Inc_CMYK.pdf">
            <a:extLst>
              <a:ext uri="{FF2B5EF4-FFF2-40B4-BE49-F238E27FC236}">
                <a16:creationId xmlns:a16="http://schemas.microsoft.com/office/drawing/2014/main" id="{F3343C25-FFC7-FA42-8616-6F5B196C339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826769" y="6475098"/>
            <a:ext cx="1111015" cy="193511"/>
          </a:xfrm>
          <a:prstGeom prst="rect">
            <a:avLst/>
          </a:prstGeom>
          <a:ln w="12700">
            <a:miter lim="400000"/>
          </a:ln>
        </p:spPr>
      </p:pic>
      <p:sp>
        <p:nvSpPr>
          <p:cNvPr id="14" name="Slide Number">
            <a:extLst>
              <a:ext uri="{FF2B5EF4-FFF2-40B4-BE49-F238E27FC236}">
                <a16:creationId xmlns:a16="http://schemas.microsoft.com/office/drawing/2014/main" id="{B24093A2-C7E5-3242-84A8-D419F4119820}"/>
              </a:ext>
            </a:extLst>
          </p:cNvPr>
          <p:cNvSpPr txBox="1">
            <a:spLocks noGrp="1"/>
          </p:cNvSpPr>
          <p:nvPr>
            <p:ph type="sldNum" sz="quarter" idx="2"/>
          </p:nvPr>
        </p:nvSpPr>
        <p:spPr>
          <a:xfrm>
            <a:off x="5815867" y="6475098"/>
            <a:ext cx="267702" cy="287258"/>
          </a:xfrm>
          <a:prstGeom prst="rect">
            <a:avLst/>
          </a:prstGeo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2244653282"/>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4_Custom Layout">
    <p:spTree>
      <p:nvGrpSpPr>
        <p:cNvPr id="1" name=""/>
        <p:cNvGrpSpPr/>
        <p:nvPr/>
      </p:nvGrpSpPr>
      <p:grpSpPr>
        <a:xfrm>
          <a:off x="0" y="0"/>
          <a:ext cx="0" cy="0"/>
          <a:chOff x="0" y="0"/>
          <a:chExt cx="0" cy="0"/>
        </a:xfrm>
      </p:grpSpPr>
      <p:pic>
        <p:nvPicPr>
          <p:cNvPr id="4" name="Picture 3" descr="A picture containing holding&#10;&#10;Description automatically generated">
            <a:extLst>
              <a:ext uri="{FF2B5EF4-FFF2-40B4-BE49-F238E27FC236}">
                <a16:creationId xmlns:a16="http://schemas.microsoft.com/office/drawing/2014/main" id="{C4F7C0DC-8886-2944-92E0-FD780B602C2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1724" y="-11723"/>
            <a:ext cx="12285785" cy="3708400"/>
          </a:xfrm>
          <a:prstGeom prst="rect">
            <a:avLst/>
          </a:prstGeom>
        </p:spPr>
      </p:pic>
      <p:sp>
        <p:nvSpPr>
          <p:cNvPr id="5" name="Rectangle 4">
            <a:extLst>
              <a:ext uri="{FF2B5EF4-FFF2-40B4-BE49-F238E27FC236}">
                <a16:creationId xmlns:a16="http://schemas.microsoft.com/office/drawing/2014/main" id="{FC7464CB-1E8D-FE4F-A1B2-3BA580E6A074}"/>
              </a:ext>
            </a:extLst>
          </p:cNvPr>
          <p:cNvSpPr/>
          <p:nvPr/>
        </p:nvSpPr>
        <p:spPr>
          <a:xfrm>
            <a:off x="-11724" y="1719112"/>
            <a:ext cx="12285785" cy="246221"/>
          </a:xfrm>
          <a:prstGeom prst="rect">
            <a:avLst/>
          </a:prstGeom>
          <a:solidFill>
            <a:schemeClr val="tx1">
              <a:alpha val="7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mn-lt"/>
              <a:ea typeface="+mn-ea"/>
              <a:cs typeface="+mn-cs"/>
              <a:sym typeface="Helvetica Neue Medium"/>
            </a:endParaRPr>
          </a:p>
        </p:txBody>
      </p:sp>
      <p:sp>
        <p:nvSpPr>
          <p:cNvPr id="6" name="Text Placeholder 7">
            <a:extLst>
              <a:ext uri="{FF2B5EF4-FFF2-40B4-BE49-F238E27FC236}">
                <a16:creationId xmlns:a16="http://schemas.microsoft.com/office/drawing/2014/main" id="{6DB2F1C6-4D45-BE4E-AD7E-AC32979E602F}"/>
              </a:ext>
            </a:extLst>
          </p:cNvPr>
          <p:cNvSpPr>
            <a:spLocks noGrp="1"/>
          </p:cNvSpPr>
          <p:nvPr>
            <p:ph type="body" sz="quarter" idx="11" hasCustomPrompt="1"/>
          </p:nvPr>
        </p:nvSpPr>
        <p:spPr>
          <a:xfrm>
            <a:off x="574537" y="183555"/>
            <a:ext cx="7240060" cy="1128717"/>
          </a:xfrm>
        </p:spPr>
        <p:txBody>
          <a:bodyPr anchor="b" anchorCtr="0">
            <a:noAutofit/>
          </a:bodyPr>
          <a:lstStyle>
            <a:lvl1pPr marL="0" indent="0">
              <a:buNone/>
              <a:defRPr sz="2400" b="0" i="0">
                <a:solidFill>
                  <a:schemeClr val="bg1"/>
                </a:solidFill>
                <a:latin typeface="Calibri" panose="020F0502020204030204" pitchFamily="34" charset="0"/>
                <a:ea typeface="Open Sans" charset="0"/>
                <a:cs typeface="Calibri" panose="020F0502020204030204" pitchFamily="34" charset="0"/>
              </a:defRPr>
            </a:lvl1pPr>
            <a:lvl2pPr marL="317500" indent="0">
              <a:buNone/>
              <a:defRPr sz="3300" b="1">
                <a:latin typeface="Open Sans" charset="0"/>
                <a:ea typeface="Open Sans" charset="0"/>
                <a:cs typeface="Open Sans" charset="0"/>
              </a:defRPr>
            </a:lvl2pPr>
            <a:lvl3pPr marL="635000" indent="0">
              <a:buNone/>
              <a:defRPr sz="3300" b="1">
                <a:latin typeface="Open Sans" charset="0"/>
                <a:ea typeface="Open Sans" charset="0"/>
                <a:cs typeface="Open Sans" charset="0"/>
              </a:defRPr>
            </a:lvl3pPr>
            <a:lvl4pPr marL="952500" indent="0">
              <a:buNone/>
              <a:defRPr sz="3300" b="1">
                <a:latin typeface="Open Sans" charset="0"/>
                <a:ea typeface="Open Sans" charset="0"/>
                <a:cs typeface="Open Sans" charset="0"/>
              </a:defRPr>
            </a:lvl4pPr>
            <a:lvl5pPr marL="1270000" indent="0">
              <a:buNone/>
              <a:defRPr sz="3300" b="1">
                <a:latin typeface="Open Sans" charset="0"/>
                <a:ea typeface="Open Sans" charset="0"/>
                <a:cs typeface="Open Sans" charset="0"/>
              </a:defRPr>
            </a:lvl5pPr>
          </a:lstStyle>
          <a:p>
            <a:pPr lvl="0"/>
            <a:r>
              <a:rPr lang="en-US"/>
              <a:t>Click to edit Header</a:t>
            </a:r>
          </a:p>
        </p:txBody>
      </p:sp>
      <p:sp>
        <p:nvSpPr>
          <p:cNvPr id="7" name="Rectangle 6">
            <a:extLst>
              <a:ext uri="{FF2B5EF4-FFF2-40B4-BE49-F238E27FC236}">
                <a16:creationId xmlns:a16="http://schemas.microsoft.com/office/drawing/2014/main" id="{ABD0AABA-2BDC-6E45-83BB-089F03A1754E}"/>
              </a:ext>
            </a:extLst>
          </p:cNvPr>
          <p:cNvSpPr/>
          <p:nvPr/>
        </p:nvSpPr>
        <p:spPr>
          <a:xfrm>
            <a:off x="605790" y="1511954"/>
            <a:ext cx="10980420" cy="4827886"/>
          </a:xfrm>
          <a:prstGeom prst="rect">
            <a:avLst/>
          </a:prstGeom>
          <a:solidFill>
            <a:schemeClr val="bg1"/>
          </a:solidFill>
          <a:ln>
            <a:noFill/>
          </a:ln>
          <a:effectLst>
            <a:outerShdw blurRad="317500" sx="101000" sy="101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nvGrpSpPr>
          <p:cNvPr id="16" name="Group 15">
            <a:extLst>
              <a:ext uri="{FF2B5EF4-FFF2-40B4-BE49-F238E27FC236}">
                <a16:creationId xmlns:a16="http://schemas.microsoft.com/office/drawing/2014/main" id="{1B4EC209-75A1-5149-8BAB-948024FDF632}"/>
              </a:ext>
            </a:extLst>
          </p:cNvPr>
          <p:cNvGrpSpPr/>
          <p:nvPr/>
        </p:nvGrpSpPr>
        <p:grpSpPr>
          <a:xfrm>
            <a:off x="1373270" y="2318296"/>
            <a:ext cx="821875" cy="821875"/>
            <a:chOff x="3304278" y="4752906"/>
            <a:chExt cx="1837981" cy="1837981"/>
          </a:xfrm>
        </p:grpSpPr>
        <p:sp>
          <p:nvSpPr>
            <p:cNvPr id="8" name="Oval 7">
              <a:extLst>
                <a:ext uri="{FF2B5EF4-FFF2-40B4-BE49-F238E27FC236}">
                  <a16:creationId xmlns:a16="http://schemas.microsoft.com/office/drawing/2014/main" id="{934FABB5-B225-3A4C-A31A-E2F11075F1C5}"/>
                </a:ext>
              </a:extLst>
            </p:cNvPr>
            <p:cNvSpPr/>
            <p:nvPr/>
          </p:nvSpPr>
          <p:spPr>
            <a:xfrm>
              <a:off x="3304278" y="4752906"/>
              <a:ext cx="1837981" cy="1837981"/>
            </a:xfrm>
            <a:prstGeom prst="ellipse">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pic>
          <p:nvPicPr>
            <p:cNvPr id="9" name="Picture 8">
              <a:extLst>
                <a:ext uri="{FF2B5EF4-FFF2-40B4-BE49-F238E27FC236}">
                  <a16:creationId xmlns:a16="http://schemas.microsoft.com/office/drawing/2014/main" id="{04F5FE4A-E5F5-DC4B-ACF6-2E1042421E56}"/>
                </a:ext>
              </a:extLst>
            </p:cNvPr>
            <p:cNvPicPr>
              <a:picLocks/>
            </p:cNvPicPr>
            <p:nvPr/>
          </p:nvPicPr>
          <p:blipFill>
            <a:blip r:embed="rId3" cstate="screen">
              <a:extLst>
                <a:ext uri="{28A0092B-C50C-407E-A947-70E740481C1C}">
                  <a14:useLocalDpi xmlns:a14="http://schemas.microsoft.com/office/drawing/2010/main"/>
                </a:ext>
              </a:extLst>
            </a:blip>
            <a:stretch>
              <a:fillRect/>
            </a:stretch>
          </p:blipFill>
          <p:spPr>
            <a:xfrm>
              <a:off x="3793888" y="5197421"/>
              <a:ext cx="925035" cy="948951"/>
            </a:xfrm>
            <a:prstGeom prst="rect">
              <a:avLst/>
            </a:prstGeom>
          </p:spPr>
        </p:pic>
      </p:grpSp>
      <p:grpSp>
        <p:nvGrpSpPr>
          <p:cNvPr id="18" name="Group 17">
            <a:extLst>
              <a:ext uri="{FF2B5EF4-FFF2-40B4-BE49-F238E27FC236}">
                <a16:creationId xmlns:a16="http://schemas.microsoft.com/office/drawing/2014/main" id="{41FFD239-5454-8B44-98CE-9F4BD772736C}"/>
              </a:ext>
            </a:extLst>
          </p:cNvPr>
          <p:cNvGrpSpPr/>
          <p:nvPr/>
        </p:nvGrpSpPr>
        <p:grpSpPr>
          <a:xfrm>
            <a:off x="6461754" y="2358419"/>
            <a:ext cx="821875" cy="821875"/>
            <a:chOff x="12101633" y="4752906"/>
            <a:chExt cx="1837981" cy="1837981"/>
          </a:xfrm>
        </p:grpSpPr>
        <p:sp>
          <p:nvSpPr>
            <p:cNvPr id="10" name="Oval 9">
              <a:extLst>
                <a:ext uri="{FF2B5EF4-FFF2-40B4-BE49-F238E27FC236}">
                  <a16:creationId xmlns:a16="http://schemas.microsoft.com/office/drawing/2014/main" id="{A0CBAF1B-E888-BB45-9FC5-C18942750F8F}"/>
                </a:ext>
              </a:extLst>
            </p:cNvPr>
            <p:cNvSpPr/>
            <p:nvPr/>
          </p:nvSpPr>
          <p:spPr>
            <a:xfrm>
              <a:off x="12101633" y="4752906"/>
              <a:ext cx="1837981" cy="1837981"/>
            </a:xfrm>
            <a:prstGeom prst="ellipse">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pic>
          <p:nvPicPr>
            <p:cNvPr id="13" name="Picture 12">
              <a:extLst>
                <a:ext uri="{FF2B5EF4-FFF2-40B4-BE49-F238E27FC236}">
                  <a16:creationId xmlns:a16="http://schemas.microsoft.com/office/drawing/2014/main" id="{C335330E-46FD-144C-A6C9-3996805AB319}"/>
                </a:ext>
              </a:extLst>
            </p:cNvPr>
            <p:cNvPicPr>
              <a:picLocks/>
            </p:cNvPicPr>
            <p:nvPr/>
          </p:nvPicPr>
          <p:blipFill>
            <a:blip r:embed="rId4" cstate="screen">
              <a:extLst>
                <a:ext uri="{28A0092B-C50C-407E-A947-70E740481C1C}">
                  <a14:useLocalDpi xmlns:a14="http://schemas.microsoft.com/office/drawing/2010/main"/>
                </a:ext>
              </a:extLst>
            </a:blip>
            <a:stretch>
              <a:fillRect/>
            </a:stretch>
          </p:blipFill>
          <p:spPr>
            <a:xfrm>
              <a:off x="12448354" y="5094164"/>
              <a:ext cx="1149482" cy="1149482"/>
            </a:xfrm>
            <a:prstGeom prst="rect">
              <a:avLst/>
            </a:prstGeom>
          </p:spPr>
        </p:pic>
      </p:grpSp>
      <p:grpSp>
        <p:nvGrpSpPr>
          <p:cNvPr id="17" name="Group 16">
            <a:extLst>
              <a:ext uri="{FF2B5EF4-FFF2-40B4-BE49-F238E27FC236}">
                <a16:creationId xmlns:a16="http://schemas.microsoft.com/office/drawing/2014/main" id="{7AEDE503-278D-B84F-A416-CE522D8F3A9E}"/>
              </a:ext>
            </a:extLst>
          </p:cNvPr>
          <p:cNvGrpSpPr/>
          <p:nvPr/>
        </p:nvGrpSpPr>
        <p:grpSpPr>
          <a:xfrm>
            <a:off x="1373269" y="4390038"/>
            <a:ext cx="821875" cy="821875"/>
            <a:chOff x="3304278" y="8585845"/>
            <a:chExt cx="1837981" cy="1837981"/>
          </a:xfrm>
        </p:grpSpPr>
        <p:sp>
          <p:nvSpPr>
            <p:cNvPr id="11" name="Oval 10">
              <a:extLst>
                <a:ext uri="{FF2B5EF4-FFF2-40B4-BE49-F238E27FC236}">
                  <a16:creationId xmlns:a16="http://schemas.microsoft.com/office/drawing/2014/main" id="{B910DC52-353C-1741-810C-842B58E18B2F}"/>
                </a:ext>
              </a:extLst>
            </p:cNvPr>
            <p:cNvSpPr/>
            <p:nvPr/>
          </p:nvSpPr>
          <p:spPr>
            <a:xfrm>
              <a:off x="3304278" y="8585845"/>
              <a:ext cx="1837981" cy="1837981"/>
            </a:xfrm>
            <a:prstGeom prst="ellipse">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pic>
          <p:nvPicPr>
            <p:cNvPr id="14" name="Picture 13">
              <a:extLst>
                <a:ext uri="{FF2B5EF4-FFF2-40B4-BE49-F238E27FC236}">
                  <a16:creationId xmlns:a16="http://schemas.microsoft.com/office/drawing/2014/main" id="{430E85A1-CD4C-F540-9A81-8389E09B6251}"/>
                </a:ext>
              </a:extLst>
            </p:cNvPr>
            <p:cNvPicPr>
              <a:picLocks/>
            </p:cNvPicPr>
            <p:nvPr/>
          </p:nvPicPr>
          <p:blipFill>
            <a:blip r:embed="rId5" cstate="screen">
              <a:extLst>
                <a:ext uri="{28A0092B-C50C-407E-A947-70E740481C1C}">
                  <a14:useLocalDpi xmlns:a14="http://schemas.microsoft.com/office/drawing/2010/main"/>
                </a:ext>
              </a:extLst>
            </a:blip>
            <a:stretch>
              <a:fillRect/>
            </a:stretch>
          </p:blipFill>
          <p:spPr>
            <a:xfrm>
              <a:off x="3663161" y="8979990"/>
              <a:ext cx="1102654" cy="1102654"/>
            </a:xfrm>
            <a:prstGeom prst="rect">
              <a:avLst/>
            </a:prstGeom>
          </p:spPr>
        </p:pic>
      </p:grpSp>
      <p:grpSp>
        <p:nvGrpSpPr>
          <p:cNvPr id="19" name="Group 18">
            <a:extLst>
              <a:ext uri="{FF2B5EF4-FFF2-40B4-BE49-F238E27FC236}">
                <a16:creationId xmlns:a16="http://schemas.microsoft.com/office/drawing/2014/main" id="{8607EFB2-187D-BD42-A5CB-F3DBA25FCA4B}"/>
              </a:ext>
            </a:extLst>
          </p:cNvPr>
          <p:cNvGrpSpPr/>
          <p:nvPr/>
        </p:nvGrpSpPr>
        <p:grpSpPr>
          <a:xfrm>
            <a:off x="6461754" y="4390039"/>
            <a:ext cx="821875" cy="821875"/>
            <a:chOff x="12101633" y="8585845"/>
            <a:chExt cx="1837981" cy="1837981"/>
          </a:xfrm>
        </p:grpSpPr>
        <p:sp>
          <p:nvSpPr>
            <p:cNvPr id="12" name="Oval 11">
              <a:extLst>
                <a:ext uri="{FF2B5EF4-FFF2-40B4-BE49-F238E27FC236}">
                  <a16:creationId xmlns:a16="http://schemas.microsoft.com/office/drawing/2014/main" id="{EBB56315-E978-7F4F-B499-A73CF0521DD5}"/>
                </a:ext>
              </a:extLst>
            </p:cNvPr>
            <p:cNvSpPr/>
            <p:nvPr/>
          </p:nvSpPr>
          <p:spPr>
            <a:xfrm>
              <a:off x="12101633" y="8585845"/>
              <a:ext cx="1837981" cy="1837981"/>
            </a:xfrm>
            <a:prstGeom prst="ellipse">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pic>
          <p:nvPicPr>
            <p:cNvPr id="15" name="Picture 14">
              <a:extLst>
                <a:ext uri="{FF2B5EF4-FFF2-40B4-BE49-F238E27FC236}">
                  <a16:creationId xmlns:a16="http://schemas.microsoft.com/office/drawing/2014/main" id="{C495D74D-44A8-D049-80DE-64C52D0C13D6}"/>
                </a:ext>
              </a:extLst>
            </p:cNvPr>
            <p:cNvPicPr>
              <a:picLocks/>
            </p:cNvPicPr>
            <p:nvPr/>
          </p:nvPicPr>
          <p:blipFill>
            <a:blip r:embed="rId6" cstate="screen">
              <a:extLst>
                <a:ext uri="{28A0092B-C50C-407E-A947-70E740481C1C}">
                  <a14:useLocalDpi xmlns:a14="http://schemas.microsoft.com/office/drawing/2010/main"/>
                </a:ext>
              </a:extLst>
            </a:blip>
            <a:stretch>
              <a:fillRect/>
            </a:stretch>
          </p:blipFill>
          <p:spPr>
            <a:xfrm>
              <a:off x="12518369" y="9025615"/>
              <a:ext cx="1010061" cy="1010061"/>
            </a:xfrm>
            <a:prstGeom prst="rect">
              <a:avLst/>
            </a:prstGeom>
          </p:spPr>
        </p:pic>
      </p:grpSp>
      <p:sp>
        <p:nvSpPr>
          <p:cNvPr id="20" name="Text Placeholder 7">
            <a:extLst>
              <a:ext uri="{FF2B5EF4-FFF2-40B4-BE49-F238E27FC236}">
                <a16:creationId xmlns:a16="http://schemas.microsoft.com/office/drawing/2014/main" id="{7D49313D-F0F4-0548-B3F7-8CE2B6924955}"/>
              </a:ext>
            </a:extLst>
          </p:cNvPr>
          <p:cNvSpPr>
            <a:spLocks noGrp="1"/>
          </p:cNvSpPr>
          <p:nvPr>
            <p:ph type="body" sz="quarter" idx="13" hasCustomPrompt="1"/>
          </p:nvPr>
        </p:nvSpPr>
        <p:spPr>
          <a:xfrm>
            <a:off x="2283066" y="2358419"/>
            <a:ext cx="3645877" cy="781752"/>
          </a:xfrm>
        </p:spPr>
        <p:txBody>
          <a:bodyPr anchor="ctr" anchorCtr="0">
            <a:noAutofit/>
          </a:bodyPr>
          <a:lstStyle>
            <a:lvl1pPr marL="0" marR="0" indent="0" algn="l" defTabSz="412750" rtl="0" eaLnBrk="1" fontAlgn="auto" latinLnBrk="0" hangingPunct="1">
              <a:lnSpc>
                <a:spcPct val="100000"/>
              </a:lnSpc>
              <a:spcBef>
                <a:spcPts val="2950"/>
              </a:spcBef>
              <a:spcAft>
                <a:spcPts val="0"/>
              </a:spcAft>
              <a:buClrTx/>
              <a:buSzPct val="125000"/>
              <a:buFontTx/>
              <a:buNone/>
              <a:tabLst/>
              <a:defRPr sz="1800" b="0" i="0">
                <a:latin typeface="Calibri" panose="020F0502020204030204" pitchFamily="34" charset="0"/>
                <a:ea typeface="Open Sans" charset="0"/>
                <a:cs typeface="Calibri" panose="020F0502020204030204" pitchFamily="34" charset="0"/>
              </a:defRPr>
            </a:lvl1pPr>
            <a:lvl2pPr marL="317500" indent="0">
              <a:buNone/>
              <a:defRPr sz="3300" b="1">
                <a:latin typeface="Open Sans" charset="0"/>
                <a:ea typeface="Open Sans" charset="0"/>
                <a:cs typeface="Open Sans" charset="0"/>
              </a:defRPr>
            </a:lvl2pPr>
            <a:lvl3pPr marL="635000" indent="0">
              <a:buNone/>
              <a:defRPr sz="3300" b="1">
                <a:latin typeface="Open Sans" charset="0"/>
                <a:ea typeface="Open Sans" charset="0"/>
                <a:cs typeface="Open Sans" charset="0"/>
              </a:defRPr>
            </a:lvl3pPr>
            <a:lvl4pPr marL="952500" indent="0">
              <a:buNone/>
              <a:defRPr sz="3300" b="1">
                <a:latin typeface="Open Sans" charset="0"/>
                <a:ea typeface="Open Sans" charset="0"/>
                <a:cs typeface="Open Sans" charset="0"/>
              </a:defRPr>
            </a:lvl4pPr>
            <a:lvl5pPr marL="1270000" indent="0">
              <a:buNone/>
              <a:defRPr sz="3300" b="1">
                <a:latin typeface="Open Sans" charset="0"/>
                <a:ea typeface="Open Sans" charset="0"/>
                <a:cs typeface="Open Sans" charset="0"/>
              </a:defRPr>
            </a:lvl5pPr>
          </a:lstStyle>
          <a:p>
            <a:r>
              <a:rPr lang="en-US" sz="1800">
                <a:latin typeface="Open Sans" panose="020B0606030504020204" pitchFamily="34" charset="0"/>
                <a:ea typeface="Open Sans" panose="020B0606030504020204" pitchFamily="34" charset="0"/>
                <a:cs typeface="Open Sans" panose="020B0606030504020204" pitchFamily="34" charset="0"/>
              </a:rPr>
              <a:t>Caption 1</a:t>
            </a:r>
          </a:p>
        </p:txBody>
      </p:sp>
      <p:sp>
        <p:nvSpPr>
          <p:cNvPr id="21" name="Text Placeholder 7">
            <a:extLst>
              <a:ext uri="{FF2B5EF4-FFF2-40B4-BE49-F238E27FC236}">
                <a16:creationId xmlns:a16="http://schemas.microsoft.com/office/drawing/2014/main" id="{7515B730-7D1F-FD48-A665-3C0A048B9D54}"/>
              </a:ext>
            </a:extLst>
          </p:cNvPr>
          <p:cNvSpPr>
            <a:spLocks noGrp="1"/>
          </p:cNvSpPr>
          <p:nvPr>
            <p:ph type="body" sz="quarter" idx="14" hasCustomPrompt="1"/>
          </p:nvPr>
        </p:nvSpPr>
        <p:spPr>
          <a:xfrm>
            <a:off x="7359159" y="2358419"/>
            <a:ext cx="3645877" cy="781752"/>
          </a:xfrm>
        </p:spPr>
        <p:txBody>
          <a:bodyPr anchor="ctr" anchorCtr="0">
            <a:noAutofit/>
          </a:bodyPr>
          <a:lstStyle>
            <a:lvl1pPr marL="0" marR="0" indent="0" algn="l" defTabSz="412750" rtl="0" eaLnBrk="1" fontAlgn="auto" latinLnBrk="0" hangingPunct="1">
              <a:lnSpc>
                <a:spcPct val="100000"/>
              </a:lnSpc>
              <a:spcBef>
                <a:spcPts val="2950"/>
              </a:spcBef>
              <a:spcAft>
                <a:spcPts val="0"/>
              </a:spcAft>
              <a:buClrTx/>
              <a:buSzPct val="125000"/>
              <a:buFontTx/>
              <a:buNone/>
              <a:tabLst/>
              <a:defRPr sz="1800" b="0" i="0">
                <a:latin typeface="Calibri" panose="020F0502020204030204" pitchFamily="34" charset="0"/>
                <a:ea typeface="Open Sans" charset="0"/>
                <a:cs typeface="Calibri" panose="020F0502020204030204" pitchFamily="34" charset="0"/>
              </a:defRPr>
            </a:lvl1pPr>
            <a:lvl2pPr marL="317500" indent="0">
              <a:buNone/>
              <a:defRPr sz="3300" b="1">
                <a:latin typeface="Open Sans" charset="0"/>
                <a:ea typeface="Open Sans" charset="0"/>
                <a:cs typeface="Open Sans" charset="0"/>
              </a:defRPr>
            </a:lvl2pPr>
            <a:lvl3pPr marL="635000" indent="0">
              <a:buNone/>
              <a:defRPr sz="3300" b="1">
                <a:latin typeface="Open Sans" charset="0"/>
                <a:ea typeface="Open Sans" charset="0"/>
                <a:cs typeface="Open Sans" charset="0"/>
              </a:defRPr>
            </a:lvl3pPr>
            <a:lvl4pPr marL="952500" indent="0">
              <a:buNone/>
              <a:defRPr sz="3300" b="1">
                <a:latin typeface="Open Sans" charset="0"/>
                <a:ea typeface="Open Sans" charset="0"/>
                <a:cs typeface="Open Sans" charset="0"/>
              </a:defRPr>
            </a:lvl4pPr>
            <a:lvl5pPr marL="1270000" indent="0">
              <a:buNone/>
              <a:defRPr sz="3300" b="1">
                <a:latin typeface="Open Sans" charset="0"/>
                <a:ea typeface="Open Sans" charset="0"/>
                <a:cs typeface="Open Sans" charset="0"/>
              </a:defRPr>
            </a:lvl5pPr>
          </a:lstStyle>
          <a:p>
            <a:r>
              <a:rPr lang="en-US">
                <a:latin typeface="Open Sans" panose="020B0606030504020204" pitchFamily="34" charset="0"/>
                <a:ea typeface="Open Sans" panose="020B0606030504020204" pitchFamily="34" charset="0"/>
                <a:cs typeface="Open Sans" panose="020B0606030504020204" pitchFamily="34" charset="0"/>
              </a:rPr>
              <a:t>Caption 2</a:t>
            </a:r>
          </a:p>
        </p:txBody>
      </p:sp>
      <p:sp>
        <p:nvSpPr>
          <p:cNvPr id="22" name="Text Placeholder 7">
            <a:extLst>
              <a:ext uri="{FF2B5EF4-FFF2-40B4-BE49-F238E27FC236}">
                <a16:creationId xmlns:a16="http://schemas.microsoft.com/office/drawing/2014/main" id="{DB16F96B-D2E6-184E-AFD9-498429FD1B85}"/>
              </a:ext>
            </a:extLst>
          </p:cNvPr>
          <p:cNvSpPr>
            <a:spLocks noGrp="1"/>
          </p:cNvSpPr>
          <p:nvPr>
            <p:ph type="body" sz="quarter" idx="15" hasCustomPrompt="1"/>
          </p:nvPr>
        </p:nvSpPr>
        <p:spPr>
          <a:xfrm>
            <a:off x="2283066" y="4409958"/>
            <a:ext cx="3645877" cy="781752"/>
          </a:xfrm>
        </p:spPr>
        <p:txBody>
          <a:bodyPr anchor="ctr" anchorCtr="0">
            <a:noAutofit/>
          </a:bodyPr>
          <a:lstStyle>
            <a:lvl1pPr marL="0" marR="0" indent="0" algn="l" defTabSz="412750" rtl="0" eaLnBrk="1" fontAlgn="auto" latinLnBrk="0" hangingPunct="1">
              <a:lnSpc>
                <a:spcPct val="100000"/>
              </a:lnSpc>
              <a:spcBef>
                <a:spcPts val="2950"/>
              </a:spcBef>
              <a:spcAft>
                <a:spcPts val="0"/>
              </a:spcAft>
              <a:buClrTx/>
              <a:buSzPct val="125000"/>
              <a:buFontTx/>
              <a:buNone/>
              <a:tabLst/>
              <a:defRPr sz="1800" b="0" i="0">
                <a:latin typeface="Calibri" panose="020F0502020204030204" pitchFamily="34" charset="0"/>
                <a:ea typeface="Open Sans" charset="0"/>
                <a:cs typeface="Calibri" panose="020F0502020204030204" pitchFamily="34" charset="0"/>
              </a:defRPr>
            </a:lvl1pPr>
            <a:lvl2pPr marL="317500" indent="0">
              <a:buNone/>
              <a:defRPr sz="3300" b="1">
                <a:latin typeface="Open Sans" charset="0"/>
                <a:ea typeface="Open Sans" charset="0"/>
                <a:cs typeface="Open Sans" charset="0"/>
              </a:defRPr>
            </a:lvl2pPr>
            <a:lvl3pPr marL="635000" indent="0">
              <a:buNone/>
              <a:defRPr sz="3300" b="1">
                <a:latin typeface="Open Sans" charset="0"/>
                <a:ea typeface="Open Sans" charset="0"/>
                <a:cs typeface="Open Sans" charset="0"/>
              </a:defRPr>
            </a:lvl3pPr>
            <a:lvl4pPr marL="952500" indent="0">
              <a:buNone/>
              <a:defRPr sz="3300" b="1">
                <a:latin typeface="Open Sans" charset="0"/>
                <a:ea typeface="Open Sans" charset="0"/>
                <a:cs typeface="Open Sans" charset="0"/>
              </a:defRPr>
            </a:lvl4pPr>
            <a:lvl5pPr marL="1270000" indent="0">
              <a:buNone/>
              <a:defRPr sz="3300" b="1">
                <a:latin typeface="Open Sans" charset="0"/>
                <a:ea typeface="Open Sans" charset="0"/>
                <a:cs typeface="Open Sans" charset="0"/>
              </a:defRPr>
            </a:lvl5pPr>
          </a:lstStyle>
          <a:p>
            <a:r>
              <a:rPr lang="en-US">
                <a:latin typeface="Open Sans" panose="020B0606030504020204" pitchFamily="34" charset="0"/>
                <a:ea typeface="Open Sans" panose="020B0606030504020204" pitchFamily="34" charset="0"/>
                <a:cs typeface="Open Sans" panose="020B0606030504020204" pitchFamily="34" charset="0"/>
              </a:rPr>
              <a:t>Caption 3</a:t>
            </a:r>
          </a:p>
        </p:txBody>
      </p:sp>
      <p:sp>
        <p:nvSpPr>
          <p:cNvPr id="23" name="Text Placeholder 7">
            <a:extLst>
              <a:ext uri="{FF2B5EF4-FFF2-40B4-BE49-F238E27FC236}">
                <a16:creationId xmlns:a16="http://schemas.microsoft.com/office/drawing/2014/main" id="{24695CCC-0648-A642-935F-BD1D00F7B632}"/>
              </a:ext>
            </a:extLst>
          </p:cNvPr>
          <p:cNvSpPr>
            <a:spLocks noGrp="1"/>
          </p:cNvSpPr>
          <p:nvPr>
            <p:ph type="body" sz="quarter" idx="16" hasCustomPrompt="1"/>
          </p:nvPr>
        </p:nvSpPr>
        <p:spPr>
          <a:xfrm>
            <a:off x="7359159" y="4409958"/>
            <a:ext cx="3645877" cy="781752"/>
          </a:xfrm>
        </p:spPr>
        <p:txBody>
          <a:bodyPr anchor="ctr" anchorCtr="0">
            <a:noAutofit/>
          </a:bodyPr>
          <a:lstStyle>
            <a:lvl1pPr marL="0" marR="0" indent="0" algn="l" defTabSz="412750" rtl="0" eaLnBrk="1" fontAlgn="auto" latinLnBrk="0" hangingPunct="1">
              <a:lnSpc>
                <a:spcPct val="100000"/>
              </a:lnSpc>
              <a:spcBef>
                <a:spcPts val="2950"/>
              </a:spcBef>
              <a:spcAft>
                <a:spcPts val="0"/>
              </a:spcAft>
              <a:buClrTx/>
              <a:buSzPct val="125000"/>
              <a:buFontTx/>
              <a:buNone/>
              <a:tabLst/>
              <a:defRPr sz="1800" b="0" i="0">
                <a:latin typeface="Calibri" panose="020F0502020204030204" pitchFamily="34" charset="0"/>
                <a:ea typeface="Open Sans" charset="0"/>
                <a:cs typeface="Calibri" panose="020F0502020204030204" pitchFamily="34" charset="0"/>
              </a:defRPr>
            </a:lvl1pPr>
            <a:lvl2pPr marL="317500" indent="0">
              <a:buNone/>
              <a:defRPr sz="3300" b="1">
                <a:latin typeface="Open Sans" charset="0"/>
                <a:ea typeface="Open Sans" charset="0"/>
                <a:cs typeface="Open Sans" charset="0"/>
              </a:defRPr>
            </a:lvl2pPr>
            <a:lvl3pPr marL="635000" indent="0">
              <a:buNone/>
              <a:defRPr sz="3300" b="1">
                <a:latin typeface="Open Sans" charset="0"/>
                <a:ea typeface="Open Sans" charset="0"/>
                <a:cs typeface="Open Sans" charset="0"/>
              </a:defRPr>
            </a:lvl3pPr>
            <a:lvl4pPr marL="952500" indent="0">
              <a:buNone/>
              <a:defRPr sz="3300" b="1">
                <a:latin typeface="Open Sans" charset="0"/>
                <a:ea typeface="Open Sans" charset="0"/>
                <a:cs typeface="Open Sans" charset="0"/>
              </a:defRPr>
            </a:lvl4pPr>
            <a:lvl5pPr marL="1270000" indent="0">
              <a:buNone/>
              <a:defRPr sz="3300" b="1">
                <a:latin typeface="Open Sans" charset="0"/>
                <a:ea typeface="Open Sans" charset="0"/>
                <a:cs typeface="Open Sans" charset="0"/>
              </a:defRPr>
            </a:lvl5pPr>
          </a:lstStyle>
          <a:p>
            <a:r>
              <a:rPr lang="en-US">
                <a:latin typeface="Open Sans" panose="020B0606030504020204" pitchFamily="34" charset="0"/>
                <a:ea typeface="Open Sans" panose="020B0606030504020204" pitchFamily="34" charset="0"/>
                <a:cs typeface="Open Sans" panose="020B0606030504020204" pitchFamily="34" charset="0"/>
              </a:rPr>
              <a:t>Caption 4</a:t>
            </a:r>
          </a:p>
        </p:txBody>
      </p:sp>
      <p:sp>
        <p:nvSpPr>
          <p:cNvPr id="24" name="Text Placeholder 7">
            <a:extLst>
              <a:ext uri="{FF2B5EF4-FFF2-40B4-BE49-F238E27FC236}">
                <a16:creationId xmlns:a16="http://schemas.microsoft.com/office/drawing/2014/main" id="{249F55FB-3EEA-4646-9423-D8678CDAB667}"/>
              </a:ext>
            </a:extLst>
          </p:cNvPr>
          <p:cNvSpPr>
            <a:spLocks noGrp="1"/>
          </p:cNvSpPr>
          <p:nvPr>
            <p:ph type="body" sz="quarter" idx="17" hasCustomPrompt="1"/>
          </p:nvPr>
        </p:nvSpPr>
        <p:spPr>
          <a:xfrm>
            <a:off x="1280117" y="5608796"/>
            <a:ext cx="9631767" cy="632795"/>
          </a:xfrm>
        </p:spPr>
        <p:txBody>
          <a:bodyPr anchor="ctr" anchorCtr="0">
            <a:noAutofit/>
          </a:bodyPr>
          <a:lstStyle>
            <a:lvl1pPr marL="0" indent="0" algn="ctr">
              <a:buNone/>
              <a:defRPr sz="2400" b="0" i="0">
                <a:solidFill>
                  <a:schemeClr val="tx1"/>
                </a:solidFill>
                <a:latin typeface="Calibri" panose="020F0502020204030204" pitchFamily="34" charset="0"/>
                <a:ea typeface="Open Sans" charset="0"/>
                <a:cs typeface="Calibri" panose="020F0502020204030204" pitchFamily="34" charset="0"/>
              </a:defRPr>
            </a:lvl1pPr>
            <a:lvl2pPr marL="317500" indent="0">
              <a:buNone/>
              <a:defRPr sz="3300" b="1">
                <a:latin typeface="Open Sans" charset="0"/>
                <a:ea typeface="Open Sans" charset="0"/>
                <a:cs typeface="Open Sans" charset="0"/>
              </a:defRPr>
            </a:lvl2pPr>
            <a:lvl3pPr marL="635000" indent="0">
              <a:buNone/>
              <a:defRPr sz="3300" b="1">
                <a:latin typeface="Open Sans" charset="0"/>
                <a:ea typeface="Open Sans" charset="0"/>
                <a:cs typeface="Open Sans" charset="0"/>
              </a:defRPr>
            </a:lvl3pPr>
            <a:lvl4pPr marL="952500" indent="0">
              <a:buNone/>
              <a:defRPr sz="3300" b="1">
                <a:latin typeface="Open Sans" charset="0"/>
                <a:ea typeface="Open Sans" charset="0"/>
                <a:cs typeface="Open Sans" charset="0"/>
              </a:defRPr>
            </a:lvl4pPr>
            <a:lvl5pPr marL="1270000" indent="0">
              <a:buNone/>
              <a:defRPr sz="3300" b="1">
                <a:latin typeface="Open Sans" charset="0"/>
                <a:ea typeface="Open Sans" charset="0"/>
                <a:cs typeface="Open Sans" charset="0"/>
              </a:defRPr>
            </a:lvl5pPr>
          </a:lstStyle>
          <a:p>
            <a:pPr lvl="0"/>
            <a:r>
              <a:rPr lang="en-US"/>
              <a:t>Bold statement</a:t>
            </a:r>
          </a:p>
        </p:txBody>
      </p:sp>
      <p:pic>
        <p:nvPicPr>
          <p:cNvPr id="25" name="Scrum Inc_CMYK.pdf" descr="Scrum Inc_CMYK.pdf">
            <a:extLst>
              <a:ext uri="{FF2B5EF4-FFF2-40B4-BE49-F238E27FC236}">
                <a16:creationId xmlns:a16="http://schemas.microsoft.com/office/drawing/2014/main" id="{40C56055-90AC-0A49-B247-CACAF3932D3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826769" y="6475098"/>
            <a:ext cx="1111015" cy="193511"/>
          </a:xfrm>
          <a:prstGeom prst="rect">
            <a:avLst/>
          </a:prstGeom>
          <a:ln w="12700">
            <a:miter lim="400000"/>
          </a:ln>
        </p:spPr>
      </p:pic>
      <p:sp>
        <p:nvSpPr>
          <p:cNvPr id="27" name="Slide Number">
            <a:extLst>
              <a:ext uri="{FF2B5EF4-FFF2-40B4-BE49-F238E27FC236}">
                <a16:creationId xmlns:a16="http://schemas.microsoft.com/office/drawing/2014/main" id="{E8358195-4385-024D-86BB-FF0887BC381E}"/>
              </a:ext>
            </a:extLst>
          </p:cNvPr>
          <p:cNvSpPr txBox="1">
            <a:spLocks noGrp="1"/>
          </p:cNvSpPr>
          <p:nvPr>
            <p:ph type="sldNum" sz="quarter" idx="2"/>
          </p:nvPr>
        </p:nvSpPr>
        <p:spPr>
          <a:xfrm>
            <a:off x="5815867" y="6475098"/>
            <a:ext cx="267702" cy="287258"/>
          </a:xfrm>
          <a:prstGeom prst="rect">
            <a:avLst/>
          </a:prstGeom>
        </p:spPr>
        <p:txBody>
          <a:bodyPr/>
          <a:lstStyle/>
          <a:p>
            <a:fld id="{86CB4B4D-7CA3-9044-876B-883B54F8677D}" type="slidenum">
              <a:rPr lang="en-US" smtClean="0"/>
              <a:t>‹#›</a:t>
            </a:fld>
            <a:endParaRPr lang="en-US"/>
          </a:p>
        </p:txBody>
      </p:sp>
      <p:sp>
        <p:nvSpPr>
          <p:cNvPr id="26" name="TextBox 25">
            <a:extLst>
              <a:ext uri="{FF2B5EF4-FFF2-40B4-BE49-F238E27FC236}">
                <a16:creationId xmlns:a16="http://schemas.microsoft.com/office/drawing/2014/main" id="{B1B7B004-84CF-4F69-8C09-DCE58F58101D}"/>
              </a:ext>
            </a:extLst>
          </p:cNvPr>
          <p:cNvSpPr txBox="1"/>
          <p:nvPr userDrawn="1"/>
        </p:nvSpPr>
        <p:spPr>
          <a:xfrm>
            <a:off x="248891" y="6469261"/>
            <a:ext cx="4423719" cy="2051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412750" rtl="0" eaLnBrk="1" fontAlgn="auto" latinLnBrk="0" hangingPunct="0">
              <a:lnSpc>
                <a:spcPct val="100000"/>
              </a:lnSpc>
              <a:spcBef>
                <a:spcPts val="0"/>
              </a:spcBef>
              <a:spcAft>
                <a:spcPts val="0"/>
              </a:spcAft>
              <a:buClrTx/>
              <a:buSzTx/>
              <a:buFontTx/>
              <a:buNone/>
              <a:tabLst/>
              <a:defRPr/>
            </a:pP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Scrum Inc.</a:t>
            </a:r>
            <a:r>
              <a:rPr kumimoji="0" lang="en-US" sz="1000" b="0" i="0" u="none" strike="noStrike" cap="none" spc="0" normalizeH="0" baseline="3000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1993 </a:t>
            </a:r>
            <a:r>
              <a:rPr kumimoji="0" lang="mr-IN"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Helvetica Neue"/>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2021</a:t>
            </a:r>
          </a:p>
        </p:txBody>
      </p:sp>
    </p:spTree>
    <p:extLst>
      <p:ext uri="{BB962C8B-B14F-4D97-AF65-F5344CB8AC3E}">
        <p14:creationId xmlns:p14="http://schemas.microsoft.com/office/powerpoint/2010/main" val="3434040016"/>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6_Custom Layou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27542CD-6EC3-4643-B166-B8C36541F6A1}"/>
              </a:ext>
            </a:extLst>
          </p:cNvPr>
          <p:cNvPicPr>
            <a:picLocks noChangeAspect="1"/>
          </p:cNvPicPr>
          <p:nvPr/>
        </p:nvPicPr>
        <p:blipFill>
          <a:blip r:embed="rId2"/>
          <a:stretch>
            <a:fillRect/>
          </a:stretch>
        </p:blipFill>
        <p:spPr>
          <a:xfrm>
            <a:off x="574536" y="1466734"/>
            <a:ext cx="2666504" cy="4513813"/>
          </a:xfrm>
          <a:prstGeom prst="rect">
            <a:avLst/>
          </a:prstGeom>
        </p:spPr>
      </p:pic>
      <p:sp>
        <p:nvSpPr>
          <p:cNvPr id="8" name="Text Placeholder 7">
            <a:extLst>
              <a:ext uri="{FF2B5EF4-FFF2-40B4-BE49-F238E27FC236}">
                <a16:creationId xmlns:a16="http://schemas.microsoft.com/office/drawing/2014/main" id="{9E69B065-45C9-E043-B784-9EF0320AAA06}"/>
              </a:ext>
            </a:extLst>
          </p:cNvPr>
          <p:cNvSpPr>
            <a:spLocks noGrp="1"/>
          </p:cNvSpPr>
          <p:nvPr>
            <p:ph type="body" sz="quarter" idx="11" hasCustomPrompt="1"/>
          </p:nvPr>
        </p:nvSpPr>
        <p:spPr>
          <a:xfrm>
            <a:off x="574537" y="183555"/>
            <a:ext cx="7240060" cy="1128717"/>
          </a:xfrm>
        </p:spPr>
        <p:txBody>
          <a:bodyPr anchor="b" anchorCtr="0">
            <a:noAutofit/>
          </a:bodyPr>
          <a:lstStyle>
            <a:lvl1pPr marL="0" indent="0">
              <a:buNone/>
              <a:defRPr sz="2400" b="0" i="0">
                <a:latin typeface="Calibri" panose="020F0502020204030204" pitchFamily="34" charset="0"/>
                <a:ea typeface="Open Sans" charset="0"/>
                <a:cs typeface="Calibri" panose="020F0502020204030204" pitchFamily="34" charset="0"/>
              </a:defRPr>
            </a:lvl1pPr>
            <a:lvl2pPr marL="317500" indent="0">
              <a:buNone/>
              <a:defRPr sz="3300" b="1">
                <a:latin typeface="Open Sans" charset="0"/>
                <a:ea typeface="Open Sans" charset="0"/>
                <a:cs typeface="Open Sans" charset="0"/>
              </a:defRPr>
            </a:lvl2pPr>
            <a:lvl3pPr marL="635000" indent="0">
              <a:buNone/>
              <a:defRPr sz="3300" b="1">
                <a:latin typeface="Open Sans" charset="0"/>
                <a:ea typeface="Open Sans" charset="0"/>
                <a:cs typeface="Open Sans" charset="0"/>
              </a:defRPr>
            </a:lvl3pPr>
            <a:lvl4pPr marL="952500" indent="0">
              <a:buNone/>
              <a:defRPr sz="3300" b="1">
                <a:latin typeface="Open Sans" charset="0"/>
                <a:ea typeface="Open Sans" charset="0"/>
                <a:cs typeface="Open Sans" charset="0"/>
              </a:defRPr>
            </a:lvl4pPr>
            <a:lvl5pPr marL="1270000" indent="0">
              <a:buNone/>
              <a:defRPr sz="3300" b="1">
                <a:latin typeface="Open Sans" charset="0"/>
                <a:ea typeface="Open Sans" charset="0"/>
                <a:cs typeface="Open Sans" charset="0"/>
              </a:defRPr>
            </a:lvl5pPr>
          </a:lstStyle>
          <a:p>
            <a:pPr lvl="0"/>
            <a:r>
              <a:rPr lang="en-US"/>
              <a:t>Click to edit Header</a:t>
            </a:r>
          </a:p>
        </p:txBody>
      </p:sp>
      <p:sp>
        <p:nvSpPr>
          <p:cNvPr id="9" name="Rectangle 8">
            <a:extLst>
              <a:ext uri="{FF2B5EF4-FFF2-40B4-BE49-F238E27FC236}">
                <a16:creationId xmlns:a16="http://schemas.microsoft.com/office/drawing/2014/main" id="{876A2B4D-67E2-3A41-A8BB-9BBB499D5CE3}"/>
              </a:ext>
            </a:extLst>
          </p:cNvPr>
          <p:cNvSpPr/>
          <p:nvPr/>
        </p:nvSpPr>
        <p:spPr>
          <a:xfrm>
            <a:off x="555188" y="6114587"/>
            <a:ext cx="11081624" cy="246221"/>
          </a:xfrm>
          <a:prstGeom prst="rect">
            <a:avLst/>
          </a:prstGeom>
          <a:solidFill>
            <a:srgbClr val="CC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8" name="TextBox 17">
            <a:extLst>
              <a:ext uri="{FF2B5EF4-FFF2-40B4-BE49-F238E27FC236}">
                <a16:creationId xmlns:a16="http://schemas.microsoft.com/office/drawing/2014/main" id="{8A94C39F-D818-8E41-9EA2-F372EF32DEA8}"/>
              </a:ext>
            </a:extLst>
          </p:cNvPr>
          <p:cNvSpPr txBox="1"/>
          <p:nvPr/>
        </p:nvSpPr>
        <p:spPr>
          <a:xfrm>
            <a:off x="6756400" y="1615440"/>
            <a:ext cx="0" cy="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25400" tIns="25400" rIns="25400" bIns="25400" numCol="1" spcCol="38100" rtlCol="0" anchor="ctr">
            <a:noAutofit/>
          </a:bodyPr>
          <a:lstStyle/>
          <a:p>
            <a:pPr marL="0" marR="0" indent="0" algn="l" defTabSz="412750" rtl="0" fontAlgn="auto" latinLnBrk="0" hangingPunct="0">
              <a:lnSpc>
                <a:spcPct val="100000"/>
              </a:lnSpc>
              <a:spcBef>
                <a:spcPts val="0"/>
              </a:spcBef>
              <a:spcAft>
                <a:spcPts val="0"/>
              </a:spcAft>
              <a:buClrTx/>
              <a:buSzTx/>
              <a:buFontTx/>
              <a:buNone/>
              <a:tabLst/>
            </a:pPr>
            <a:endParaRPr kumimoji="0" lang="en-US" sz="3300" b="0" i="0" u="none" strike="noStrike" cap="none" spc="0" normalizeH="0" baseline="0">
              <a:ln>
                <a:noFill/>
              </a:ln>
              <a:solidFill>
                <a:srgbClr val="000000"/>
              </a:solidFill>
              <a:effectLst/>
              <a:uFillTx/>
              <a:latin typeface="Calibri" panose="020F0502020204030204" pitchFamily="34" charset="0"/>
              <a:ea typeface="Open Sans" charset="0"/>
              <a:cs typeface="Calibri" panose="020F0502020204030204" pitchFamily="34" charset="0"/>
              <a:sym typeface="Helvetica Neue"/>
            </a:endParaRPr>
          </a:p>
        </p:txBody>
      </p:sp>
      <p:sp>
        <p:nvSpPr>
          <p:cNvPr id="24" name="Text Placeholder 23">
            <a:extLst>
              <a:ext uri="{FF2B5EF4-FFF2-40B4-BE49-F238E27FC236}">
                <a16:creationId xmlns:a16="http://schemas.microsoft.com/office/drawing/2014/main" id="{8738F45A-BC7B-8B47-83F3-C8F446B88F16}"/>
              </a:ext>
            </a:extLst>
          </p:cNvPr>
          <p:cNvSpPr>
            <a:spLocks noGrp="1"/>
          </p:cNvSpPr>
          <p:nvPr>
            <p:ph type="body" sz="quarter" idx="12" hasCustomPrompt="1"/>
          </p:nvPr>
        </p:nvSpPr>
        <p:spPr>
          <a:xfrm>
            <a:off x="3241040" y="1503680"/>
            <a:ext cx="5303838" cy="204490"/>
          </a:xfrm>
        </p:spPr>
        <p:txBody>
          <a:bodyPr anchor="t">
            <a:noAutofit/>
          </a:bodyPr>
          <a:lstStyle>
            <a:lvl1pPr marL="0" indent="0">
              <a:lnSpc>
                <a:spcPct val="100000"/>
              </a:lnSpc>
              <a:spcBef>
                <a:spcPts val="0"/>
              </a:spcBef>
              <a:buFont typeface="Arial" panose="020B0604020202020204" pitchFamily="34" charset="0"/>
              <a:buNone/>
              <a:defRPr sz="1200" b="0" i="0">
                <a:solidFill>
                  <a:srgbClr val="798F48"/>
                </a:solidFill>
                <a:latin typeface="Calibri" panose="020F0502020204030204" pitchFamily="34" charset="0"/>
                <a:ea typeface="Open Sans" panose="020B0606030504020204" pitchFamily="34" charset="0"/>
                <a:cs typeface="Calibri" panose="020F0502020204030204" pitchFamily="34" charset="0"/>
              </a:defRPr>
            </a:lvl1pPr>
            <a:lvl2pPr marL="317500" indent="0">
              <a:buNone/>
              <a:defRPr sz="1200">
                <a:latin typeface="Open Sans" panose="020B0606030504020204" pitchFamily="34" charset="0"/>
                <a:ea typeface="Open Sans" panose="020B0606030504020204" pitchFamily="34" charset="0"/>
                <a:cs typeface="Open Sans" panose="020B0606030504020204" pitchFamily="34" charset="0"/>
              </a:defRPr>
            </a:lvl2pPr>
            <a:lvl3pPr marL="635000" indent="0">
              <a:buNone/>
              <a:defRPr sz="1200">
                <a:latin typeface="Open Sans" panose="020B0606030504020204" pitchFamily="34" charset="0"/>
                <a:ea typeface="Open Sans" panose="020B0606030504020204" pitchFamily="34" charset="0"/>
                <a:cs typeface="Open Sans" panose="020B0606030504020204" pitchFamily="34" charset="0"/>
              </a:defRPr>
            </a:lvl3pPr>
            <a:lvl4pPr marL="952500" indent="0">
              <a:buNone/>
              <a:defRPr sz="1200">
                <a:latin typeface="Open Sans" panose="020B0606030504020204" pitchFamily="34" charset="0"/>
                <a:ea typeface="Open Sans" panose="020B0606030504020204" pitchFamily="34" charset="0"/>
                <a:cs typeface="Open Sans" panose="020B0606030504020204" pitchFamily="34" charset="0"/>
              </a:defRPr>
            </a:lvl4pPr>
            <a:lvl5pPr marL="1270000" indent="0">
              <a:buNone/>
              <a:defRPr sz="12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Top Category</a:t>
            </a:r>
          </a:p>
        </p:txBody>
      </p:sp>
      <p:sp>
        <p:nvSpPr>
          <p:cNvPr id="25" name="Text Placeholder 23">
            <a:extLst>
              <a:ext uri="{FF2B5EF4-FFF2-40B4-BE49-F238E27FC236}">
                <a16:creationId xmlns:a16="http://schemas.microsoft.com/office/drawing/2014/main" id="{FEDF1950-B97E-5F43-B84A-E538749526EE}"/>
              </a:ext>
            </a:extLst>
          </p:cNvPr>
          <p:cNvSpPr>
            <a:spLocks noGrp="1"/>
          </p:cNvSpPr>
          <p:nvPr>
            <p:ph type="body" sz="quarter" idx="13" hasCustomPrompt="1"/>
          </p:nvPr>
        </p:nvSpPr>
        <p:spPr>
          <a:xfrm>
            <a:off x="3241040" y="1757680"/>
            <a:ext cx="8376424" cy="765083"/>
          </a:xfrm>
        </p:spPr>
        <p:txBody>
          <a:bodyPr anchor="t">
            <a:noAutofit/>
          </a:bodyPr>
          <a:lstStyle>
            <a:lvl1pPr marL="171450" indent="-171450">
              <a:lnSpc>
                <a:spcPct val="100000"/>
              </a:lnSpc>
              <a:spcBef>
                <a:spcPts val="0"/>
              </a:spcBef>
              <a:buFont typeface="Arial" panose="020B0604020202020204" pitchFamily="34" charset="0"/>
              <a:buChar char="•"/>
              <a:defRPr sz="1200" b="0" i="0">
                <a:latin typeface="Calibri" panose="020F0502020204030204" pitchFamily="34" charset="0"/>
                <a:ea typeface="Open Sans" panose="020B0606030504020204" pitchFamily="34" charset="0"/>
                <a:cs typeface="Calibri" panose="020F0502020204030204" pitchFamily="34" charset="0"/>
              </a:defRPr>
            </a:lvl1pPr>
            <a:lvl2pPr marL="317500" indent="0">
              <a:buNone/>
              <a:defRPr sz="1200">
                <a:latin typeface="Open Sans" panose="020B0606030504020204" pitchFamily="34" charset="0"/>
                <a:ea typeface="Open Sans" panose="020B0606030504020204" pitchFamily="34" charset="0"/>
                <a:cs typeface="Open Sans" panose="020B0606030504020204" pitchFamily="34" charset="0"/>
              </a:defRPr>
            </a:lvl2pPr>
            <a:lvl3pPr marL="635000" indent="0">
              <a:buNone/>
              <a:defRPr sz="1200">
                <a:latin typeface="Open Sans" panose="020B0606030504020204" pitchFamily="34" charset="0"/>
                <a:ea typeface="Open Sans" panose="020B0606030504020204" pitchFamily="34" charset="0"/>
                <a:cs typeface="Open Sans" panose="020B0606030504020204" pitchFamily="34" charset="0"/>
              </a:defRPr>
            </a:lvl3pPr>
            <a:lvl4pPr marL="952500" indent="0">
              <a:buNone/>
              <a:defRPr sz="1200">
                <a:latin typeface="Open Sans" panose="020B0606030504020204" pitchFamily="34" charset="0"/>
                <a:ea typeface="Open Sans" panose="020B0606030504020204" pitchFamily="34" charset="0"/>
                <a:cs typeface="Open Sans" panose="020B0606030504020204" pitchFamily="34" charset="0"/>
              </a:defRPr>
            </a:lvl4pPr>
            <a:lvl5pPr marL="1270000" indent="0">
              <a:buNone/>
              <a:defRPr sz="12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Description</a:t>
            </a:r>
          </a:p>
          <a:p>
            <a:pPr lvl="0"/>
            <a:r>
              <a:rPr lang="en-US"/>
              <a:t>Description</a:t>
            </a:r>
          </a:p>
          <a:p>
            <a:pPr lvl="0"/>
            <a:r>
              <a:rPr lang="en-US"/>
              <a:t>Description</a:t>
            </a:r>
          </a:p>
          <a:p>
            <a:pPr lvl="0"/>
            <a:r>
              <a:rPr lang="en-US"/>
              <a:t>Description</a:t>
            </a:r>
          </a:p>
          <a:p>
            <a:pPr lvl="0"/>
            <a:endParaRPr lang="en-US"/>
          </a:p>
        </p:txBody>
      </p:sp>
      <p:sp>
        <p:nvSpPr>
          <p:cNvPr id="26" name="Text Placeholder 23">
            <a:extLst>
              <a:ext uri="{FF2B5EF4-FFF2-40B4-BE49-F238E27FC236}">
                <a16:creationId xmlns:a16="http://schemas.microsoft.com/office/drawing/2014/main" id="{B1E53350-B6E7-C742-A74A-AF6AB1E24B40}"/>
              </a:ext>
            </a:extLst>
          </p:cNvPr>
          <p:cNvSpPr>
            <a:spLocks noGrp="1"/>
          </p:cNvSpPr>
          <p:nvPr>
            <p:ph type="body" sz="quarter" idx="14" hasCustomPrompt="1"/>
          </p:nvPr>
        </p:nvSpPr>
        <p:spPr>
          <a:xfrm>
            <a:off x="3241040" y="2651760"/>
            <a:ext cx="5303838" cy="204490"/>
          </a:xfrm>
        </p:spPr>
        <p:txBody>
          <a:bodyPr anchor="t">
            <a:noAutofit/>
          </a:bodyPr>
          <a:lstStyle>
            <a:lvl1pPr marL="0" indent="0">
              <a:lnSpc>
                <a:spcPct val="100000"/>
              </a:lnSpc>
              <a:spcBef>
                <a:spcPts val="0"/>
              </a:spcBef>
              <a:buFont typeface="Arial" panose="020B0604020202020204" pitchFamily="34" charset="0"/>
              <a:buNone/>
              <a:defRPr sz="1200" b="0" i="0">
                <a:solidFill>
                  <a:schemeClr val="accent4">
                    <a:lumMod val="75000"/>
                  </a:schemeClr>
                </a:solidFill>
                <a:latin typeface="Calibri" panose="020F0502020204030204" pitchFamily="34" charset="0"/>
                <a:ea typeface="Open Sans" panose="020B0606030504020204" pitchFamily="34" charset="0"/>
                <a:cs typeface="Calibri" panose="020F0502020204030204" pitchFamily="34" charset="0"/>
              </a:defRPr>
            </a:lvl1pPr>
            <a:lvl2pPr marL="317500" indent="0">
              <a:buNone/>
              <a:defRPr sz="1200">
                <a:latin typeface="Open Sans" panose="020B0606030504020204" pitchFamily="34" charset="0"/>
                <a:ea typeface="Open Sans" panose="020B0606030504020204" pitchFamily="34" charset="0"/>
                <a:cs typeface="Open Sans" panose="020B0606030504020204" pitchFamily="34" charset="0"/>
              </a:defRPr>
            </a:lvl2pPr>
            <a:lvl3pPr marL="635000" indent="0">
              <a:buNone/>
              <a:defRPr sz="1200">
                <a:latin typeface="Open Sans" panose="020B0606030504020204" pitchFamily="34" charset="0"/>
                <a:ea typeface="Open Sans" panose="020B0606030504020204" pitchFamily="34" charset="0"/>
                <a:cs typeface="Open Sans" panose="020B0606030504020204" pitchFamily="34" charset="0"/>
              </a:defRPr>
            </a:lvl3pPr>
            <a:lvl4pPr marL="952500" indent="0">
              <a:buNone/>
              <a:defRPr sz="1200">
                <a:latin typeface="Open Sans" panose="020B0606030504020204" pitchFamily="34" charset="0"/>
                <a:ea typeface="Open Sans" panose="020B0606030504020204" pitchFamily="34" charset="0"/>
                <a:cs typeface="Open Sans" panose="020B0606030504020204" pitchFamily="34" charset="0"/>
              </a:defRPr>
            </a:lvl4pPr>
            <a:lvl5pPr marL="1270000" indent="0">
              <a:buNone/>
              <a:defRPr sz="12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Top Category</a:t>
            </a:r>
          </a:p>
        </p:txBody>
      </p:sp>
      <p:sp>
        <p:nvSpPr>
          <p:cNvPr id="27" name="Text Placeholder 23">
            <a:extLst>
              <a:ext uri="{FF2B5EF4-FFF2-40B4-BE49-F238E27FC236}">
                <a16:creationId xmlns:a16="http://schemas.microsoft.com/office/drawing/2014/main" id="{E28615DA-6383-4D47-8161-B71FD9AD8182}"/>
              </a:ext>
            </a:extLst>
          </p:cNvPr>
          <p:cNvSpPr>
            <a:spLocks noGrp="1"/>
          </p:cNvSpPr>
          <p:nvPr>
            <p:ph type="body" sz="quarter" idx="15" hasCustomPrompt="1"/>
          </p:nvPr>
        </p:nvSpPr>
        <p:spPr>
          <a:xfrm>
            <a:off x="3241040" y="2905760"/>
            <a:ext cx="8376424" cy="765083"/>
          </a:xfrm>
        </p:spPr>
        <p:txBody>
          <a:bodyPr anchor="t">
            <a:noAutofit/>
          </a:bodyPr>
          <a:lstStyle>
            <a:lvl1pPr marL="171450" indent="-171450">
              <a:lnSpc>
                <a:spcPct val="100000"/>
              </a:lnSpc>
              <a:spcBef>
                <a:spcPts val="0"/>
              </a:spcBef>
              <a:buFont typeface="Arial" panose="020B0604020202020204" pitchFamily="34" charset="0"/>
              <a:buChar char="•"/>
              <a:defRPr sz="1200" b="0" i="0">
                <a:latin typeface="Calibri" panose="020F0502020204030204" pitchFamily="34" charset="0"/>
                <a:ea typeface="Open Sans" panose="020B0606030504020204" pitchFamily="34" charset="0"/>
                <a:cs typeface="Calibri" panose="020F0502020204030204" pitchFamily="34" charset="0"/>
              </a:defRPr>
            </a:lvl1pPr>
            <a:lvl2pPr marL="317500" indent="0">
              <a:buNone/>
              <a:defRPr sz="1200">
                <a:latin typeface="Open Sans" panose="020B0606030504020204" pitchFamily="34" charset="0"/>
                <a:ea typeface="Open Sans" panose="020B0606030504020204" pitchFamily="34" charset="0"/>
                <a:cs typeface="Open Sans" panose="020B0606030504020204" pitchFamily="34" charset="0"/>
              </a:defRPr>
            </a:lvl2pPr>
            <a:lvl3pPr marL="635000" indent="0">
              <a:buNone/>
              <a:defRPr sz="1200">
                <a:latin typeface="Open Sans" panose="020B0606030504020204" pitchFamily="34" charset="0"/>
                <a:ea typeface="Open Sans" panose="020B0606030504020204" pitchFamily="34" charset="0"/>
                <a:cs typeface="Open Sans" panose="020B0606030504020204" pitchFamily="34" charset="0"/>
              </a:defRPr>
            </a:lvl3pPr>
            <a:lvl4pPr marL="952500" indent="0">
              <a:buNone/>
              <a:defRPr sz="1200">
                <a:latin typeface="Open Sans" panose="020B0606030504020204" pitchFamily="34" charset="0"/>
                <a:ea typeface="Open Sans" panose="020B0606030504020204" pitchFamily="34" charset="0"/>
                <a:cs typeface="Open Sans" panose="020B0606030504020204" pitchFamily="34" charset="0"/>
              </a:defRPr>
            </a:lvl4pPr>
            <a:lvl5pPr marL="1270000" indent="0">
              <a:buNone/>
              <a:defRPr sz="12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Description</a:t>
            </a:r>
          </a:p>
          <a:p>
            <a:pPr lvl="0"/>
            <a:r>
              <a:rPr lang="en-US"/>
              <a:t>Description</a:t>
            </a:r>
          </a:p>
          <a:p>
            <a:pPr lvl="0"/>
            <a:r>
              <a:rPr lang="en-US"/>
              <a:t>Description</a:t>
            </a:r>
          </a:p>
          <a:p>
            <a:pPr lvl="0"/>
            <a:r>
              <a:rPr lang="en-US"/>
              <a:t>Description</a:t>
            </a:r>
          </a:p>
          <a:p>
            <a:pPr lvl="0"/>
            <a:endParaRPr lang="en-US"/>
          </a:p>
        </p:txBody>
      </p:sp>
      <p:sp>
        <p:nvSpPr>
          <p:cNvPr id="28" name="Text Placeholder 23">
            <a:extLst>
              <a:ext uri="{FF2B5EF4-FFF2-40B4-BE49-F238E27FC236}">
                <a16:creationId xmlns:a16="http://schemas.microsoft.com/office/drawing/2014/main" id="{08F3584C-7811-A744-9CB9-CDAFEADBDE6B}"/>
              </a:ext>
            </a:extLst>
          </p:cNvPr>
          <p:cNvSpPr>
            <a:spLocks noGrp="1"/>
          </p:cNvSpPr>
          <p:nvPr>
            <p:ph type="body" sz="quarter" idx="16" hasCustomPrompt="1"/>
          </p:nvPr>
        </p:nvSpPr>
        <p:spPr>
          <a:xfrm>
            <a:off x="3241040" y="3779520"/>
            <a:ext cx="5303838" cy="204490"/>
          </a:xfrm>
        </p:spPr>
        <p:txBody>
          <a:bodyPr anchor="t">
            <a:noAutofit/>
          </a:bodyPr>
          <a:lstStyle>
            <a:lvl1pPr marL="0" indent="0">
              <a:lnSpc>
                <a:spcPct val="100000"/>
              </a:lnSpc>
              <a:spcBef>
                <a:spcPts val="0"/>
              </a:spcBef>
              <a:buFont typeface="Arial" panose="020B0604020202020204" pitchFamily="34" charset="0"/>
              <a:buNone/>
              <a:defRPr sz="1200" b="0" i="0">
                <a:solidFill>
                  <a:schemeClr val="accent5">
                    <a:lumMod val="75000"/>
                  </a:schemeClr>
                </a:solidFill>
                <a:latin typeface="Calibri" panose="020F0502020204030204" pitchFamily="34" charset="0"/>
                <a:ea typeface="Open Sans" panose="020B0606030504020204" pitchFamily="34" charset="0"/>
                <a:cs typeface="Calibri" panose="020F0502020204030204" pitchFamily="34" charset="0"/>
              </a:defRPr>
            </a:lvl1pPr>
            <a:lvl2pPr marL="317500" indent="0">
              <a:buNone/>
              <a:defRPr sz="1200">
                <a:latin typeface="Open Sans" panose="020B0606030504020204" pitchFamily="34" charset="0"/>
                <a:ea typeface="Open Sans" panose="020B0606030504020204" pitchFamily="34" charset="0"/>
                <a:cs typeface="Open Sans" panose="020B0606030504020204" pitchFamily="34" charset="0"/>
              </a:defRPr>
            </a:lvl2pPr>
            <a:lvl3pPr marL="635000" indent="0">
              <a:buNone/>
              <a:defRPr sz="1200">
                <a:latin typeface="Open Sans" panose="020B0606030504020204" pitchFamily="34" charset="0"/>
                <a:ea typeface="Open Sans" panose="020B0606030504020204" pitchFamily="34" charset="0"/>
                <a:cs typeface="Open Sans" panose="020B0606030504020204" pitchFamily="34" charset="0"/>
              </a:defRPr>
            </a:lvl3pPr>
            <a:lvl4pPr marL="952500" indent="0">
              <a:buNone/>
              <a:defRPr sz="1200">
                <a:latin typeface="Open Sans" panose="020B0606030504020204" pitchFamily="34" charset="0"/>
                <a:ea typeface="Open Sans" panose="020B0606030504020204" pitchFamily="34" charset="0"/>
                <a:cs typeface="Open Sans" panose="020B0606030504020204" pitchFamily="34" charset="0"/>
              </a:defRPr>
            </a:lvl4pPr>
            <a:lvl5pPr marL="1270000" indent="0">
              <a:buNone/>
              <a:defRPr sz="12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Top Category</a:t>
            </a:r>
          </a:p>
        </p:txBody>
      </p:sp>
      <p:sp>
        <p:nvSpPr>
          <p:cNvPr id="29" name="Text Placeholder 23">
            <a:extLst>
              <a:ext uri="{FF2B5EF4-FFF2-40B4-BE49-F238E27FC236}">
                <a16:creationId xmlns:a16="http://schemas.microsoft.com/office/drawing/2014/main" id="{6DDC95FF-2F4E-504B-B0F7-7F5321618C5F}"/>
              </a:ext>
            </a:extLst>
          </p:cNvPr>
          <p:cNvSpPr>
            <a:spLocks noGrp="1"/>
          </p:cNvSpPr>
          <p:nvPr>
            <p:ph type="body" sz="quarter" idx="17" hasCustomPrompt="1"/>
          </p:nvPr>
        </p:nvSpPr>
        <p:spPr>
          <a:xfrm>
            <a:off x="3241040" y="4033520"/>
            <a:ext cx="8376424" cy="765083"/>
          </a:xfrm>
        </p:spPr>
        <p:txBody>
          <a:bodyPr anchor="t">
            <a:noAutofit/>
          </a:bodyPr>
          <a:lstStyle>
            <a:lvl1pPr marL="171450" indent="-171450">
              <a:lnSpc>
                <a:spcPct val="100000"/>
              </a:lnSpc>
              <a:spcBef>
                <a:spcPts val="0"/>
              </a:spcBef>
              <a:buFont typeface="Arial" panose="020B0604020202020204" pitchFamily="34" charset="0"/>
              <a:buChar char="•"/>
              <a:defRPr sz="1200" b="0" i="0">
                <a:latin typeface="Calibri" panose="020F0502020204030204" pitchFamily="34" charset="0"/>
                <a:ea typeface="Open Sans" panose="020B0606030504020204" pitchFamily="34" charset="0"/>
                <a:cs typeface="Calibri" panose="020F0502020204030204" pitchFamily="34" charset="0"/>
              </a:defRPr>
            </a:lvl1pPr>
            <a:lvl2pPr marL="317500" indent="0">
              <a:buNone/>
              <a:defRPr sz="1200">
                <a:latin typeface="Open Sans" panose="020B0606030504020204" pitchFamily="34" charset="0"/>
                <a:ea typeface="Open Sans" panose="020B0606030504020204" pitchFamily="34" charset="0"/>
                <a:cs typeface="Open Sans" panose="020B0606030504020204" pitchFamily="34" charset="0"/>
              </a:defRPr>
            </a:lvl2pPr>
            <a:lvl3pPr marL="635000" indent="0">
              <a:buNone/>
              <a:defRPr sz="1200">
                <a:latin typeface="Open Sans" panose="020B0606030504020204" pitchFamily="34" charset="0"/>
                <a:ea typeface="Open Sans" panose="020B0606030504020204" pitchFamily="34" charset="0"/>
                <a:cs typeface="Open Sans" panose="020B0606030504020204" pitchFamily="34" charset="0"/>
              </a:defRPr>
            </a:lvl3pPr>
            <a:lvl4pPr marL="952500" indent="0">
              <a:buNone/>
              <a:defRPr sz="1200">
                <a:latin typeface="Open Sans" panose="020B0606030504020204" pitchFamily="34" charset="0"/>
                <a:ea typeface="Open Sans" panose="020B0606030504020204" pitchFamily="34" charset="0"/>
                <a:cs typeface="Open Sans" panose="020B0606030504020204" pitchFamily="34" charset="0"/>
              </a:defRPr>
            </a:lvl4pPr>
            <a:lvl5pPr marL="1270000" indent="0">
              <a:buNone/>
              <a:defRPr sz="12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Description</a:t>
            </a:r>
          </a:p>
          <a:p>
            <a:pPr lvl="0"/>
            <a:r>
              <a:rPr lang="en-US"/>
              <a:t>Description</a:t>
            </a:r>
          </a:p>
          <a:p>
            <a:pPr lvl="0"/>
            <a:r>
              <a:rPr lang="en-US"/>
              <a:t>Description</a:t>
            </a:r>
          </a:p>
          <a:p>
            <a:pPr lvl="0"/>
            <a:r>
              <a:rPr lang="en-US"/>
              <a:t>Description</a:t>
            </a:r>
          </a:p>
          <a:p>
            <a:pPr lvl="0"/>
            <a:endParaRPr lang="en-US"/>
          </a:p>
        </p:txBody>
      </p:sp>
      <p:sp>
        <p:nvSpPr>
          <p:cNvPr id="30" name="Text Placeholder 23">
            <a:extLst>
              <a:ext uri="{FF2B5EF4-FFF2-40B4-BE49-F238E27FC236}">
                <a16:creationId xmlns:a16="http://schemas.microsoft.com/office/drawing/2014/main" id="{457D6B71-0F78-F146-9755-EA3ED32096A8}"/>
              </a:ext>
            </a:extLst>
          </p:cNvPr>
          <p:cNvSpPr>
            <a:spLocks noGrp="1"/>
          </p:cNvSpPr>
          <p:nvPr>
            <p:ph type="body" sz="quarter" idx="18" hasCustomPrompt="1"/>
          </p:nvPr>
        </p:nvSpPr>
        <p:spPr>
          <a:xfrm>
            <a:off x="3241040" y="4917440"/>
            <a:ext cx="5303838" cy="204490"/>
          </a:xfrm>
        </p:spPr>
        <p:txBody>
          <a:bodyPr anchor="t">
            <a:noAutofit/>
          </a:bodyPr>
          <a:lstStyle>
            <a:lvl1pPr marL="0" indent="0">
              <a:lnSpc>
                <a:spcPct val="100000"/>
              </a:lnSpc>
              <a:spcBef>
                <a:spcPts val="0"/>
              </a:spcBef>
              <a:buFont typeface="Arial" panose="020B0604020202020204" pitchFamily="34" charset="0"/>
              <a:buNone/>
              <a:defRPr sz="1200" b="0" i="0">
                <a:solidFill>
                  <a:schemeClr val="accent3"/>
                </a:solidFill>
                <a:latin typeface="Calibri" panose="020F0502020204030204" pitchFamily="34" charset="0"/>
                <a:ea typeface="Open Sans" panose="020B0606030504020204" pitchFamily="34" charset="0"/>
                <a:cs typeface="Calibri" panose="020F0502020204030204" pitchFamily="34" charset="0"/>
              </a:defRPr>
            </a:lvl1pPr>
            <a:lvl2pPr marL="317500" indent="0">
              <a:buNone/>
              <a:defRPr sz="1200">
                <a:latin typeface="Open Sans" panose="020B0606030504020204" pitchFamily="34" charset="0"/>
                <a:ea typeface="Open Sans" panose="020B0606030504020204" pitchFamily="34" charset="0"/>
                <a:cs typeface="Open Sans" panose="020B0606030504020204" pitchFamily="34" charset="0"/>
              </a:defRPr>
            </a:lvl2pPr>
            <a:lvl3pPr marL="635000" indent="0">
              <a:buNone/>
              <a:defRPr sz="1200">
                <a:latin typeface="Open Sans" panose="020B0606030504020204" pitchFamily="34" charset="0"/>
                <a:ea typeface="Open Sans" panose="020B0606030504020204" pitchFamily="34" charset="0"/>
                <a:cs typeface="Open Sans" panose="020B0606030504020204" pitchFamily="34" charset="0"/>
              </a:defRPr>
            </a:lvl3pPr>
            <a:lvl4pPr marL="952500" indent="0">
              <a:buNone/>
              <a:defRPr sz="1200">
                <a:latin typeface="Open Sans" panose="020B0606030504020204" pitchFamily="34" charset="0"/>
                <a:ea typeface="Open Sans" panose="020B0606030504020204" pitchFamily="34" charset="0"/>
                <a:cs typeface="Open Sans" panose="020B0606030504020204" pitchFamily="34" charset="0"/>
              </a:defRPr>
            </a:lvl4pPr>
            <a:lvl5pPr marL="1270000" indent="0">
              <a:buNone/>
              <a:defRPr sz="12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Top Category</a:t>
            </a:r>
          </a:p>
        </p:txBody>
      </p:sp>
      <p:sp>
        <p:nvSpPr>
          <p:cNvPr id="31" name="Text Placeholder 23">
            <a:extLst>
              <a:ext uri="{FF2B5EF4-FFF2-40B4-BE49-F238E27FC236}">
                <a16:creationId xmlns:a16="http://schemas.microsoft.com/office/drawing/2014/main" id="{EB668D0F-4576-A647-BA77-7523AA51F676}"/>
              </a:ext>
            </a:extLst>
          </p:cNvPr>
          <p:cNvSpPr>
            <a:spLocks noGrp="1"/>
          </p:cNvSpPr>
          <p:nvPr>
            <p:ph type="body" sz="quarter" idx="19" hasCustomPrompt="1"/>
          </p:nvPr>
        </p:nvSpPr>
        <p:spPr>
          <a:xfrm>
            <a:off x="3241040" y="5171440"/>
            <a:ext cx="8376424" cy="765083"/>
          </a:xfrm>
        </p:spPr>
        <p:txBody>
          <a:bodyPr anchor="t">
            <a:noAutofit/>
          </a:bodyPr>
          <a:lstStyle>
            <a:lvl1pPr marL="171450" indent="-171450">
              <a:lnSpc>
                <a:spcPct val="100000"/>
              </a:lnSpc>
              <a:spcBef>
                <a:spcPts val="0"/>
              </a:spcBef>
              <a:buFont typeface="Arial" panose="020B0604020202020204" pitchFamily="34" charset="0"/>
              <a:buChar char="•"/>
              <a:defRPr sz="1200" b="0" i="0">
                <a:latin typeface="Calibri" panose="020F0502020204030204" pitchFamily="34" charset="0"/>
                <a:ea typeface="Open Sans" panose="020B0606030504020204" pitchFamily="34" charset="0"/>
                <a:cs typeface="Calibri" panose="020F0502020204030204" pitchFamily="34" charset="0"/>
              </a:defRPr>
            </a:lvl1pPr>
            <a:lvl2pPr marL="317500" indent="0">
              <a:buNone/>
              <a:defRPr sz="1200">
                <a:latin typeface="Open Sans" panose="020B0606030504020204" pitchFamily="34" charset="0"/>
                <a:ea typeface="Open Sans" panose="020B0606030504020204" pitchFamily="34" charset="0"/>
                <a:cs typeface="Open Sans" panose="020B0606030504020204" pitchFamily="34" charset="0"/>
              </a:defRPr>
            </a:lvl2pPr>
            <a:lvl3pPr marL="635000" indent="0">
              <a:buNone/>
              <a:defRPr sz="1200">
                <a:latin typeface="Open Sans" panose="020B0606030504020204" pitchFamily="34" charset="0"/>
                <a:ea typeface="Open Sans" panose="020B0606030504020204" pitchFamily="34" charset="0"/>
                <a:cs typeface="Open Sans" panose="020B0606030504020204" pitchFamily="34" charset="0"/>
              </a:defRPr>
            </a:lvl3pPr>
            <a:lvl4pPr marL="952500" indent="0">
              <a:buNone/>
              <a:defRPr sz="1200">
                <a:latin typeface="Open Sans" panose="020B0606030504020204" pitchFamily="34" charset="0"/>
                <a:ea typeface="Open Sans" panose="020B0606030504020204" pitchFamily="34" charset="0"/>
                <a:cs typeface="Open Sans" panose="020B0606030504020204" pitchFamily="34" charset="0"/>
              </a:defRPr>
            </a:lvl4pPr>
            <a:lvl5pPr marL="1270000" indent="0">
              <a:buNone/>
              <a:defRPr sz="12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Description</a:t>
            </a:r>
          </a:p>
          <a:p>
            <a:pPr lvl="0"/>
            <a:r>
              <a:rPr lang="en-US"/>
              <a:t>Description</a:t>
            </a:r>
          </a:p>
          <a:p>
            <a:pPr lvl="0"/>
            <a:r>
              <a:rPr lang="en-US"/>
              <a:t>Description</a:t>
            </a:r>
          </a:p>
          <a:p>
            <a:pPr lvl="0"/>
            <a:r>
              <a:rPr lang="en-US"/>
              <a:t>Description</a:t>
            </a:r>
          </a:p>
          <a:p>
            <a:pPr lvl="0"/>
            <a:endParaRPr lang="en-US"/>
          </a:p>
        </p:txBody>
      </p:sp>
      <p:sp>
        <p:nvSpPr>
          <p:cNvPr id="32" name="Text Placeholder 23">
            <a:extLst>
              <a:ext uri="{FF2B5EF4-FFF2-40B4-BE49-F238E27FC236}">
                <a16:creationId xmlns:a16="http://schemas.microsoft.com/office/drawing/2014/main" id="{E03A4639-61C5-4E40-A1A8-0613F4BE13A8}"/>
              </a:ext>
            </a:extLst>
          </p:cNvPr>
          <p:cNvSpPr>
            <a:spLocks noGrp="1"/>
          </p:cNvSpPr>
          <p:nvPr>
            <p:ph type="body" sz="quarter" idx="20" hasCustomPrompt="1"/>
          </p:nvPr>
        </p:nvSpPr>
        <p:spPr>
          <a:xfrm>
            <a:off x="954961" y="6116320"/>
            <a:ext cx="10282079" cy="238964"/>
          </a:xfrm>
        </p:spPr>
        <p:txBody>
          <a:bodyPr anchor="t">
            <a:noAutofit/>
          </a:bodyPr>
          <a:lstStyle>
            <a:lvl1pPr marL="0" indent="0" algn="ctr">
              <a:lnSpc>
                <a:spcPct val="100000"/>
              </a:lnSpc>
              <a:spcBef>
                <a:spcPts val="0"/>
              </a:spcBef>
              <a:buFont typeface="Arial" panose="020B0604020202020204" pitchFamily="34" charset="0"/>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17500" indent="0">
              <a:buNone/>
              <a:defRPr sz="1200">
                <a:latin typeface="Open Sans" panose="020B0606030504020204" pitchFamily="34" charset="0"/>
                <a:ea typeface="Open Sans" panose="020B0606030504020204" pitchFamily="34" charset="0"/>
                <a:cs typeface="Open Sans" panose="020B0606030504020204" pitchFamily="34" charset="0"/>
              </a:defRPr>
            </a:lvl2pPr>
            <a:lvl3pPr marL="635000" indent="0">
              <a:buNone/>
              <a:defRPr sz="1200">
                <a:latin typeface="Open Sans" panose="020B0606030504020204" pitchFamily="34" charset="0"/>
                <a:ea typeface="Open Sans" panose="020B0606030504020204" pitchFamily="34" charset="0"/>
                <a:cs typeface="Open Sans" panose="020B0606030504020204" pitchFamily="34" charset="0"/>
              </a:defRPr>
            </a:lvl3pPr>
            <a:lvl4pPr marL="952500" indent="0">
              <a:buNone/>
              <a:defRPr sz="1200">
                <a:latin typeface="Open Sans" panose="020B0606030504020204" pitchFamily="34" charset="0"/>
                <a:ea typeface="Open Sans" panose="020B0606030504020204" pitchFamily="34" charset="0"/>
                <a:cs typeface="Open Sans" panose="020B0606030504020204" pitchFamily="34" charset="0"/>
              </a:defRPr>
            </a:lvl4pPr>
            <a:lvl5pPr marL="1270000" indent="0">
              <a:buNone/>
              <a:defRPr sz="12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Concluding Thought</a:t>
            </a:r>
          </a:p>
        </p:txBody>
      </p:sp>
      <p:pic>
        <p:nvPicPr>
          <p:cNvPr id="33" name="Scrum Inc_CMYK.pdf" descr="Scrum Inc_CMYK.pdf">
            <a:extLst>
              <a:ext uri="{FF2B5EF4-FFF2-40B4-BE49-F238E27FC236}">
                <a16:creationId xmlns:a16="http://schemas.microsoft.com/office/drawing/2014/main" id="{0CBBCDD7-018A-5C44-BC74-A7C7302FD81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826769" y="6475098"/>
            <a:ext cx="1111015" cy="193511"/>
          </a:xfrm>
          <a:prstGeom prst="rect">
            <a:avLst/>
          </a:prstGeom>
          <a:ln w="12700">
            <a:miter lim="400000"/>
          </a:ln>
        </p:spPr>
      </p:pic>
      <p:sp>
        <p:nvSpPr>
          <p:cNvPr id="19" name="Slide Number">
            <a:extLst>
              <a:ext uri="{FF2B5EF4-FFF2-40B4-BE49-F238E27FC236}">
                <a16:creationId xmlns:a16="http://schemas.microsoft.com/office/drawing/2014/main" id="{96E640B6-E344-B646-BEF8-313F63DB0460}"/>
              </a:ext>
            </a:extLst>
          </p:cNvPr>
          <p:cNvSpPr txBox="1">
            <a:spLocks noGrp="1"/>
          </p:cNvSpPr>
          <p:nvPr>
            <p:ph type="sldNum" sz="quarter" idx="2"/>
          </p:nvPr>
        </p:nvSpPr>
        <p:spPr>
          <a:xfrm>
            <a:off x="5815867" y="6475098"/>
            <a:ext cx="267702" cy="287258"/>
          </a:xfrm>
          <a:prstGeom prst="rect">
            <a:avLst/>
          </a:prstGeom>
        </p:spPr>
        <p:txBody>
          <a:bodyPr/>
          <a:lstStyle/>
          <a:p>
            <a:fld id="{86CB4B4D-7CA3-9044-876B-883B54F8677D}" type="slidenum">
              <a:rPr lang="en-US" smtClean="0"/>
              <a:t>‹#›</a:t>
            </a:fld>
            <a:endParaRPr lang="en-US"/>
          </a:p>
        </p:txBody>
      </p:sp>
      <p:sp>
        <p:nvSpPr>
          <p:cNvPr id="17" name="TextBox 16">
            <a:extLst>
              <a:ext uri="{FF2B5EF4-FFF2-40B4-BE49-F238E27FC236}">
                <a16:creationId xmlns:a16="http://schemas.microsoft.com/office/drawing/2014/main" id="{D9C8BBC3-0CF3-46A3-A5E1-F450B2FDC515}"/>
              </a:ext>
            </a:extLst>
          </p:cNvPr>
          <p:cNvSpPr txBox="1"/>
          <p:nvPr userDrawn="1"/>
        </p:nvSpPr>
        <p:spPr>
          <a:xfrm>
            <a:off x="248891" y="6469261"/>
            <a:ext cx="4423719" cy="2051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412750" rtl="0" eaLnBrk="1" fontAlgn="auto" latinLnBrk="0" hangingPunct="0">
              <a:lnSpc>
                <a:spcPct val="100000"/>
              </a:lnSpc>
              <a:spcBef>
                <a:spcPts val="0"/>
              </a:spcBef>
              <a:spcAft>
                <a:spcPts val="0"/>
              </a:spcAft>
              <a:buClrTx/>
              <a:buSzTx/>
              <a:buFontTx/>
              <a:buNone/>
              <a:tabLst/>
              <a:defRPr/>
            </a:pP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Scrum Inc.</a:t>
            </a:r>
            <a:r>
              <a:rPr kumimoji="0" lang="en-US" sz="1000" b="0" i="0" u="none" strike="noStrike" cap="none" spc="0" normalizeH="0" baseline="3000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1993 </a:t>
            </a:r>
            <a:r>
              <a:rPr kumimoji="0" lang="mr-IN"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Helvetica Neue"/>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2021</a:t>
            </a:r>
          </a:p>
        </p:txBody>
      </p:sp>
    </p:spTree>
    <p:extLst>
      <p:ext uri="{BB962C8B-B14F-4D97-AF65-F5344CB8AC3E}">
        <p14:creationId xmlns:p14="http://schemas.microsoft.com/office/powerpoint/2010/main" val="3657604203"/>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30E1D0B-C8D6-A34B-9A02-6327FA93118F}"/>
              </a:ext>
            </a:extLst>
          </p:cNvPr>
          <p:cNvSpPr/>
          <p:nvPr userDrawn="1"/>
        </p:nvSpPr>
        <p:spPr>
          <a:xfrm>
            <a:off x="0" y="0"/>
            <a:ext cx="12192000" cy="1690688"/>
          </a:xfrm>
          <a:prstGeom prst="rect">
            <a:avLst/>
          </a:prstGeom>
          <a:solidFill>
            <a:srgbClr val="4C4C4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59B3E54-67B9-FA40-9A3D-51FDCBB7E73F}"/>
              </a:ext>
            </a:extLst>
          </p:cNvPr>
          <p:cNvSpPr>
            <a:spLocks noGrp="1"/>
          </p:cNvSpPr>
          <p:nvPr>
            <p:ph type="title"/>
          </p:nvPr>
        </p:nvSpPr>
        <p:spPr/>
        <p:txBody>
          <a:bodyPr>
            <a:normAutofit/>
          </a:bodyPr>
          <a:lstStyle>
            <a:lvl1pPr>
              <a:defRPr sz="4400" b="0" i="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01D319BF-CF9E-274E-9B7C-02DAEE2A5395}"/>
              </a:ext>
            </a:extLst>
          </p:cNvPr>
          <p:cNvSpPr>
            <a:spLocks noGrp="1"/>
          </p:cNvSpPr>
          <p:nvPr>
            <p:ph idx="1"/>
          </p:nvPr>
        </p:nvSpPr>
        <p:spPr/>
        <p:txBody>
          <a:bodyPr/>
          <a:lstStyle>
            <a:lvl1pPr>
              <a:defRPr b="0" i="0"/>
            </a:lvl1pPr>
            <a:lvl2pPr>
              <a:defRPr b="0" i="0"/>
            </a:lvl2pPr>
            <a:lvl3pPr>
              <a:defRPr b="0" i="0"/>
            </a:lvl3pPr>
            <a:lvl4pPr>
              <a:defRPr b="0" i="0"/>
            </a:lvl4pPr>
            <a:lvl5pPr>
              <a:defRPr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object 3">
            <a:extLst>
              <a:ext uri="{FF2B5EF4-FFF2-40B4-BE49-F238E27FC236}">
                <a16:creationId xmlns:a16="http://schemas.microsoft.com/office/drawing/2014/main" id="{CB1F2229-7041-8A4B-A821-29FABE488A28}"/>
              </a:ext>
            </a:extLst>
          </p:cNvPr>
          <p:cNvSpPr/>
          <p:nvPr userDrawn="1"/>
        </p:nvSpPr>
        <p:spPr>
          <a:xfrm rot="5400000">
            <a:off x="10511083" y="-739"/>
            <a:ext cx="1690688" cy="1692165"/>
          </a:xfrm>
          <a:custGeom>
            <a:avLst/>
            <a:gdLst/>
            <a:ahLst/>
            <a:cxnLst/>
            <a:rect l="l" t="t" r="r" b="b"/>
            <a:pathLst>
              <a:path w="7550784" h="7566025">
                <a:moveTo>
                  <a:pt x="0" y="7565690"/>
                </a:moveTo>
                <a:lnTo>
                  <a:pt x="0" y="0"/>
                </a:lnTo>
                <a:lnTo>
                  <a:pt x="7550559" y="0"/>
                </a:lnTo>
                <a:lnTo>
                  <a:pt x="0" y="7565690"/>
                </a:lnTo>
                <a:close/>
              </a:path>
            </a:pathLst>
          </a:custGeom>
          <a:solidFill>
            <a:srgbClr val="CD0100"/>
          </a:solidFill>
        </p:spPr>
        <p:txBody>
          <a:bodyPr wrap="square" lIns="0" tIns="0" rIns="0" bIns="0" rtlCol="0"/>
          <a:lstStyle/>
          <a:p>
            <a:endParaRPr/>
          </a:p>
        </p:txBody>
      </p:sp>
    </p:spTree>
    <p:extLst>
      <p:ext uri="{BB962C8B-B14F-4D97-AF65-F5344CB8AC3E}">
        <p14:creationId xmlns:p14="http://schemas.microsoft.com/office/powerpoint/2010/main" val="225897877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8_Custom Layout">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9E69B065-45C9-E043-B784-9EF0320AAA06}"/>
              </a:ext>
            </a:extLst>
          </p:cNvPr>
          <p:cNvSpPr>
            <a:spLocks noGrp="1"/>
          </p:cNvSpPr>
          <p:nvPr>
            <p:ph type="body" sz="quarter" idx="11" hasCustomPrompt="1"/>
          </p:nvPr>
        </p:nvSpPr>
        <p:spPr>
          <a:xfrm>
            <a:off x="574537" y="183555"/>
            <a:ext cx="7240060" cy="1128717"/>
          </a:xfrm>
        </p:spPr>
        <p:txBody>
          <a:bodyPr anchor="b" anchorCtr="0">
            <a:noAutofit/>
          </a:bodyPr>
          <a:lstStyle>
            <a:lvl1pPr marL="0" indent="0">
              <a:buNone/>
              <a:defRPr sz="2400" b="0" i="0">
                <a:latin typeface="Calibri" panose="020F0502020204030204" pitchFamily="34" charset="0"/>
                <a:ea typeface="Open Sans" charset="0"/>
                <a:cs typeface="Calibri" panose="020F0502020204030204" pitchFamily="34" charset="0"/>
              </a:defRPr>
            </a:lvl1pPr>
            <a:lvl2pPr marL="317500" indent="0">
              <a:buNone/>
              <a:defRPr sz="3300" b="1">
                <a:latin typeface="Open Sans" charset="0"/>
                <a:ea typeface="Open Sans" charset="0"/>
                <a:cs typeface="Open Sans" charset="0"/>
              </a:defRPr>
            </a:lvl2pPr>
            <a:lvl3pPr marL="635000" indent="0">
              <a:buNone/>
              <a:defRPr sz="3300" b="1">
                <a:latin typeface="Open Sans" charset="0"/>
                <a:ea typeface="Open Sans" charset="0"/>
                <a:cs typeface="Open Sans" charset="0"/>
              </a:defRPr>
            </a:lvl3pPr>
            <a:lvl4pPr marL="952500" indent="0">
              <a:buNone/>
              <a:defRPr sz="3300" b="1">
                <a:latin typeface="Open Sans" charset="0"/>
                <a:ea typeface="Open Sans" charset="0"/>
                <a:cs typeface="Open Sans" charset="0"/>
              </a:defRPr>
            </a:lvl4pPr>
            <a:lvl5pPr marL="1270000" indent="0">
              <a:buNone/>
              <a:defRPr sz="3300" b="1">
                <a:latin typeface="Open Sans" charset="0"/>
                <a:ea typeface="Open Sans" charset="0"/>
                <a:cs typeface="Open Sans" charset="0"/>
              </a:defRPr>
            </a:lvl5pPr>
          </a:lstStyle>
          <a:p>
            <a:pPr lvl="0"/>
            <a:r>
              <a:rPr lang="en-US"/>
              <a:t>Click to edit Header</a:t>
            </a:r>
          </a:p>
        </p:txBody>
      </p:sp>
      <p:sp>
        <p:nvSpPr>
          <p:cNvPr id="9" name="Rectangle 8">
            <a:extLst>
              <a:ext uri="{FF2B5EF4-FFF2-40B4-BE49-F238E27FC236}">
                <a16:creationId xmlns:a16="http://schemas.microsoft.com/office/drawing/2014/main" id="{876A2B4D-67E2-3A41-A8BB-9BBB499D5CE3}"/>
              </a:ext>
            </a:extLst>
          </p:cNvPr>
          <p:cNvSpPr/>
          <p:nvPr/>
        </p:nvSpPr>
        <p:spPr>
          <a:xfrm>
            <a:off x="555188" y="6114587"/>
            <a:ext cx="11081624" cy="246221"/>
          </a:xfrm>
          <a:prstGeom prst="rect">
            <a:avLst/>
          </a:prstGeom>
          <a:solidFill>
            <a:srgbClr val="CC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8" name="TextBox 17">
            <a:extLst>
              <a:ext uri="{FF2B5EF4-FFF2-40B4-BE49-F238E27FC236}">
                <a16:creationId xmlns:a16="http://schemas.microsoft.com/office/drawing/2014/main" id="{8A94C39F-D818-8E41-9EA2-F372EF32DEA8}"/>
              </a:ext>
            </a:extLst>
          </p:cNvPr>
          <p:cNvSpPr txBox="1"/>
          <p:nvPr/>
        </p:nvSpPr>
        <p:spPr>
          <a:xfrm>
            <a:off x="6756400" y="1615440"/>
            <a:ext cx="0" cy="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25400" tIns="25400" rIns="25400" bIns="25400" numCol="1" spcCol="38100" rtlCol="0" anchor="ctr">
            <a:noAutofit/>
          </a:bodyPr>
          <a:lstStyle/>
          <a:p>
            <a:pPr marL="0" marR="0" indent="0" algn="l" defTabSz="412750" rtl="0" fontAlgn="auto" latinLnBrk="0" hangingPunct="0">
              <a:lnSpc>
                <a:spcPct val="100000"/>
              </a:lnSpc>
              <a:spcBef>
                <a:spcPts val="0"/>
              </a:spcBef>
              <a:spcAft>
                <a:spcPts val="0"/>
              </a:spcAft>
              <a:buClrTx/>
              <a:buSzTx/>
              <a:buFontTx/>
              <a:buNone/>
              <a:tabLst/>
            </a:pPr>
            <a:endParaRPr kumimoji="0" lang="en-US" sz="3300" b="0" i="0" u="none" strike="noStrike" cap="none" spc="0" normalizeH="0" baseline="0">
              <a:ln>
                <a:noFill/>
              </a:ln>
              <a:solidFill>
                <a:srgbClr val="000000"/>
              </a:solidFill>
              <a:effectLst/>
              <a:uFillTx/>
              <a:latin typeface="Calibri" panose="020F0502020204030204" pitchFamily="34" charset="0"/>
              <a:ea typeface="Open Sans" charset="0"/>
              <a:cs typeface="Calibri" panose="020F0502020204030204" pitchFamily="34" charset="0"/>
              <a:sym typeface="Helvetica Neue"/>
            </a:endParaRPr>
          </a:p>
        </p:txBody>
      </p:sp>
      <p:sp>
        <p:nvSpPr>
          <p:cNvPr id="26" name="Text Placeholder 23">
            <a:extLst>
              <a:ext uri="{FF2B5EF4-FFF2-40B4-BE49-F238E27FC236}">
                <a16:creationId xmlns:a16="http://schemas.microsoft.com/office/drawing/2014/main" id="{B1E53350-B6E7-C742-A74A-AF6AB1E24B40}"/>
              </a:ext>
            </a:extLst>
          </p:cNvPr>
          <p:cNvSpPr>
            <a:spLocks noGrp="1"/>
          </p:cNvSpPr>
          <p:nvPr>
            <p:ph type="body" sz="quarter" idx="14" hasCustomPrompt="1"/>
          </p:nvPr>
        </p:nvSpPr>
        <p:spPr>
          <a:xfrm>
            <a:off x="2759347" y="1671442"/>
            <a:ext cx="5303838" cy="312238"/>
          </a:xfrm>
        </p:spPr>
        <p:txBody>
          <a:bodyPr anchor="t">
            <a:noAutofit/>
          </a:bodyPr>
          <a:lstStyle>
            <a:lvl1pPr marL="0" indent="0">
              <a:lnSpc>
                <a:spcPct val="100000"/>
              </a:lnSpc>
              <a:spcBef>
                <a:spcPts val="0"/>
              </a:spcBef>
              <a:buFont typeface="Arial" panose="020B0604020202020204" pitchFamily="34" charset="0"/>
              <a:buNone/>
              <a:defRPr sz="1400" b="0" i="0">
                <a:solidFill>
                  <a:schemeClr val="accent4">
                    <a:lumMod val="75000"/>
                  </a:schemeClr>
                </a:solidFill>
                <a:latin typeface="Calibri" panose="020F0502020204030204" pitchFamily="34" charset="0"/>
                <a:ea typeface="Open Sans" panose="020B0606030504020204" pitchFamily="34" charset="0"/>
                <a:cs typeface="Calibri" panose="020F0502020204030204" pitchFamily="34" charset="0"/>
              </a:defRPr>
            </a:lvl1pPr>
            <a:lvl2pPr marL="317500" indent="0">
              <a:buNone/>
              <a:defRPr sz="1200">
                <a:latin typeface="Open Sans" panose="020B0606030504020204" pitchFamily="34" charset="0"/>
                <a:ea typeface="Open Sans" panose="020B0606030504020204" pitchFamily="34" charset="0"/>
                <a:cs typeface="Open Sans" panose="020B0606030504020204" pitchFamily="34" charset="0"/>
              </a:defRPr>
            </a:lvl2pPr>
            <a:lvl3pPr marL="635000" indent="0">
              <a:buNone/>
              <a:defRPr sz="1200">
                <a:latin typeface="Open Sans" panose="020B0606030504020204" pitchFamily="34" charset="0"/>
                <a:ea typeface="Open Sans" panose="020B0606030504020204" pitchFamily="34" charset="0"/>
                <a:cs typeface="Open Sans" panose="020B0606030504020204" pitchFamily="34" charset="0"/>
              </a:defRPr>
            </a:lvl3pPr>
            <a:lvl4pPr marL="952500" indent="0">
              <a:buNone/>
              <a:defRPr sz="1200">
                <a:latin typeface="Open Sans" panose="020B0606030504020204" pitchFamily="34" charset="0"/>
                <a:ea typeface="Open Sans" panose="020B0606030504020204" pitchFamily="34" charset="0"/>
                <a:cs typeface="Open Sans" panose="020B0606030504020204" pitchFamily="34" charset="0"/>
              </a:defRPr>
            </a:lvl4pPr>
            <a:lvl5pPr marL="1270000" indent="0">
              <a:buNone/>
              <a:defRPr sz="12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Top Category</a:t>
            </a:r>
          </a:p>
        </p:txBody>
      </p:sp>
      <p:sp>
        <p:nvSpPr>
          <p:cNvPr id="27" name="Text Placeholder 23">
            <a:extLst>
              <a:ext uri="{FF2B5EF4-FFF2-40B4-BE49-F238E27FC236}">
                <a16:creationId xmlns:a16="http://schemas.microsoft.com/office/drawing/2014/main" id="{E28615DA-6383-4D47-8161-B71FD9AD8182}"/>
              </a:ext>
            </a:extLst>
          </p:cNvPr>
          <p:cNvSpPr>
            <a:spLocks noGrp="1"/>
          </p:cNvSpPr>
          <p:nvPr>
            <p:ph type="body" sz="quarter" idx="15" hasCustomPrompt="1"/>
          </p:nvPr>
        </p:nvSpPr>
        <p:spPr>
          <a:xfrm>
            <a:off x="2759347" y="2033191"/>
            <a:ext cx="8376424" cy="765083"/>
          </a:xfrm>
        </p:spPr>
        <p:txBody>
          <a:bodyPr anchor="t">
            <a:noAutofit/>
          </a:bodyPr>
          <a:lstStyle>
            <a:lvl1pPr marL="171450" indent="-171450">
              <a:lnSpc>
                <a:spcPct val="100000"/>
              </a:lnSpc>
              <a:spcBef>
                <a:spcPts val="0"/>
              </a:spcBef>
              <a:buFont typeface="Arial" panose="020B0604020202020204" pitchFamily="34" charset="0"/>
              <a:buChar char="•"/>
              <a:defRPr sz="1200" b="0" i="0">
                <a:latin typeface="Calibri" panose="020F0502020204030204" pitchFamily="34" charset="0"/>
                <a:ea typeface="Open Sans" panose="020B0606030504020204" pitchFamily="34" charset="0"/>
                <a:cs typeface="Calibri" panose="020F0502020204030204" pitchFamily="34" charset="0"/>
              </a:defRPr>
            </a:lvl1pPr>
            <a:lvl2pPr marL="317500" indent="0">
              <a:buNone/>
              <a:defRPr sz="1200">
                <a:latin typeface="Open Sans" panose="020B0606030504020204" pitchFamily="34" charset="0"/>
                <a:ea typeface="Open Sans" panose="020B0606030504020204" pitchFamily="34" charset="0"/>
                <a:cs typeface="Open Sans" panose="020B0606030504020204" pitchFamily="34" charset="0"/>
              </a:defRPr>
            </a:lvl2pPr>
            <a:lvl3pPr marL="635000" indent="0">
              <a:buNone/>
              <a:defRPr sz="1200">
                <a:latin typeface="Open Sans" panose="020B0606030504020204" pitchFamily="34" charset="0"/>
                <a:ea typeface="Open Sans" panose="020B0606030504020204" pitchFamily="34" charset="0"/>
                <a:cs typeface="Open Sans" panose="020B0606030504020204" pitchFamily="34" charset="0"/>
              </a:defRPr>
            </a:lvl3pPr>
            <a:lvl4pPr marL="952500" indent="0">
              <a:buNone/>
              <a:defRPr sz="1200">
                <a:latin typeface="Open Sans" panose="020B0606030504020204" pitchFamily="34" charset="0"/>
                <a:ea typeface="Open Sans" panose="020B0606030504020204" pitchFamily="34" charset="0"/>
                <a:cs typeface="Open Sans" panose="020B0606030504020204" pitchFamily="34" charset="0"/>
              </a:defRPr>
            </a:lvl4pPr>
            <a:lvl5pPr marL="1270000" indent="0">
              <a:buNone/>
              <a:defRPr sz="12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Description</a:t>
            </a:r>
          </a:p>
          <a:p>
            <a:pPr lvl="0"/>
            <a:r>
              <a:rPr lang="en-US"/>
              <a:t>Description</a:t>
            </a:r>
          </a:p>
          <a:p>
            <a:pPr lvl="0"/>
            <a:r>
              <a:rPr lang="en-US"/>
              <a:t>Description</a:t>
            </a:r>
          </a:p>
          <a:p>
            <a:pPr lvl="0"/>
            <a:endParaRPr lang="en-US"/>
          </a:p>
        </p:txBody>
      </p:sp>
      <p:sp>
        <p:nvSpPr>
          <p:cNvPr id="28" name="Text Placeholder 23">
            <a:extLst>
              <a:ext uri="{FF2B5EF4-FFF2-40B4-BE49-F238E27FC236}">
                <a16:creationId xmlns:a16="http://schemas.microsoft.com/office/drawing/2014/main" id="{08F3584C-7811-A744-9CB9-CDAFEADBDE6B}"/>
              </a:ext>
            </a:extLst>
          </p:cNvPr>
          <p:cNvSpPr>
            <a:spLocks noGrp="1"/>
          </p:cNvSpPr>
          <p:nvPr>
            <p:ph type="body" sz="quarter" idx="16" hasCustomPrompt="1"/>
          </p:nvPr>
        </p:nvSpPr>
        <p:spPr>
          <a:xfrm>
            <a:off x="2759347" y="3086521"/>
            <a:ext cx="5303838" cy="309661"/>
          </a:xfrm>
        </p:spPr>
        <p:txBody>
          <a:bodyPr anchor="t">
            <a:noAutofit/>
          </a:bodyPr>
          <a:lstStyle>
            <a:lvl1pPr marL="0" indent="0">
              <a:lnSpc>
                <a:spcPct val="100000"/>
              </a:lnSpc>
              <a:spcBef>
                <a:spcPts val="0"/>
              </a:spcBef>
              <a:buFont typeface="Arial" panose="020B0604020202020204" pitchFamily="34" charset="0"/>
              <a:buNone/>
              <a:defRPr sz="1400" b="0" i="0">
                <a:solidFill>
                  <a:schemeClr val="accent5">
                    <a:lumMod val="75000"/>
                  </a:schemeClr>
                </a:solidFill>
                <a:latin typeface="Calibri" panose="020F0502020204030204" pitchFamily="34" charset="0"/>
                <a:ea typeface="Open Sans" panose="020B0606030504020204" pitchFamily="34" charset="0"/>
                <a:cs typeface="Calibri" panose="020F0502020204030204" pitchFamily="34" charset="0"/>
              </a:defRPr>
            </a:lvl1pPr>
            <a:lvl2pPr marL="317500" indent="0">
              <a:buNone/>
              <a:defRPr sz="1200">
                <a:latin typeface="Open Sans" panose="020B0606030504020204" pitchFamily="34" charset="0"/>
                <a:ea typeface="Open Sans" panose="020B0606030504020204" pitchFamily="34" charset="0"/>
                <a:cs typeface="Open Sans" panose="020B0606030504020204" pitchFamily="34" charset="0"/>
              </a:defRPr>
            </a:lvl2pPr>
            <a:lvl3pPr marL="635000" indent="0">
              <a:buNone/>
              <a:defRPr sz="1200">
                <a:latin typeface="Open Sans" panose="020B0606030504020204" pitchFamily="34" charset="0"/>
                <a:ea typeface="Open Sans" panose="020B0606030504020204" pitchFamily="34" charset="0"/>
                <a:cs typeface="Open Sans" panose="020B0606030504020204" pitchFamily="34" charset="0"/>
              </a:defRPr>
            </a:lvl3pPr>
            <a:lvl4pPr marL="952500" indent="0">
              <a:buNone/>
              <a:defRPr sz="1200">
                <a:latin typeface="Open Sans" panose="020B0606030504020204" pitchFamily="34" charset="0"/>
                <a:ea typeface="Open Sans" panose="020B0606030504020204" pitchFamily="34" charset="0"/>
                <a:cs typeface="Open Sans" panose="020B0606030504020204" pitchFamily="34" charset="0"/>
              </a:defRPr>
            </a:lvl4pPr>
            <a:lvl5pPr marL="1270000" indent="0">
              <a:buNone/>
              <a:defRPr sz="12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Top Category</a:t>
            </a:r>
          </a:p>
        </p:txBody>
      </p:sp>
      <p:sp>
        <p:nvSpPr>
          <p:cNvPr id="29" name="Text Placeholder 23">
            <a:extLst>
              <a:ext uri="{FF2B5EF4-FFF2-40B4-BE49-F238E27FC236}">
                <a16:creationId xmlns:a16="http://schemas.microsoft.com/office/drawing/2014/main" id="{6DDC95FF-2F4E-504B-B0F7-7F5321618C5F}"/>
              </a:ext>
            </a:extLst>
          </p:cNvPr>
          <p:cNvSpPr>
            <a:spLocks noGrp="1"/>
          </p:cNvSpPr>
          <p:nvPr>
            <p:ph type="body" sz="quarter" idx="17" hasCustomPrompt="1"/>
          </p:nvPr>
        </p:nvSpPr>
        <p:spPr>
          <a:xfrm>
            <a:off x="2759347" y="3445692"/>
            <a:ext cx="8376424" cy="765083"/>
          </a:xfrm>
        </p:spPr>
        <p:txBody>
          <a:bodyPr anchor="t">
            <a:noAutofit/>
          </a:bodyPr>
          <a:lstStyle>
            <a:lvl1pPr marL="171450" indent="-171450">
              <a:lnSpc>
                <a:spcPct val="100000"/>
              </a:lnSpc>
              <a:spcBef>
                <a:spcPts val="0"/>
              </a:spcBef>
              <a:buFont typeface="Arial" panose="020B0604020202020204" pitchFamily="34" charset="0"/>
              <a:buChar char="•"/>
              <a:defRPr sz="1200" b="0" i="0">
                <a:latin typeface="Calibri" panose="020F0502020204030204" pitchFamily="34" charset="0"/>
                <a:ea typeface="Open Sans" panose="020B0606030504020204" pitchFamily="34" charset="0"/>
                <a:cs typeface="Calibri" panose="020F0502020204030204" pitchFamily="34" charset="0"/>
              </a:defRPr>
            </a:lvl1pPr>
            <a:lvl2pPr marL="317500" indent="0">
              <a:buNone/>
              <a:defRPr sz="1200">
                <a:latin typeface="Open Sans" panose="020B0606030504020204" pitchFamily="34" charset="0"/>
                <a:ea typeface="Open Sans" panose="020B0606030504020204" pitchFamily="34" charset="0"/>
                <a:cs typeface="Open Sans" panose="020B0606030504020204" pitchFamily="34" charset="0"/>
              </a:defRPr>
            </a:lvl2pPr>
            <a:lvl3pPr marL="635000" indent="0">
              <a:buNone/>
              <a:defRPr sz="1200">
                <a:latin typeface="Open Sans" panose="020B0606030504020204" pitchFamily="34" charset="0"/>
                <a:ea typeface="Open Sans" panose="020B0606030504020204" pitchFamily="34" charset="0"/>
                <a:cs typeface="Open Sans" panose="020B0606030504020204" pitchFamily="34" charset="0"/>
              </a:defRPr>
            </a:lvl3pPr>
            <a:lvl4pPr marL="952500" indent="0">
              <a:buNone/>
              <a:defRPr sz="1200">
                <a:latin typeface="Open Sans" panose="020B0606030504020204" pitchFamily="34" charset="0"/>
                <a:ea typeface="Open Sans" panose="020B0606030504020204" pitchFamily="34" charset="0"/>
                <a:cs typeface="Open Sans" panose="020B0606030504020204" pitchFamily="34" charset="0"/>
              </a:defRPr>
            </a:lvl4pPr>
            <a:lvl5pPr marL="1270000" indent="0">
              <a:buNone/>
              <a:defRPr sz="12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Description</a:t>
            </a:r>
          </a:p>
          <a:p>
            <a:pPr lvl="0"/>
            <a:r>
              <a:rPr lang="en-US"/>
              <a:t>Description</a:t>
            </a:r>
          </a:p>
          <a:p>
            <a:pPr lvl="0"/>
            <a:r>
              <a:rPr lang="en-US"/>
              <a:t>Description</a:t>
            </a:r>
          </a:p>
          <a:p>
            <a:pPr lvl="0"/>
            <a:endParaRPr lang="en-US"/>
          </a:p>
          <a:p>
            <a:pPr lvl="0"/>
            <a:endParaRPr lang="en-US"/>
          </a:p>
        </p:txBody>
      </p:sp>
      <p:sp>
        <p:nvSpPr>
          <p:cNvPr id="30" name="Text Placeholder 23">
            <a:extLst>
              <a:ext uri="{FF2B5EF4-FFF2-40B4-BE49-F238E27FC236}">
                <a16:creationId xmlns:a16="http://schemas.microsoft.com/office/drawing/2014/main" id="{457D6B71-0F78-F146-9755-EA3ED32096A8}"/>
              </a:ext>
            </a:extLst>
          </p:cNvPr>
          <p:cNvSpPr>
            <a:spLocks noGrp="1"/>
          </p:cNvSpPr>
          <p:nvPr>
            <p:ph type="body" sz="quarter" idx="18" hasCustomPrompt="1"/>
          </p:nvPr>
        </p:nvSpPr>
        <p:spPr>
          <a:xfrm>
            <a:off x="2759347" y="4545955"/>
            <a:ext cx="5303838" cy="312238"/>
          </a:xfrm>
        </p:spPr>
        <p:txBody>
          <a:bodyPr anchor="t">
            <a:noAutofit/>
          </a:bodyPr>
          <a:lstStyle>
            <a:lvl1pPr marL="0" indent="0">
              <a:lnSpc>
                <a:spcPct val="100000"/>
              </a:lnSpc>
              <a:spcBef>
                <a:spcPts val="0"/>
              </a:spcBef>
              <a:buFont typeface="Arial" panose="020B0604020202020204" pitchFamily="34" charset="0"/>
              <a:buNone/>
              <a:defRPr sz="1400" b="0" i="0">
                <a:solidFill>
                  <a:schemeClr val="accent3"/>
                </a:solidFill>
                <a:latin typeface="Calibri" panose="020F0502020204030204" pitchFamily="34" charset="0"/>
                <a:ea typeface="Open Sans" panose="020B0606030504020204" pitchFamily="34" charset="0"/>
                <a:cs typeface="Calibri" panose="020F0502020204030204" pitchFamily="34" charset="0"/>
              </a:defRPr>
            </a:lvl1pPr>
            <a:lvl2pPr marL="317500" indent="0">
              <a:buNone/>
              <a:defRPr sz="1200">
                <a:latin typeface="Open Sans" panose="020B0606030504020204" pitchFamily="34" charset="0"/>
                <a:ea typeface="Open Sans" panose="020B0606030504020204" pitchFamily="34" charset="0"/>
                <a:cs typeface="Open Sans" panose="020B0606030504020204" pitchFamily="34" charset="0"/>
              </a:defRPr>
            </a:lvl2pPr>
            <a:lvl3pPr marL="635000" indent="0">
              <a:buNone/>
              <a:defRPr sz="1200">
                <a:latin typeface="Open Sans" panose="020B0606030504020204" pitchFamily="34" charset="0"/>
                <a:ea typeface="Open Sans" panose="020B0606030504020204" pitchFamily="34" charset="0"/>
                <a:cs typeface="Open Sans" panose="020B0606030504020204" pitchFamily="34" charset="0"/>
              </a:defRPr>
            </a:lvl3pPr>
            <a:lvl4pPr marL="952500" indent="0">
              <a:buNone/>
              <a:defRPr sz="1200">
                <a:latin typeface="Open Sans" panose="020B0606030504020204" pitchFamily="34" charset="0"/>
                <a:ea typeface="Open Sans" panose="020B0606030504020204" pitchFamily="34" charset="0"/>
                <a:cs typeface="Open Sans" panose="020B0606030504020204" pitchFamily="34" charset="0"/>
              </a:defRPr>
            </a:lvl4pPr>
            <a:lvl5pPr marL="1270000" indent="0">
              <a:buNone/>
              <a:defRPr sz="12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Top Category</a:t>
            </a:r>
          </a:p>
        </p:txBody>
      </p:sp>
      <p:sp>
        <p:nvSpPr>
          <p:cNvPr id="31" name="Text Placeholder 23">
            <a:extLst>
              <a:ext uri="{FF2B5EF4-FFF2-40B4-BE49-F238E27FC236}">
                <a16:creationId xmlns:a16="http://schemas.microsoft.com/office/drawing/2014/main" id="{EB668D0F-4576-A647-BA77-7523AA51F676}"/>
              </a:ext>
            </a:extLst>
          </p:cNvPr>
          <p:cNvSpPr>
            <a:spLocks noGrp="1"/>
          </p:cNvSpPr>
          <p:nvPr>
            <p:ph type="body" sz="quarter" idx="19" hasCustomPrompt="1"/>
          </p:nvPr>
        </p:nvSpPr>
        <p:spPr>
          <a:xfrm>
            <a:off x="2759347" y="4907703"/>
            <a:ext cx="8376424" cy="765083"/>
          </a:xfrm>
        </p:spPr>
        <p:txBody>
          <a:bodyPr anchor="t">
            <a:noAutofit/>
          </a:bodyPr>
          <a:lstStyle>
            <a:lvl1pPr marL="171450" indent="-171450">
              <a:lnSpc>
                <a:spcPct val="100000"/>
              </a:lnSpc>
              <a:spcBef>
                <a:spcPts val="0"/>
              </a:spcBef>
              <a:buFont typeface="Arial" panose="020B0604020202020204" pitchFamily="34" charset="0"/>
              <a:buChar char="•"/>
              <a:defRPr sz="1200" b="0" i="0">
                <a:latin typeface="Calibri" panose="020F0502020204030204" pitchFamily="34" charset="0"/>
                <a:ea typeface="Open Sans" panose="020B0606030504020204" pitchFamily="34" charset="0"/>
                <a:cs typeface="Calibri" panose="020F0502020204030204" pitchFamily="34" charset="0"/>
              </a:defRPr>
            </a:lvl1pPr>
            <a:lvl2pPr marL="317500" indent="0">
              <a:buNone/>
              <a:defRPr sz="1200">
                <a:latin typeface="Open Sans" panose="020B0606030504020204" pitchFamily="34" charset="0"/>
                <a:ea typeface="Open Sans" panose="020B0606030504020204" pitchFamily="34" charset="0"/>
                <a:cs typeface="Open Sans" panose="020B0606030504020204" pitchFamily="34" charset="0"/>
              </a:defRPr>
            </a:lvl2pPr>
            <a:lvl3pPr marL="635000" indent="0">
              <a:buNone/>
              <a:defRPr sz="1200">
                <a:latin typeface="Open Sans" panose="020B0606030504020204" pitchFamily="34" charset="0"/>
                <a:ea typeface="Open Sans" panose="020B0606030504020204" pitchFamily="34" charset="0"/>
                <a:cs typeface="Open Sans" panose="020B0606030504020204" pitchFamily="34" charset="0"/>
              </a:defRPr>
            </a:lvl3pPr>
            <a:lvl4pPr marL="952500" indent="0">
              <a:buNone/>
              <a:defRPr sz="1200">
                <a:latin typeface="Open Sans" panose="020B0606030504020204" pitchFamily="34" charset="0"/>
                <a:ea typeface="Open Sans" panose="020B0606030504020204" pitchFamily="34" charset="0"/>
                <a:cs typeface="Open Sans" panose="020B0606030504020204" pitchFamily="34" charset="0"/>
              </a:defRPr>
            </a:lvl4pPr>
            <a:lvl5pPr marL="1270000" indent="0">
              <a:buNone/>
              <a:defRPr sz="12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Description</a:t>
            </a:r>
          </a:p>
          <a:p>
            <a:pPr lvl="0"/>
            <a:r>
              <a:rPr lang="en-US"/>
              <a:t>Description</a:t>
            </a:r>
          </a:p>
          <a:p>
            <a:pPr lvl="0"/>
            <a:r>
              <a:rPr lang="en-US"/>
              <a:t>Description</a:t>
            </a:r>
          </a:p>
          <a:p>
            <a:pPr lvl="0"/>
            <a:endParaRPr lang="en-US"/>
          </a:p>
        </p:txBody>
      </p:sp>
      <p:sp>
        <p:nvSpPr>
          <p:cNvPr id="32" name="Text Placeholder 23">
            <a:extLst>
              <a:ext uri="{FF2B5EF4-FFF2-40B4-BE49-F238E27FC236}">
                <a16:creationId xmlns:a16="http://schemas.microsoft.com/office/drawing/2014/main" id="{E03A4639-61C5-4E40-A1A8-0613F4BE13A8}"/>
              </a:ext>
            </a:extLst>
          </p:cNvPr>
          <p:cNvSpPr>
            <a:spLocks noGrp="1"/>
          </p:cNvSpPr>
          <p:nvPr>
            <p:ph type="body" sz="quarter" idx="20" hasCustomPrompt="1"/>
          </p:nvPr>
        </p:nvSpPr>
        <p:spPr>
          <a:xfrm>
            <a:off x="954961" y="6116320"/>
            <a:ext cx="10282079" cy="238964"/>
          </a:xfrm>
        </p:spPr>
        <p:txBody>
          <a:bodyPr anchor="t">
            <a:noAutofit/>
          </a:bodyPr>
          <a:lstStyle>
            <a:lvl1pPr marL="0" indent="0" algn="ctr">
              <a:lnSpc>
                <a:spcPct val="100000"/>
              </a:lnSpc>
              <a:spcBef>
                <a:spcPts val="0"/>
              </a:spcBef>
              <a:buFont typeface="Arial" panose="020B0604020202020204" pitchFamily="34" charset="0"/>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17500" indent="0">
              <a:buNone/>
              <a:defRPr sz="1200">
                <a:latin typeface="Open Sans" panose="020B0606030504020204" pitchFamily="34" charset="0"/>
                <a:ea typeface="Open Sans" panose="020B0606030504020204" pitchFamily="34" charset="0"/>
                <a:cs typeface="Open Sans" panose="020B0606030504020204" pitchFamily="34" charset="0"/>
              </a:defRPr>
            </a:lvl2pPr>
            <a:lvl3pPr marL="635000" indent="0">
              <a:buNone/>
              <a:defRPr sz="1200">
                <a:latin typeface="Open Sans" panose="020B0606030504020204" pitchFamily="34" charset="0"/>
                <a:ea typeface="Open Sans" panose="020B0606030504020204" pitchFamily="34" charset="0"/>
                <a:cs typeface="Open Sans" panose="020B0606030504020204" pitchFamily="34" charset="0"/>
              </a:defRPr>
            </a:lvl3pPr>
            <a:lvl4pPr marL="952500" indent="0">
              <a:buNone/>
              <a:defRPr sz="1200">
                <a:latin typeface="Open Sans" panose="020B0606030504020204" pitchFamily="34" charset="0"/>
                <a:ea typeface="Open Sans" panose="020B0606030504020204" pitchFamily="34" charset="0"/>
                <a:cs typeface="Open Sans" panose="020B0606030504020204" pitchFamily="34" charset="0"/>
              </a:defRPr>
            </a:lvl4pPr>
            <a:lvl5pPr marL="1270000" indent="0">
              <a:buNone/>
              <a:defRPr sz="12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Concluding Thought</a:t>
            </a:r>
          </a:p>
        </p:txBody>
      </p:sp>
      <p:pic>
        <p:nvPicPr>
          <p:cNvPr id="33" name="Scrum Inc_CMYK.pdf" descr="Scrum Inc_CMYK.pdf">
            <a:extLst>
              <a:ext uri="{FF2B5EF4-FFF2-40B4-BE49-F238E27FC236}">
                <a16:creationId xmlns:a16="http://schemas.microsoft.com/office/drawing/2014/main" id="{0CBBCDD7-018A-5C44-BC74-A7C7302FD81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826769" y="6475098"/>
            <a:ext cx="1111015" cy="193511"/>
          </a:xfrm>
          <a:prstGeom prst="rect">
            <a:avLst/>
          </a:prstGeom>
          <a:ln w="12700">
            <a:miter lim="400000"/>
          </a:ln>
        </p:spPr>
      </p:pic>
      <p:pic>
        <p:nvPicPr>
          <p:cNvPr id="17" name="Picture 16">
            <a:extLst>
              <a:ext uri="{FF2B5EF4-FFF2-40B4-BE49-F238E27FC236}">
                <a16:creationId xmlns:a16="http://schemas.microsoft.com/office/drawing/2014/main" id="{81B2EE14-8EF6-BA46-979C-4F732E594886}"/>
              </a:ext>
            </a:extLst>
          </p:cNvPr>
          <p:cNvPicPr>
            <a:picLocks/>
          </p:cNvPicPr>
          <p:nvPr/>
        </p:nvPicPr>
        <p:blipFill>
          <a:blip r:embed="rId3"/>
          <a:stretch>
            <a:fillRect/>
          </a:stretch>
        </p:blipFill>
        <p:spPr>
          <a:xfrm>
            <a:off x="1566984" y="3222707"/>
            <a:ext cx="682769" cy="682769"/>
          </a:xfrm>
          <a:prstGeom prst="rect">
            <a:avLst/>
          </a:prstGeom>
        </p:spPr>
      </p:pic>
      <p:pic>
        <p:nvPicPr>
          <p:cNvPr id="19" name="Picture 18">
            <a:extLst>
              <a:ext uri="{FF2B5EF4-FFF2-40B4-BE49-F238E27FC236}">
                <a16:creationId xmlns:a16="http://schemas.microsoft.com/office/drawing/2014/main" id="{EB0567AE-48F0-644E-8AD1-816C5926F9E7}"/>
              </a:ext>
            </a:extLst>
          </p:cNvPr>
          <p:cNvPicPr>
            <a:picLocks/>
          </p:cNvPicPr>
          <p:nvPr/>
        </p:nvPicPr>
        <p:blipFill>
          <a:blip r:embed="rId4"/>
          <a:stretch>
            <a:fillRect/>
          </a:stretch>
        </p:blipFill>
        <p:spPr>
          <a:xfrm>
            <a:off x="1520672" y="4666252"/>
            <a:ext cx="682769" cy="682769"/>
          </a:xfrm>
          <a:prstGeom prst="rect">
            <a:avLst/>
          </a:prstGeom>
        </p:spPr>
      </p:pic>
      <p:pic>
        <p:nvPicPr>
          <p:cNvPr id="20" name="Picture 19">
            <a:extLst>
              <a:ext uri="{FF2B5EF4-FFF2-40B4-BE49-F238E27FC236}">
                <a16:creationId xmlns:a16="http://schemas.microsoft.com/office/drawing/2014/main" id="{D2BF4E84-7DC6-AE4A-A478-9EA570836FC6}"/>
              </a:ext>
            </a:extLst>
          </p:cNvPr>
          <p:cNvPicPr>
            <a:picLocks/>
          </p:cNvPicPr>
          <p:nvPr/>
        </p:nvPicPr>
        <p:blipFill>
          <a:blip r:embed="rId5"/>
          <a:stretch>
            <a:fillRect/>
          </a:stretch>
        </p:blipFill>
        <p:spPr>
          <a:xfrm>
            <a:off x="1520672" y="1750780"/>
            <a:ext cx="784331" cy="784331"/>
          </a:xfrm>
          <a:prstGeom prst="rect">
            <a:avLst/>
          </a:prstGeom>
        </p:spPr>
      </p:pic>
      <p:sp>
        <p:nvSpPr>
          <p:cNvPr id="22" name="Slide Number">
            <a:extLst>
              <a:ext uri="{FF2B5EF4-FFF2-40B4-BE49-F238E27FC236}">
                <a16:creationId xmlns:a16="http://schemas.microsoft.com/office/drawing/2014/main" id="{4A901551-E791-AB48-9F43-38133108F5DA}"/>
              </a:ext>
            </a:extLst>
          </p:cNvPr>
          <p:cNvSpPr txBox="1">
            <a:spLocks noGrp="1"/>
          </p:cNvSpPr>
          <p:nvPr>
            <p:ph type="sldNum" sz="quarter" idx="2"/>
          </p:nvPr>
        </p:nvSpPr>
        <p:spPr>
          <a:xfrm>
            <a:off x="5815867" y="6475098"/>
            <a:ext cx="267702" cy="287258"/>
          </a:xfrm>
          <a:prstGeom prst="rect">
            <a:avLst/>
          </a:prstGeom>
        </p:spPr>
        <p:txBody>
          <a:bodyPr/>
          <a:lstStyle/>
          <a:p>
            <a:fld id="{86CB4B4D-7CA3-9044-876B-883B54F8677D}" type="slidenum">
              <a:rPr lang="en-US" smtClean="0"/>
              <a:t>‹#›</a:t>
            </a:fld>
            <a:endParaRPr lang="en-US"/>
          </a:p>
        </p:txBody>
      </p:sp>
      <p:sp>
        <p:nvSpPr>
          <p:cNvPr id="21" name="TextBox 20">
            <a:extLst>
              <a:ext uri="{FF2B5EF4-FFF2-40B4-BE49-F238E27FC236}">
                <a16:creationId xmlns:a16="http://schemas.microsoft.com/office/drawing/2014/main" id="{E1E5B23E-F457-4DAC-BDCD-6AC2DF5C03B1}"/>
              </a:ext>
            </a:extLst>
          </p:cNvPr>
          <p:cNvSpPr txBox="1"/>
          <p:nvPr userDrawn="1"/>
        </p:nvSpPr>
        <p:spPr>
          <a:xfrm>
            <a:off x="248891" y="6469261"/>
            <a:ext cx="4423719" cy="2051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412750" rtl="0" eaLnBrk="1" fontAlgn="auto" latinLnBrk="0" hangingPunct="0">
              <a:lnSpc>
                <a:spcPct val="100000"/>
              </a:lnSpc>
              <a:spcBef>
                <a:spcPts val="0"/>
              </a:spcBef>
              <a:spcAft>
                <a:spcPts val="0"/>
              </a:spcAft>
              <a:buClrTx/>
              <a:buSzTx/>
              <a:buFontTx/>
              <a:buNone/>
              <a:tabLst/>
              <a:defRPr/>
            </a:pP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Scrum Inc.</a:t>
            </a:r>
            <a:r>
              <a:rPr kumimoji="0" lang="en-US" sz="1000" b="0" i="0" u="none" strike="noStrike" cap="none" spc="0" normalizeH="0" baseline="3000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1993 </a:t>
            </a:r>
            <a:r>
              <a:rPr kumimoji="0" lang="mr-IN"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Helvetica Neue"/>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2021</a:t>
            </a:r>
          </a:p>
        </p:txBody>
      </p:sp>
    </p:spTree>
    <p:extLst>
      <p:ext uri="{BB962C8B-B14F-4D97-AF65-F5344CB8AC3E}">
        <p14:creationId xmlns:p14="http://schemas.microsoft.com/office/powerpoint/2010/main" val="3441225434"/>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7_Custom Layout">
    <p:spTree>
      <p:nvGrpSpPr>
        <p:cNvPr id="1" name=""/>
        <p:cNvGrpSpPr/>
        <p:nvPr/>
      </p:nvGrpSpPr>
      <p:grpSpPr>
        <a:xfrm>
          <a:off x="0" y="0"/>
          <a:ext cx="0" cy="0"/>
          <a:chOff x="0" y="0"/>
          <a:chExt cx="0" cy="0"/>
        </a:xfrm>
      </p:grpSpPr>
      <p:sp>
        <p:nvSpPr>
          <p:cNvPr id="4" name="Rectangle: Single Corner Snipped 3">
            <a:extLst>
              <a:ext uri="{FF2B5EF4-FFF2-40B4-BE49-F238E27FC236}">
                <a16:creationId xmlns:a16="http://schemas.microsoft.com/office/drawing/2014/main" id="{75B66449-6292-4343-ACAE-6B440B8D04BF}"/>
              </a:ext>
            </a:extLst>
          </p:cNvPr>
          <p:cNvSpPr/>
          <p:nvPr/>
        </p:nvSpPr>
        <p:spPr bwMode="auto">
          <a:xfrm flipV="1">
            <a:off x="565969" y="1563683"/>
            <a:ext cx="3425512" cy="1321757"/>
          </a:xfrm>
          <a:prstGeom prst="snip1Rect">
            <a:avLst/>
          </a:prstGeom>
          <a:solidFill>
            <a:srgbClr val="FF4D4D">
              <a:alpha val="20000"/>
            </a:srgbClr>
          </a:solidFill>
          <a:ln w="12700" cap="flat" cmpd="sng" algn="ctr">
            <a:noFill/>
            <a:prstDash val="solid"/>
            <a:round/>
            <a:headEnd type="none" w="med" len="med"/>
            <a:tailEnd type="none"/>
          </a:ln>
          <a:effectLst/>
        </p:spPr>
        <p:txBody>
          <a:bodyPr rot="0" spcFirstLastPara="0" vertOverflow="overflow" horzOverflow="overflow" vert="horz" wrap="square" lIns="18000" tIns="18000" rIns="18000" bIns="18000" numCol="1" spcCol="0" rtlCol="0" fromWordArt="0" anchor="ctr" anchorCtr="0" forceAA="0" compatLnSpc="1">
            <a:prstTxWarp prst="textNoShape">
              <a:avLst/>
            </a:prstTxWarp>
            <a:noAutofit/>
          </a:bodyPr>
          <a:lstStyle/>
          <a:p>
            <a:pPr algn="l">
              <a:spcBef>
                <a:spcPts val="0"/>
              </a:spcBef>
              <a:spcAft>
                <a:spcPts val="300"/>
              </a:spcAft>
            </a:pPr>
            <a:endParaRPr lang="en-US" sz="500" b="0" i="0">
              <a:solidFill>
                <a:schemeClr val="bg1"/>
              </a:solidFill>
              <a:latin typeface="Calibri" panose="020F0502020204030204" pitchFamily="34" charset="0"/>
              <a:ea typeface="Open Sans" panose="020B0606030504020204" pitchFamily="34" charset="0"/>
              <a:cs typeface="Calibri" panose="020F0502020204030204" pitchFamily="34" charset="0"/>
            </a:endParaRPr>
          </a:p>
        </p:txBody>
      </p:sp>
      <p:sp>
        <p:nvSpPr>
          <p:cNvPr id="10" name="Text Placeholder 7">
            <a:extLst>
              <a:ext uri="{FF2B5EF4-FFF2-40B4-BE49-F238E27FC236}">
                <a16:creationId xmlns:a16="http://schemas.microsoft.com/office/drawing/2014/main" id="{46065E6E-D452-C246-A1DA-F8FA500AC790}"/>
              </a:ext>
            </a:extLst>
          </p:cNvPr>
          <p:cNvSpPr>
            <a:spLocks noGrp="1"/>
          </p:cNvSpPr>
          <p:nvPr>
            <p:ph type="body" sz="quarter" idx="11" hasCustomPrompt="1"/>
          </p:nvPr>
        </p:nvSpPr>
        <p:spPr>
          <a:xfrm>
            <a:off x="574537" y="183555"/>
            <a:ext cx="7240060" cy="1128717"/>
          </a:xfrm>
        </p:spPr>
        <p:txBody>
          <a:bodyPr anchor="b" anchorCtr="0">
            <a:noAutofit/>
          </a:bodyPr>
          <a:lstStyle>
            <a:lvl1pPr marL="0" indent="0">
              <a:buNone/>
              <a:defRPr sz="2400" b="0" i="0">
                <a:latin typeface="Calibri" panose="020F0502020204030204" pitchFamily="34" charset="0"/>
                <a:ea typeface="Open Sans" charset="0"/>
                <a:cs typeface="Calibri" panose="020F0502020204030204" pitchFamily="34" charset="0"/>
              </a:defRPr>
            </a:lvl1pPr>
            <a:lvl2pPr marL="317500" indent="0">
              <a:buNone/>
              <a:defRPr sz="3300" b="1">
                <a:latin typeface="Open Sans" charset="0"/>
                <a:ea typeface="Open Sans" charset="0"/>
                <a:cs typeface="Open Sans" charset="0"/>
              </a:defRPr>
            </a:lvl2pPr>
            <a:lvl3pPr marL="635000" indent="0">
              <a:buNone/>
              <a:defRPr sz="3300" b="1">
                <a:latin typeface="Open Sans" charset="0"/>
                <a:ea typeface="Open Sans" charset="0"/>
                <a:cs typeface="Open Sans" charset="0"/>
              </a:defRPr>
            </a:lvl3pPr>
            <a:lvl4pPr marL="952500" indent="0">
              <a:buNone/>
              <a:defRPr sz="3300" b="1">
                <a:latin typeface="Open Sans" charset="0"/>
                <a:ea typeface="Open Sans" charset="0"/>
                <a:cs typeface="Open Sans" charset="0"/>
              </a:defRPr>
            </a:lvl4pPr>
            <a:lvl5pPr marL="1270000" indent="0">
              <a:buNone/>
              <a:defRPr sz="3300" b="1">
                <a:latin typeface="Open Sans" charset="0"/>
                <a:ea typeface="Open Sans" charset="0"/>
                <a:cs typeface="Open Sans" charset="0"/>
              </a:defRPr>
            </a:lvl5pPr>
          </a:lstStyle>
          <a:p>
            <a:pPr lvl="0"/>
            <a:r>
              <a:rPr lang="en-US"/>
              <a:t>Click to edit Header</a:t>
            </a:r>
          </a:p>
        </p:txBody>
      </p:sp>
      <p:sp>
        <p:nvSpPr>
          <p:cNvPr id="12" name="Text Placeholder 11">
            <a:extLst>
              <a:ext uri="{FF2B5EF4-FFF2-40B4-BE49-F238E27FC236}">
                <a16:creationId xmlns:a16="http://schemas.microsoft.com/office/drawing/2014/main" id="{5086F23A-83AF-CC41-AEF1-8607FCAA79EC}"/>
              </a:ext>
            </a:extLst>
          </p:cNvPr>
          <p:cNvSpPr>
            <a:spLocks noGrp="1"/>
          </p:cNvSpPr>
          <p:nvPr>
            <p:ph type="body" sz="quarter" idx="12" hasCustomPrompt="1"/>
          </p:nvPr>
        </p:nvSpPr>
        <p:spPr>
          <a:xfrm>
            <a:off x="638919" y="1614617"/>
            <a:ext cx="3352562" cy="254957"/>
          </a:xfrm>
        </p:spPr>
        <p:txBody>
          <a:bodyPr>
            <a:normAutofit/>
          </a:bodyPr>
          <a:lstStyle>
            <a:lvl1pPr marL="0" indent="0">
              <a:buNone/>
              <a:defRPr sz="1200" b="0" i="0">
                <a:latin typeface="Calibri" panose="020F0502020204030204" pitchFamily="34" charset="0"/>
                <a:ea typeface="Open Sans" panose="020B0606030504020204" pitchFamily="34" charset="0"/>
                <a:cs typeface="Calibri" panose="020F0502020204030204" pitchFamily="34" charset="0"/>
              </a:defRPr>
            </a:lvl1pPr>
            <a:lvl2pPr marL="317500" indent="0">
              <a:buNone/>
              <a:defRPr/>
            </a:lvl2pPr>
            <a:lvl3pPr marL="635000" indent="0">
              <a:buNone/>
              <a:defRPr/>
            </a:lvl3pPr>
            <a:lvl4pPr marL="952500" indent="0">
              <a:buNone/>
              <a:defRPr/>
            </a:lvl4pPr>
            <a:lvl5pPr marL="1270000" indent="0">
              <a:buNone/>
              <a:defRPr/>
            </a:lvl5pPr>
          </a:lstStyle>
          <a:p>
            <a:pPr lvl="0"/>
            <a:r>
              <a:rPr lang="en-US" b="1"/>
              <a:t>Title</a:t>
            </a:r>
            <a:endParaRPr lang="en-US"/>
          </a:p>
        </p:txBody>
      </p:sp>
      <p:sp>
        <p:nvSpPr>
          <p:cNvPr id="15" name="Text Placeholder 14">
            <a:extLst>
              <a:ext uri="{FF2B5EF4-FFF2-40B4-BE49-F238E27FC236}">
                <a16:creationId xmlns:a16="http://schemas.microsoft.com/office/drawing/2014/main" id="{6E042BB3-39E4-634E-8F11-42B4E1F6906B}"/>
              </a:ext>
            </a:extLst>
          </p:cNvPr>
          <p:cNvSpPr>
            <a:spLocks noGrp="1"/>
          </p:cNvSpPr>
          <p:nvPr>
            <p:ph type="body" sz="quarter" idx="13" hasCustomPrompt="1"/>
          </p:nvPr>
        </p:nvSpPr>
        <p:spPr>
          <a:xfrm>
            <a:off x="638919" y="1869573"/>
            <a:ext cx="3352562" cy="1015867"/>
          </a:xfrm>
        </p:spPr>
        <p:txBody>
          <a:bodyPr anchor="t" anchorCtr="0">
            <a:noAutofit/>
          </a:bodyPr>
          <a:lstStyle>
            <a:lvl1pPr marL="0" indent="0">
              <a:buNone/>
              <a:defRPr sz="1200" b="0" i="0">
                <a:latin typeface="Calibri" panose="020F0502020204030204" pitchFamily="34" charset="0"/>
                <a:ea typeface="Open Sans" panose="020B0606030504020204" pitchFamily="34" charset="0"/>
                <a:cs typeface="Calibri" panose="020F0502020204030204" pitchFamily="34" charset="0"/>
              </a:defRPr>
            </a:lvl1pPr>
            <a:lvl2pPr marL="317500" indent="0">
              <a:buNone/>
              <a:defRPr sz="1200">
                <a:latin typeface="Open Sans" panose="020B0606030504020204" pitchFamily="34" charset="0"/>
                <a:ea typeface="Open Sans" panose="020B0606030504020204" pitchFamily="34" charset="0"/>
                <a:cs typeface="Open Sans" panose="020B0606030504020204" pitchFamily="34" charset="0"/>
              </a:defRPr>
            </a:lvl2pPr>
            <a:lvl3pPr marL="635000" indent="0">
              <a:buNone/>
              <a:defRPr sz="1200">
                <a:latin typeface="Open Sans" panose="020B0606030504020204" pitchFamily="34" charset="0"/>
                <a:ea typeface="Open Sans" panose="020B0606030504020204" pitchFamily="34" charset="0"/>
                <a:cs typeface="Open Sans" panose="020B0606030504020204" pitchFamily="34" charset="0"/>
              </a:defRPr>
            </a:lvl3pPr>
            <a:lvl4pPr marL="952500" indent="0">
              <a:buNone/>
              <a:defRPr sz="1200">
                <a:latin typeface="Open Sans" panose="020B0606030504020204" pitchFamily="34" charset="0"/>
                <a:ea typeface="Open Sans" panose="020B0606030504020204" pitchFamily="34" charset="0"/>
                <a:cs typeface="Open Sans" panose="020B0606030504020204" pitchFamily="34" charset="0"/>
              </a:defRPr>
            </a:lvl4pPr>
            <a:lvl5pPr marL="1270000" indent="0">
              <a:buNone/>
              <a:defRPr sz="12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Description</a:t>
            </a:r>
          </a:p>
        </p:txBody>
      </p:sp>
      <p:sp>
        <p:nvSpPr>
          <p:cNvPr id="22" name="Rectangle: Single Corner Snipped 3">
            <a:extLst>
              <a:ext uri="{FF2B5EF4-FFF2-40B4-BE49-F238E27FC236}">
                <a16:creationId xmlns:a16="http://schemas.microsoft.com/office/drawing/2014/main" id="{6893FAC7-E04E-F846-9249-1626AF285AC8}"/>
              </a:ext>
            </a:extLst>
          </p:cNvPr>
          <p:cNvSpPr/>
          <p:nvPr/>
        </p:nvSpPr>
        <p:spPr bwMode="auto">
          <a:xfrm flipV="1">
            <a:off x="4383244" y="1563683"/>
            <a:ext cx="3425512" cy="1321757"/>
          </a:xfrm>
          <a:prstGeom prst="snip1Rect">
            <a:avLst/>
          </a:prstGeom>
          <a:solidFill>
            <a:schemeClr val="bg2">
              <a:lumMod val="75000"/>
              <a:alpha val="20000"/>
            </a:schemeClr>
          </a:solidFill>
          <a:ln w="12700" cap="flat" cmpd="sng" algn="ctr">
            <a:noFill/>
            <a:prstDash val="solid"/>
            <a:round/>
            <a:headEnd type="none" w="med" len="med"/>
            <a:tailEnd type="none"/>
          </a:ln>
          <a:effectLst/>
        </p:spPr>
        <p:txBody>
          <a:bodyPr rot="0" spcFirstLastPara="0" vertOverflow="overflow" horzOverflow="overflow" vert="horz" wrap="square" lIns="18000" tIns="18000" rIns="18000" bIns="18000" numCol="1" spcCol="0" rtlCol="0" fromWordArt="0" anchor="ctr" anchorCtr="0" forceAA="0" compatLnSpc="1">
            <a:prstTxWarp prst="textNoShape">
              <a:avLst/>
            </a:prstTxWarp>
            <a:noAutofit/>
          </a:bodyPr>
          <a:lstStyle/>
          <a:p>
            <a:pPr algn="l">
              <a:spcBef>
                <a:spcPts val="0"/>
              </a:spcBef>
              <a:spcAft>
                <a:spcPts val="300"/>
              </a:spcAft>
            </a:pPr>
            <a:endParaRPr lang="en-US" sz="500" b="0" i="0">
              <a:solidFill>
                <a:schemeClr val="bg1"/>
              </a:solidFill>
              <a:latin typeface="Calibri" panose="020F0502020204030204" pitchFamily="34" charset="0"/>
              <a:ea typeface="Open Sans" panose="020B0606030504020204" pitchFamily="34" charset="0"/>
              <a:cs typeface="Calibri" panose="020F0502020204030204" pitchFamily="34" charset="0"/>
            </a:endParaRPr>
          </a:p>
        </p:txBody>
      </p:sp>
      <p:sp>
        <p:nvSpPr>
          <p:cNvPr id="23" name="Text Placeholder 11">
            <a:extLst>
              <a:ext uri="{FF2B5EF4-FFF2-40B4-BE49-F238E27FC236}">
                <a16:creationId xmlns:a16="http://schemas.microsoft.com/office/drawing/2014/main" id="{B29794C6-77E5-F544-9150-3FEEEBEDF176}"/>
              </a:ext>
            </a:extLst>
          </p:cNvPr>
          <p:cNvSpPr>
            <a:spLocks noGrp="1"/>
          </p:cNvSpPr>
          <p:nvPr>
            <p:ph type="body" sz="quarter" idx="14" hasCustomPrompt="1"/>
          </p:nvPr>
        </p:nvSpPr>
        <p:spPr>
          <a:xfrm>
            <a:off x="4456194" y="1614617"/>
            <a:ext cx="3352562" cy="254957"/>
          </a:xfrm>
        </p:spPr>
        <p:txBody>
          <a:bodyPr>
            <a:normAutofit/>
          </a:bodyPr>
          <a:lstStyle>
            <a:lvl1pPr marL="0" indent="0">
              <a:buNone/>
              <a:defRPr sz="1200" b="0" i="0">
                <a:latin typeface="Calibri" panose="020F0502020204030204" pitchFamily="34" charset="0"/>
                <a:ea typeface="Open Sans" panose="020B0606030504020204" pitchFamily="34" charset="0"/>
                <a:cs typeface="Calibri" panose="020F0502020204030204" pitchFamily="34" charset="0"/>
              </a:defRPr>
            </a:lvl1pPr>
            <a:lvl2pPr marL="317500" indent="0">
              <a:buNone/>
              <a:defRPr/>
            </a:lvl2pPr>
            <a:lvl3pPr marL="635000" indent="0">
              <a:buNone/>
              <a:defRPr/>
            </a:lvl3pPr>
            <a:lvl4pPr marL="952500" indent="0">
              <a:buNone/>
              <a:defRPr/>
            </a:lvl4pPr>
            <a:lvl5pPr marL="1270000" indent="0">
              <a:buNone/>
              <a:defRPr/>
            </a:lvl5pPr>
          </a:lstStyle>
          <a:p>
            <a:pPr lvl="0"/>
            <a:r>
              <a:rPr lang="en-US" b="1"/>
              <a:t>Title</a:t>
            </a:r>
            <a:endParaRPr lang="en-US"/>
          </a:p>
        </p:txBody>
      </p:sp>
      <p:sp>
        <p:nvSpPr>
          <p:cNvPr id="24" name="Text Placeholder 14">
            <a:extLst>
              <a:ext uri="{FF2B5EF4-FFF2-40B4-BE49-F238E27FC236}">
                <a16:creationId xmlns:a16="http://schemas.microsoft.com/office/drawing/2014/main" id="{87DBDEAD-005B-8646-B1B9-AEEC382DC7C2}"/>
              </a:ext>
            </a:extLst>
          </p:cNvPr>
          <p:cNvSpPr>
            <a:spLocks noGrp="1"/>
          </p:cNvSpPr>
          <p:nvPr>
            <p:ph type="body" sz="quarter" idx="15" hasCustomPrompt="1"/>
          </p:nvPr>
        </p:nvSpPr>
        <p:spPr>
          <a:xfrm>
            <a:off x="4462034" y="1869573"/>
            <a:ext cx="3352562" cy="1015867"/>
          </a:xfrm>
        </p:spPr>
        <p:txBody>
          <a:bodyPr anchor="t" anchorCtr="0">
            <a:noAutofit/>
          </a:bodyPr>
          <a:lstStyle>
            <a:lvl1pPr marL="0" indent="0">
              <a:buNone/>
              <a:defRPr sz="1200" b="0" i="0">
                <a:latin typeface="Calibri" panose="020F0502020204030204" pitchFamily="34" charset="0"/>
                <a:ea typeface="Open Sans" panose="020B0606030504020204" pitchFamily="34" charset="0"/>
                <a:cs typeface="Calibri" panose="020F0502020204030204" pitchFamily="34" charset="0"/>
              </a:defRPr>
            </a:lvl1pPr>
            <a:lvl2pPr marL="317500" indent="0">
              <a:buNone/>
              <a:defRPr sz="1200">
                <a:latin typeface="Open Sans" panose="020B0606030504020204" pitchFamily="34" charset="0"/>
                <a:ea typeface="Open Sans" panose="020B0606030504020204" pitchFamily="34" charset="0"/>
                <a:cs typeface="Open Sans" panose="020B0606030504020204" pitchFamily="34" charset="0"/>
              </a:defRPr>
            </a:lvl2pPr>
            <a:lvl3pPr marL="635000" indent="0">
              <a:buNone/>
              <a:defRPr sz="1200">
                <a:latin typeface="Open Sans" panose="020B0606030504020204" pitchFamily="34" charset="0"/>
                <a:ea typeface="Open Sans" panose="020B0606030504020204" pitchFamily="34" charset="0"/>
                <a:cs typeface="Open Sans" panose="020B0606030504020204" pitchFamily="34" charset="0"/>
              </a:defRPr>
            </a:lvl3pPr>
            <a:lvl4pPr marL="952500" indent="0">
              <a:buNone/>
              <a:defRPr sz="1200">
                <a:latin typeface="Open Sans" panose="020B0606030504020204" pitchFamily="34" charset="0"/>
                <a:ea typeface="Open Sans" panose="020B0606030504020204" pitchFamily="34" charset="0"/>
                <a:cs typeface="Open Sans" panose="020B0606030504020204" pitchFamily="34" charset="0"/>
              </a:defRPr>
            </a:lvl4pPr>
            <a:lvl5pPr marL="1270000" indent="0">
              <a:buNone/>
              <a:defRPr sz="12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Description</a:t>
            </a:r>
          </a:p>
        </p:txBody>
      </p:sp>
      <p:sp>
        <p:nvSpPr>
          <p:cNvPr id="25" name="Rectangle: Single Corner Snipped 3">
            <a:extLst>
              <a:ext uri="{FF2B5EF4-FFF2-40B4-BE49-F238E27FC236}">
                <a16:creationId xmlns:a16="http://schemas.microsoft.com/office/drawing/2014/main" id="{B090DF55-05AF-5646-9784-E06B55EFC2D7}"/>
              </a:ext>
            </a:extLst>
          </p:cNvPr>
          <p:cNvSpPr/>
          <p:nvPr/>
        </p:nvSpPr>
        <p:spPr bwMode="auto">
          <a:xfrm flipV="1">
            <a:off x="8197528" y="1563683"/>
            <a:ext cx="3425512" cy="1321757"/>
          </a:xfrm>
          <a:prstGeom prst="snip1Rect">
            <a:avLst/>
          </a:prstGeom>
          <a:solidFill>
            <a:srgbClr val="FF4D4D">
              <a:alpha val="20000"/>
            </a:srgbClr>
          </a:solidFill>
          <a:ln w="12700" cap="flat" cmpd="sng" algn="ctr">
            <a:noFill/>
            <a:prstDash val="solid"/>
            <a:round/>
            <a:headEnd type="none" w="med" len="med"/>
            <a:tailEnd type="none"/>
          </a:ln>
          <a:effectLst/>
        </p:spPr>
        <p:txBody>
          <a:bodyPr rot="0" spcFirstLastPara="0" vertOverflow="overflow" horzOverflow="overflow" vert="horz" wrap="square" lIns="18000" tIns="18000" rIns="18000" bIns="18000" numCol="1" spcCol="0" rtlCol="0" fromWordArt="0" anchor="ctr" anchorCtr="0" forceAA="0" compatLnSpc="1">
            <a:prstTxWarp prst="textNoShape">
              <a:avLst/>
            </a:prstTxWarp>
            <a:noAutofit/>
          </a:bodyPr>
          <a:lstStyle/>
          <a:p>
            <a:pPr algn="l">
              <a:spcBef>
                <a:spcPts val="0"/>
              </a:spcBef>
              <a:spcAft>
                <a:spcPts val="300"/>
              </a:spcAft>
            </a:pPr>
            <a:endParaRPr lang="en-US" sz="500" b="0" i="0">
              <a:solidFill>
                <a:schemeClr val="bg1"/>
              </a:solidFill>
              <a:latin typeface="Calibri" panose="020F0502020204030204" pitchFamily="34" charset="0"/>
              <a:ea typeface="Open Sans" panose="020B0606030504020204" pitchFamily="34" charset="0"/>
              <a:cs typeface="Calibri" panose="020F0502020204030204" pitchFamily="34" charset="0"/>
            </a:endParaRPr>
          </a:p>
        </p:txBody>
      </p:sp>
      <p:sp>
        <p:nvSpPr>
          <p:cNvPr id="26" name="Text Placeholder 11">
            <a:extLst>
              <a:ext uri="{FF2B5EF4-FFF2-40B4-BE49-F238E27FC236}">
                <a16:creationId xmlns:a16="http://schemas.microsoft.com/office/drawing/2014/main" id="{77C3E9D3-15CE-EB45-AB52-58A9E13B88EB}"/>
              </a:ext>
            </a:extLst>
          </p:cNvPr>
          <p:cNvSpPr>
            <a:spLocks noGrp="1"/>
          </p:cNvSpPr>
          <p:nvPr>
            <p:ph type="body" sz="quarter" idx="16" hasCustomPrompt="1"/>
          </p:nvPr>
        </p:nvSpPr>
        <p:spPr>
          <a:xfrm>
            <a:off x="8270478" y="1614617"/>
            <a:ext cx="3352562" cy="254957"/>
          </a:xfrm>
        </p:spPr>
        <p:txBody>
          <a:bodyPr>
            <a:normAutofit/>
          </a:bodyPr>
          <a:lstStyle>
            <a:lvl1pPr marL="0" indent="0">
              <a:buNone/>
              <a:defRPr sz="1200" b="0" i="0">
                <a:latin typeface="Calibri" panose="020F0502020204030204" pitchFamily="34" charset="0"/>
                <a:ea typeface="Open Sans" panose="020B0606030504020204" pitchFamily="34" charset="0"/>
                <a:cs typeface="Calibri" panose="020F0502020204030204" pitchFamily="34" charset="0"/>
              </a:defRPr>
            </a:lvl1pPr>
            <a:lvl2pPr marL="317500" indent="0">
              <a:buNone/>
              <a:defRPr/>
            </a:lvl2pPr>
            <a:lvl3pPr marL="635000" indent="0">
              <a:buNone/>
              <a:defRPr/>
            </a:lvl3pPr>
            <a:lvl4pPr marL="952500" indent="0">
              <a:buNone/>
              <a:defRPr/>
            </a:lvl4pPr>
            <a:lvl5pPr marL="1270000" indent="0">
              <a:buNone/>
              <a:defRPr/>
            </a:lvl5pPr>
          </a:lstStyle>
          <a:p>
            <a:pPr lvl="0"/>
            <a:r>
              <a:rPr lang="en-US" b="1"/>
              <a:t>Title</a:t>
            </a:r>
            <a:endParaRPr lang="en-US"/>
          </a:p>
        </p:txBody>
      </p:sp>
      <p:sp>
        <p:nvSpPr>
          <p:cNvPr id="27" name="Text Placeholder 14">
            <a:extLst>
              <a:ext uri="{FF2B5EF4-FFF2-40B4-BE49-F238E27FC236}">
                <a16:creationId xmlns:a16="http://schemas.microsoft.com/office/drawing/2014/main" id="{1A45F6B4-6C1A-8849-9D77-B1614EFA2061}"/>
              </a:ext>
            </a:extLst>
          </p:cNvPr>
          <p:cNvSpPr>
            <a:spLocks noGrp="1"/>
          </p:cNvSpPr>
          <p:nvPr>
            <p:ph type="body" sz="quarter" idx="17" hasCustomPrompt="1"/>
          </p:nvPr>
        </p:nvSpPr>
        <p:spPr>
          <a:xfrm>
            <a:off x="8270478" y="1869573"/>
            <a:ext cx="3352562" cy="1015867"/>
          </a:xfrm>
        </p:spPr>
        <p:txBody>
          <a:bodyPr anchor="t" anchorCtr="0">
            <a:noAutofit/>
          </a:bodyPr>
          <a:lstStyle>
            <a:lvl1pPr marL="0" indent="0">
              <a:buNone/>
              <a:defRPr sz="1200" b="0" i="0">
                <a:latin typeface="Calibri" panose="020F0502020204030204" pitchFamily="34" charset="0"/>
                <a:ea typeface="Open Sans" panose="020B0606030504020204" pitchFamily="34" charset="0"/>
                <a:cs typeface="Calibri" panose="020F0502020204030204" pitchFamily="34" charset="0"/>
              </a:defRPr>
            </a:lvl1pPr>
            <a:lvl2pPr marL="317500" indent="0">
              <a:buNone/>
              <a:defRPr sz="1200">
                <a:latin typeface="Open Sans" panose="020B0606030504020204" pitchFamily="34" charset="0"/>
                <a:ea typeface="Open Sans" panose="020B0606030504020204" pitchFamily="34" charset="0"/>
                <a:cs typeface="Open Sans" panose="020B0606030504020204" pitchFamily="34" charset="0"/>
              </a:defRPr>
            </a:lvl2pPr>
            <a:lvl3pPr marL="635000" indent="0">
              <a:buNone/>
              <a:defRPr sz="1200">
                <a:latin typeface="Open Sans" panose="020B0606030504020204" pitchFamily="34" charset="0"/>
                <a:ea typeface="Open Sans" panose="020B0606030504020204" pitchFamily="34" charset="0"/>
                <a:cs typeface="Open Sans" panose="020B0606030504020204" pitchFamily="34" charset="0"/>
              </a:defRPr>
            </a:lvl3pPr>
            <a:lvl4pPr marL="952500" indent="0">
              <a:buNone/>
              <a:defRPr sz="1200">
                <a:latin typeface="Open Sans" panose="020B0606030504020204" pitchFamily="34" charset="0"/>
                <a:ea typeface="Open Sans" panose="020B0606030504020204" pitchFamily="34" charset="0"/>
                <a:cs typeface="Open Sans" panose="020B0606030504020204" pitchFamily="34" charset="0"/>
              </a:defRPr>
            </a:lvl4pPr>
            <a:lvl5pPr marL="1270000" indent="0">
              <a:buNone/>
              <a:defRPr sz="12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Description</a:t>
            </a:r>
          </a:p>
        </p:txBody>
      </p:sp>
      <p:sp>
        <p:nvSpPr>
          <p:cNvPr id="28" name="Rectangle: Single Corner Snipped 3">
            <a:extLst>
              <a:ext uri="{FF2B5EF4-FFF2-40B4-BE49-F238E27FC236}">
                <a16:creationId xmlns:a16="http://schemas.microsoft.com/office/drawing/2014/main" id="{822A58CE-05CE-4544-9521-012C27EB8FC8}"/>
              </a:ext>
            </a:extLst>
          </p:cNvPr>
          <p:cNvSpPr/>
          <p:nvPr/>
        </p:nvSpPr>
        <p:spPr bwMode="auto">
          <a:xfrm flipV="1">
            <a:off x="565969" y="3067363"/>
            <a:ext cx="3425512" cy="1321757"/>
          </a:xfrm>
          <a:prstGeom prst="snip1Rect">
            <a:avLst/>
          </a:prstGeom>
          <a:solidFill>
            <a:schemeClr val="bg2">
              <a:lumMod val="75000"/>
              <a:alpha val="20000"/>
            </a:schemeClr>
          </a:solidFill>
          <a:ln w="12700" cap="flat" cmpd="sng" algn="ctr">
            <a:noFill/>
            <a:prstDash val="solid"/>
            <a:round/>
            <a:headEnd type="none" w="med" len="med"/>
            <a:tailEnd type="none"/>
          </a:ln>
          <a:effectLst/>
        </p:spPr>
        <p:txBody>
          <a:bodyPr rot="0" spcFirstLastPara="0" vertOverflow="overflow" horzOverflow="overflow" vert="horz" wrap="square" lIns="18000" tIns="18000" rIns="18000" bIns="18000" numCol="1" spcCol="0" rtlCol="0" fromWordArt="0" anchor="ctr" anchorCtr="0" forceAA="0" compatLnSpc="1">
            <a:prstTxWarp prst="textNoShape">
              <a:avLst/>
            </a:prstTxWarp>
            <a:noAutofit/>
          </a:bodyPr>
          <a:lstStyle/>
          <a:p>
            <a:pPr algn="l">
              <a:spcBef>
                <a:spcPts val="0"/>
              </a:spcBef>
              <a:spcAft>
                <a:spcPts val="300"/>
              </a:spcAft>
            </a:pPr>
            <a:endParaRPr lang="en-US" sz="500" b="0" i="0">
              <a:solidFill>
                <a:schemeClr val="bg1"/>
              </a:solidFill>
              <a:latin typeface="Calibri" panose="020F0502020204030204" pitchFamily="34" charset="0"/>
              <a:ea typeface="Open Sans" panose="020B0606030504020204" pitchFamily="34" charset="0"/>
              <a:cs typeface="Calibri" panose="020F0502020204030204" pitchFamily="34" charset="0"/>
            </a:endParaRPr>
          </a:p>
        </p:txBody>
      </p:sp>
      <p:sp>
        <p:nvSpPr>
          <p:cNvPr id="29" name="Text Placeholder 11">
            <a:extLst>
              <a:ext uri="{FF2B5EF4-FFF2-40B4-BE49-F238E27FC236}">
                <a16:creationId xmlns:a16="http://schemas.microsoft.com/office/drawing/2014/main" id="{E7832FCA-C1AE-3240-B0DA-B12B0EBFEC75}"/>
              </a:ext>
            </a:extLst>
          </p:cNvPr>
          <p:cNvSpPr>
            <a:spLocks noGrp="1"/>
          </p:cNvSpPr>
          <p:nvPr>
            <p:ph type="body" sz="quarter" idx="18" hasCustomPrompt="1"/>
          </p:nvPr>
        </p:nvSpPr>
        <p:spPr>
          <a:xfrm>
            <a:off x="638919" y="3118297"/>
            <a:ext cx="3352562" cy="254957"/>
          </a:xfrm>
        </p:spPr>
        <p:txBody>
          <a:bodyPr>
            <a:normAutofit/>
          </a:bodyPr>
          <a:lstStyle>
            <a:lvl1pPr marL="0" indent="0">
              <a:buNone/>
              <a:defRPr sz="1200" b="0" i="0">
                <a:latin typeface="Calibri" panose="020F0502020204030204" pitchFamily="34" charset="0"/>
                <a:ea typeface="Open Sans" panose="020B0606030504020204" pitchFamily="34" charset="0"/>
                <a:cs typeface="Calibri" panose="020F0502020204030204" pitchFamily="34" charset="0"/>
              </a:defRPr>
            </a:lvl1pPr>
            <a:lvl2pPr marL="317500" indent="0">
              <a:buNone/>
              <a:defRPr/>
            </a:lvl2pPr>
            <a:lvl3pPr marL="635000" indent="0">
              <a:buNone/>
              <a:defRPr/>
            </a:lvl3pPr>
            <a:lvl4pPr marL="952500" indent="0">
              <a:buNone/>
              <a:defRPr/>
            </a:lvl4pPr>
            <a:lvl5pPr marL="1270000" indent="0">
              <a:buNone/>
              <a:defRPr/>
            </a:lvl5pPr>
          </a:lstStyle>
          <a:p>
            <a:pPr lvl="0"/>
            <a:r>
              <a:rPr lang="en-US" b="1"/>
              <a:t>Title</a:t>
            </a:r>
            <a:endParaRPr lang="en-US"/>
          </a:p>
        </p:txBody>
      </p:sp>
      <p:sp>
        <p:nvSpPr>
          <p:cNvPr id="30" name="Text Placeholder 14">
            <a:extLst>
              <a:ext uri="{FF2B5EF4-FFF2-40B4-BE49-F238E27FC236}">
                <a16:creationId xmlns:a16="http://schemas.microsoft.com/office/drawing/2014/main" id="{C893DAAA-0875-DB46-881D-CE93FA968887}"/>
              </a:ext>
            </a:extLst>
          </p:cNvPr>
          <p:cNvSpPr>
            <a:spLocks noGrp="1"/>
          </p:cNvSpPr>
          <p:nvPr>
            <p:ph type="body" sz="quarter" idx="19" hasCustomPrompt="1"/>
          </p:nvPr>
        </p:nvSpPr>
        <p:spPr>
          <a:xfrm>
            <a:off x="638919" y="3373253"/>
            <a:ext cx="3352562" cy="1015867"/>
          </a:xfrm>
        </p:spPr>
        <p:txBody>
          <a:bodyPr anchor="t" anchorCtr="0">
            <a:noAutofit/>
          </a:bodyPr>
          <a:lstStyle>
            <a:lvl1pPr marL="0" indent="0">
              <a:buNone/>
              <a:defRPr sz="1200" b="0" i="0">
                <a:latin typeface="Calibri" panose="020F0502020204030204" pitchFamily="34" charset="0"/>
                <a:ea typeface="Open Sans" panose="020B0606030504020204" pitchFamily="34" charset="0"/>
                <a:cs typeface="Calibri" panose="020F0502020204030204" pitchFamily="34" charset="0"/>
              </a:defRPr>
            </a:lvl1pPr>
            <a:lvl2pPr marL="317500" indent="0">
              <a:buNone/>
              <a:defRPr sz="1200">
                <a:latin typeface="Open Sans" panose="020B0606030504020204" pitchFamily="34" charset="0"/>
                <a:ea typeface="Open Sans" panose="020B0606030504020204" pitchFamily="34" charset="0"/>
                <a:cs typeface="Open Sans" panose="020B0606030504020204" pitchFamily="34" charset="0"/>
              </a:defRPr>
            </a:lvl2pPr>
            <a:lvl3pPr marL="635000" indent="0">
              <a:buNone/>
              <a:defRPr sz="1200">
                <a:latin typeface="Open Sans" panose="020B0606030504020204" pitchFamily="34" charset="0"/>
                <a:ea typeface="Open Sans" panose="020B0606030504020204" pitchFamily="34" charset="0"/>
                <a:cs typeface="Open Sans" panose="020B0606030504020204" pitchFamily="34" charset="0"/>
              </a:defRPr>
            </a:lvl3pPr>
            <a:lvl4pPr marL="952500" indent="0">
              <a:buNone/>
              <a:defRPr sz="1200">
                <a:latin typeface="Open Sans" panose="020B0606030504020204" pitchFamily="34" charset="0"/>
                <a:ea typeface="Open Sans" panose="020B0606030504020204" pitchFamily="34" charset="0"/>
                <a:cs typeface="Open Sans" panose="020B0606030504020204" pitchFamily="34" charset="0"/>
              </a:defRPr>
            </a:lvl4pPr>
            <a:lvl5pPr marL="1270000" indent="0">
              <a:buNone/>
              <a:defRPr sz="12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Description</a:t>
            </a:r>
          </a:p>
        </p:txBody>
      </p:sp>
      <p:sp>
        <p:nvSpPr>
          <p:cNvPr id="31" name="Rectangle: Single Corner Snipped 3">
            <a:extLst>
              <a:ext uri="{FF2B5EF4-FFF2-40B4-BE49-F238E27FC236}">
                <a16:creationId xmlns:a16="http://schemas.microsoft.com/office/drawing/2014/main" id="{449D4A30-CC28-8642-A067-B3922F0ECF13}"/>
              </a:ext>
            </a:extLst>
          </p:cNvPr>
          <p:cNvSpPr/>
          <p:nvPr/>
        </p:nvSpPr>
        <p:spPr bwMode="auto">
          <a:xfrm flipV="1">
            <a:off x="4383244" y="3067363"/>
            <a:ext cx="3425512" cy="1321757"/>
          </a:xfrm>
          <a:prstGeom prst="snip1Rect">
            <a:avLst/>
          </a:prstGeom>
          <a:solidFill>
            <a:srgbClr val="FF4D4D">
              <a:alpha val="20000"/>
            </a:srgbClr>
          </a:solidFill>
          <a:ln w="12700" cap="flat" cmpd="sng" algn="ctr">
            <a:noFill/>
            <a:prstDash val="solid"/>
            <a:round/>
            <a:headEnd type="none" w="med" len="med"/>
            <a:tailEnd type="none"/>
          </a:ln>
          <a:effectLst/>
        </p:spPr>
        <p:txBody>
          <a:bodyPr rot="0" spcFirstLastPara="0" vertOverflow="overflow" horzOverflow="overflow" vert="horz" wrap="square" lIns="18000" tIns="18000" rIns="18000" bIns="18000" numCol="1" spcCol="0" rtlCol="0" fromWordArt="0" anchor="ctr" anchorCtr="0" forceAA="0" compatLnSpc="1">
            <a:prstTxWarp prst="textNoShape">
              <a:avLst/>
            </a:prstTxWarp>
            <a:noAutofit/>
          </a:bodyPr>
          <a:lstStyle/>
          <a:p>
            <a:pPr algn="l">
              <a:spcBef>
                <a:spcPts val="0"/>
              </a:spcBef>
              <a:spcAft>
                <a:spcPts val="300"/>
              </a:spcAft>
            </a:pPr>
            <a:endParaRPr lang="en-US" sz="500" b="0" i="0">
              <a:solidFill>
                <a:schemeClr val="bg1"/>
              </a:solidFill>
              <a:latin typeface="Calibri" panose="020F0502020204030204" pitchFamily="34" charset="0"/>
              <a:ea typeface="Open Sans" panose="020B0606030504020204" pitchFamily="34" charset="0"/>
              <a:cs typeface="Calibri" panose="020F0502020204030204" pitchFamily="34" charset="0"/>
            </a:endParaRPr>
          </a:p>
        </p:txBody>
      </p:sp>
      <p:sp>
        <p:nvSpPr>
          <p:cNvPr id="32" name="Text Placeholder 11">
            <a:extLst>
              <a:ext uri="{FF2B5EF4-FFF2-40B4-BE49-F238E27FC236}">
                <a16:creationId xmlns:a16="http://schemas.microsoft.com/office/drawing/2014/main" id="{45F7B588-F1B9-C94F-87F5-E101A0D50409}"/>
              </a:ext>
            </a:extLst>
          </p:cNvPr>
          <p:cNvSpPr>
            <a:spLocks noGrp="1"/>
          </p:cNvSpPr>
          <p:nvPr>
            <p:ph type="body" sz="quarter" idx="20" hasCustomPrompt="1"/>
          </p:nvPr>
        </p:nvSpPr>
        <p:spPr>
          <a:xfrm>
            <a:off x="4456194" y="3118297"/>
            <a:ext cx="3352562" cy="254957"/>
          </a:xfrm>
        </p:spPr>
        <p:txBody>
          <a:bodyPr>
            <a:normAutofit/>
          </a:bodyPr>
          <a:lstStyle>
            <a:lvl1pPr marL="0" indent="0">
              <a:buNone/>
              <a:defRPr sz="1200" b="0" i="0">
                <a:latin typeface="Calibri" panose="020F0502020204030204" pitchFamily="34" charset="0"/>
                <a:ea typeface="Open Sans" panose="020B0606030504020204" pitchFamily="34" charset="0"/>
                <a:cs typeface="Calibri" panose="020F0502020204030204" pitchFamily="34" charset="0"/>
              </a:defRPr>
            </a:lvl1pPr>
            <a:lvl2pPr marL="317500" indent="0">
              <a:buNone/>
              <a:defRPr/>
            </a:lvl2pPr>
            <a:lvl3pPr marL="635000" indent="0">
              <a:buNone/>
              <a:defRPr/>
            </a:lvl3pPr>
            <a:lvl4pPr marL="952500" indent="0">
              <a:buNone/>
              <a:defRPr/>
            </a:lvl4pPr>
            <a:lvl5pPr marL="1270000" indent="0">
              <a:buNone/>
              <a:defRPr/>
            </a:lvl5pPr>
          </a:lstStyle>
          <a:p>
            <a:pPr lvl="0"/>
            <a:r>
              <a:rPr lang="en-US" b="1"/>
              <a:t>Title</a:t>
            </a:r>
            <a:endParaRPr lang="en-US"/>
          </a:p>
        </p:txBody>
      </p:sp>
      <p:sp>
        <p:nvSpPr>
          <p:cNvPr id="33" name="Text Placeholder 14">
            <a:extLst>
              <a:ext uri="{FF2B5EF4-FFF2-40B4-BE49-F238E27FC236}">
                <a16:creationId xmlns:a16="http://schemas.microsoft.com/office/drawing/2014/main" id="{4CDADA3C-E434-1A45-B356-AE23E8493D95}"/>
              </a:ext>
            </a:extLst>
          </p:cNvPr>
          <p:cNvSpPr>
            <a:spLocks noGrp="1"/>
          </p:cNvSpPr>
          <p:nvPr>
            <p:ph type="body" sz="quarter" idx="21" hasCustomPrompt="1"/>
          </p:nvPr>
        </p:nvSpPr>
        <p:spPr>
          <a:xfrm>
            <a:off x="4462034" y="3373253"/>
            <a:ext cx="3352562" cy="1015867"/>
          </a:xfrm>
        </p:spPr>
        <p:txBody>
          <a:bodyPr anchor="t" anchorCtr="0">
            <a:noAutofit/>
          </a:bodyPr>
          <a:lstStyle>
            <a:lvl1pPr marL="0" indent="0">
              <a:buNone/>
              <a:defRPr sz="1200" b="0" i="0">
                <a:latin typeface="Calibri" panose="020F0502020204030204" pitchFamily="34" charset="0"/>
                <a:ea typeface="Open Sans" panose="020B0606030504020204" pitchFamily="34" charset="0"/>
                <a:cs typeface="Calibri" panose="020F0502020204030204" pitchFamily="34" charset="0"/>
              </a:defRPr>
            </a:lvl1pPr>
            <a:lvl2pPr marL="317500" indent="0">
              <a:buNone/>
              <a:defRPr sz="1200">
                <a:latin typeface="Open Sans" panose="020B0606030504020204" pitchFamily="34" charset="0"/>
                <a:ea typeface="Open Sans" panose="020B0606030504020204" pitchFamily="34" charset="0"/>
                <a:cs typeface="Open Sans" panose="020B0606030504020204" pitchFamily="34" charset="0"/>
              </a:defRPr>
            </a:lvl2pPr>
            <a:lvl3pPr marL="635000" indent="0">
              <a:buNone/>
              <a:defRPr sz="1200">
                <a:latin typeface="Open Sans" panose="020B0606030504020204" pitchFamily="34" charset="0"/>
                <a:ea typeface="Open Sans" panose="020B0606030504020204" pitchFamily="34" charset="0"/>
                <a:cs typeface="Open Sans" panose="020B0606030504020204" pitchFamily="34" charset="0"/>
              </a:defRPr>
            </a:lvl3pPr>
            <a:lvl4pPr marL="952500" indent="0">
              <a:buNone/>
              <a:defRPr sz="1200">
                <a:latin typeface="Open Sans" panose="020B0606030504020204" pitchFamily="34" charset="0"/>
                <a:ea typeface="Open Sans" panose="020B0606030504020204" pitchFamily="34" charset="0"/>
                <a:cs typeface="Open Sans" panose="020B0606030504020204" pitchFamily="34" charset="0"/>
              </a:defRPr>
            </a:lvl4pPr>
            <a:lvl5pPr marL="1270000" indent="0">
              <a:buNone/>
              <a:defRPr sz="12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Description</a:t>
            </a:r>
          </a:p>
        </p:txBody>
      </p:sp>
      <p:sp>
        <p:nvSpPr>
          <p:cNvPr id="34" name="Rectangle: Single Corner Snipped 3">
            <a:extLst>
              <a:ext uri="{FF2B5EF4-FFF2-40B4-BE49-F238E27FC236}">
                <a16:creationId xmlns:a16="http://schemas.microsoft.com/office/drawing/2014/main" id="{7FC8CEC5-99BD-B344-B9D0-1DA8F57A5F60}"/>
              </a:ext>
            </a:extLst>
          </p:cNvPr>
          <p:cNvSpPr/>
          <p:nvPr/>
        </p:nvSpPr>
        <p:spPr bwMode="auto">
          <a:xfrm flipV="1">
            <a:off x="8197528" y="3067363"/>
            <a:ext cx="3425512" cy="1321757"/>
          </a:xfrm>
          <a:prstGeom prst="snip1Rect">
            <a:avLst/>
          </a:prstGeom>
          <a:solidFill>
            <a:schemeClr val="bg2">
              <a:lumMod val="75000"/>
              <a:alpha val="20000"/>
            </a:schemeClr>
          </a:solidFill>
          <a:ln w="12700" cap="flat" cmpd="sng" algn="ctr">
            <a:noFill/>
            <a:prstDash val="solid"/>
            <a:round/>
            <a:headEnd type="none" w="med" len="med"/>
            <a:tailEnd type="none"/>
          </a:ln>
          <a:effectLst/>
        </p:spPr>
        <p:txBody>
          <a:bodyPr rot="0" spcFirstLastPara="0" vertOverflow="overflow" horzOverflow="overflow" vert="horz" wrap="square" lIns="18000" tIns="18000" rIns="18000" bIns="18000" numCol="1" spcCol="0" rtlCol="0" fromWordArt="0" anchor="ctr" anchorCtr="0" forceAA="0" compatLnSpc="1">
            <a:prstTxWarp prst="textNoShape">
              <a:avLst/>
            </a:prstTxWarp>
            <a:noAutofit/>
          </a:bodyPr>
          <a:lstStyle/>
          <a:p>
            <a:pPr algn="l">
              <a:spcBef>
                <a:spcPts val="0"/>
              </a:spcBef>
              <a:spcAft>
                <a:spcPts val="300"/>
              </a:spcAft>
            </a:pPr>
            <a:endParaRPr lang="en-US" sz="500" b="0" i="0">
              <a:solidFill>
                <a:schemeClr val="bg1"/>
              </a:solidFill>
              <a:latin typeface="Calibri" panose="020F0502020204030204" pitchFamily="34" charset="0"/>
              <a:ea typeface="Open Sans" panose="020B0606030504020204" pitchFamily="34" charset="0"/>
              <a:cs typeface="Calibri" panose="020F0502020204030204" pitchFamily="34" charset="0"/>
            </a:endParaRPr>
          </a:p>
        </p:txBody>
      </p:sp>
      <p:sp>
        <p:nvSpPr>
          <p:cNvPr id="35" name="Text Placeholder 11">
            <a:extLst>
              <a:ext uri="{FF2B5EF4-FFF2-40B4-BE49-F238E27FC236}">
                <a16:creationId xmlns:a16="http://schemas.microsoft.com/office/drawing/2014/main" id="{EFBED2D4-D3A5-3549-94CB-167188D3C94F}"/>
              </a:ext>
            </a:extLst>
          </p:cNvPr>
          <p:cNvSpPr>
            <a:spLocks noGrp="1"/>
          </p:cNvSpPr>
          <p:nvPr>
            <p:ph type="body" sz="quarter" idx="22" hasCustomPrompt="1"/>
          </p:nvPr>
        </p:nvSpPr>
        <p:spPr>
          <a:xfrm>
            <a:off x="8270478" y="3118297"/>
            <a:ext cx="3352562" cy="254957"/>
          </a:xfrm>
        </p:spPr>
        <p:txBody>
          <a:bodyPr>
            <a:normAutofit/>
          </a:bodyPr>
          <a:lstStyle>
            <a:lvl1pPr marL="0" indent="0">
              <a:buNone/>
              <a:defRPr sz="1200" b="0" i="0">
                <a:latin typeface="Calibri" panose="020F0502020204030204" pitchFamily="34" charset="0"/>
                <a:ea typeface="Open Sans" panose="020B0606030504020204" pitchFamily="34" charset="0"/>
                <a:cs typeface="Calibri" panose="020F0502020204030204" pitchFamily="34" charset="0"/>
              </a:defRPr>
            </a:lvl1pPr>
            <a:lvl2pPr marL="317500" indent="0">
              <a:buNone/>
              <a:defRPr/>
            </a:lvl2pPr>
            <a:lvl3pPr marL="635000" indent="0">
              <a:buNone/>
              <a:defRPr/>
            </a:lvl3pPr>
            <a:lvl4pPr marL="952500" indent="0">
              <a:buNone/>
              <a:defRPr/>
            </a:lvl4pPr>
            <a:lvl5pPr marL="1270000" indent="0">
              <a:buNone/>
              <a:defRPr/>
            </a:lvl5pPr>
          </a:lstStyle>
          <a:p>
            <a:pPr lvl="0"/>
            <a:r>
              <a:rPr lang="en-US" b="1"/>
              <a:t>Title</a:t>
            </a:r>
            <a:endParaRPr lang="en-US"/>
          </a:p>
        </p:txBody>
      </p:sp>
      <p:sp>
        <p:nvSpPr>
          <p:cNvPr id="36" name="Text Placeholder 14">
            <a:extLst>
              <a:ext uri="{FF2B5EF4-FFF2-40B4-BE49-F238E27FC236}">
                <a16:creationId xmlns:a16="http://schemas.microsoft.com/office/drawing/2014/main" id="{439CF40F-6292-244C-BDCE-88D503327785}"/>
              </a:ext>
            </a:extLst>
          </p:cNvPr>
          <p:cNvSpPr>
            <a:spLocks noGrp="1"/>
          </p:cNvSpPr>
          <p:nvPr>
            <p:ph type="body" sz="quarter" idx="23" hasCustomPrompt="1"/>
          </p:nvPr>
        </p:nvSpPr>
        <p:spPr>
          <a:xfrm>
            <a:off x="8270478" y="3373253"/>
            <a:ext cx="3352562" cy="1015867"/>
          </a:xfrm>
        </p:spPr>
        <p:txBody>
          <a:bodyPr anchor="t" anchorCtr="0">
            <a:noAutofit/>
          </a:bodyPr>
          <a:lstStyle>
            <a:lvl1pPr marL="0" indent="0">
              <a:buNone/>
              <a:defRPr sz="1200" b="0" i="0">
                <a:latin typeface="Calibri" panose="020F0502020204030204" pitchFamily="34" charset="0"/>
                <a:ea typeface="Open Sans" panose="020B0606030504020204" pitchFamily="34" charset="0"/>
                <a:cs typeface="Calibri" panose="020F0502020204030204" pitchFamily="34" charset="0"/>
              </a:defRPr>
            </a:lvl1pPr>
            <a:lvl2pPr marL="317500" indent="0">
              <a:buNone/>
              <a:defRPr sz="1200">
                <a:latin typeface="Open Sans" panose="020B0606030504020204" pitchFamily="34" charset="0"/>
                <a:ea typeface="Open Sans" panose="020B0606030504020204" pitchFamily="34" charset="0"/>
                <a:cs typeface="Open Sans" panose="020B0606030504020204" pitchFamily="34" charset="0"/>
              </a:defRPr>
            </a:lvl2pPr>
            <a:lvl3pPr marL="635000" indent="0">
              <a:buNone/>
              <a:defRPr sz="1200">
                <a:latin typeface="Open Sans" panose="020B0606030504020204" pitchFamily="34" charset="0"/>
                <a:ea typeface="Open Sans" panose="020B0606030504020204" pitchFamily="34" charset="0"/>
                <a:cs typeface="Open Sans" panose="020B0606030504020204" pitchFamily="34" charset="0"/>
              </a:defRPr>
            </a:lvl3pPr>
            <a:lvl4pPr marL="952500" indent="0">
              <a:buNone/>
              <a:defRPr sz="1200">
                <a:latin typeface="Open Sans" panose="020B0606030504020204" pitchFamily="34" charset="0"/>
                <a:ea typeface="Open Sans" panose="020B0606030504020204" pitchFamily="34" charset="0"/>
                <a:cs typeface="Open Sans" panose="020B0606030504020204" pitchFamily="34" charset="0"/>
              </a:defRPr>
            </a:lvl4pPr>
            <a:lvl5pPr marL="1270000" indent="0">
              <a:buNone/>
              <a:defRPr sz="12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Description</a:t>
            </a:r>
          </a:p>
        </p:txBody>
      </p:sp>
      <p:sp>
        <p:nvSpPr>
          <p:cNvPr id="37" name="Rectangle: Single Corner Snipped 3">
            <a:extLst>
              <a:ext uri="{FF2B5EF4-FFF2-40B4-BE49-F238E27FC236}">
                <a16:creationId xmlns:a16="http://schemas.microsoft.com/office/drawing/2014/main" id="{CFBC30D6-5F6C-AA40-938D-420BAC159879}"/>
              </a:ext>
            </a:extLst>
          </p:cNvPr>
          <p:cNvSpPr/>
          <p:nvPr/>
        </p:nvSpPr>
        <p:spPr bwMode="auto">
          <a:xfrm flipV="1">
            <a:off x="565969" y="4540563"/>
            <a:ext cx="3425512" cy="1321757"/>
          </a:xfrm>
          <a:prstGeom prst="snip1Rect">
            <a:avLst/>
          </a:prstGeom>
          <a:solidFill>
            <a:srgbClr val="FF4D4D">
              <a:alpha val="20000"/>
            </a:srgbClr>
          </a:solidFill>
          <a:ln w="12700" cap="flat" cmpd="sng" algn="ctr">
            <a:noFill/>
            <a:prstDash val="solid"/>
            <a:round/>
            <a:headEnd type="none" w="med" len="med"/>
            <a:tailEnd type="none"/>
          </a:ln>
          <a:effectLst/>
        </p:spPr>
        <p:txBody>
          <a:bodyPr rot="0" spcFirstLastPara="0" vertOverflow="overflow" horzOverflow="overflow" vert="horz" wrap="square" lIns="18000" tIns="18000" rIns="18000" bIns="18000" numCol="1" spcCol="0" rtlCol="0" fromWordArt="0" anchor="ctr" anchorCtr="0" forceAA="0" compatLnSpc="1">
            <a:prstTxWarp prst="textNoShape">
              <a:avLst/>
            </a:prstTxWarp>
            <a:noAutofit/>
          </a:bodyPr>
          <a:lstStyle/>
          <a:p>
            <a:pPr algn="l">
              <a:spcBef>
                <a:spcPts val="0"/>
              </a:spcBef>
              <a:spcAft>
                <a:spcPts val="300"/>
              </a:spcAft>
            </a:pPr>
            <a:endParaRPr lang="en-US" sz="500" b="0" i="0">
              <a:solidFill>
                <a:schemeClr val="bg1"/>
              </a:solidFill>
              <a:latin typeface="Calibri" panose="020F0502020204030204" pitchFamily="34" charset="0"/>
              <a:ea typeface="Open Sans" panose="020B0606030504020204" pitchFamily="34" charset="0"/>
              <a:cs typeface="Calibri" panose="020F0502020204030204" pitchFamily="34" charset="0"/>
            </a:endParaRPr>
          </a:p>
        </p:txBody>
      </p:sp>
      <p:sp>
        <p:nvSpPr>
          <p:cNvPr id="38" name="Text Placeholder 11">
            <a:extLst>
              <a:ext uri="{FF2B5EF4-FFF2-40B4-BE49-F238E27FC236}">
                <a16:creationId xmlns:a16="http://schemas.microsoft.com/office/drawing/2014/main" id="{504681AB-69E7-4848-B25B-06D5D08B0705}"/>
              </a:ext>
            </a:extLst>
          </p:cNvPr>
          <p:cNvSpPr>
            <a:spLocks noGrp="1"/>
          </p:cNvSpPr>
          <p:nvPr>
            <p:ph type="body" sz="quarter" idx="24" hasCustomPrompt="1"/>
          </p:nvPr>
        </p:nvSpPr>
        <p:spPr>
          <a:xfrm>
            <a:off x="638919" y="4591497"/>
            <a:ext cx="3352562" cy="254957"/>
          </a:xfrm>
        </p:spPr>
        <p:txBody>
          <a:bodyPr>
            <a:normAutofit/>
          </a:bodyPr>
          <a:lstStyle>
            <a:lvl1pPr marL="0" indent="0">
              <a:buNone/>
              <a:defRPr sz="1200" b="0" i="0">
                <a:latin typeface="Calibri" panose="020F0502020204030204" pitchFamily="34" charset="0"/>
                <a:ea typeface="Open Sans" panose="020B0606030504020204" pitchFamily="34" charset="0"/>
                <a:cs typeface="Calibri" panose="020F0502020204030204" pitchFamily="34" charset="0"/>
              </a:defRPr>
            </a:lvl1pPr>
            <a:lvl2pPr marL="317500" indent="0">
              <a:buNone/>
              <a:defRPr/>
            </a:lvl2pPr>
            <a:lvl3pPr marL="635000" indent="0">
              <a:buNone/>
              <a:defRPr/>
            </a:lvl3pPr>
            <a:lvl4pPr marL="952500" indent="0">
              <a:buNone/>
              <a:defRPr/>
            </a:lvl4pPr>
            <a:lvl5pPr marL="1270000" indent="0">
              <a:buNone/>
              <a:defRPr/>
            </a:lvl5pPr>
          </a:lstStyle>
          <a:p>
            <a:pPr lvl="0"/>
            <a:r>
              <a:rPr lang="en-US" b="1"/>
              <a:t>Title</a:t>
            </a:r>
            <a:endParaRPr lang="en-US"/>
          </a:p>
        </p:txBody>
      </p:sp>
      <p:sp>
        <p:nvSpPr>
          <p:cNvPr id="39" name="Text Placeholder 14">
            <a:extLst>
              <a:ext uri="{FF2B5EF4-FFF2-40B4-BE49-F238E27FC236}">
                <a16:creationId xmlns:a16="http://schemas.microsoft.com/office/drawing/2014/main" id="{022BE5AC-F20F-2243-BAAF-D52EC23C65C1}"/>
              </a:ext>
            </a:extLst>
          </p:cNvPr>
          <p:cNvSpPr>
            <a:spLocks noGrp="1"/>
          </p:cNvSpPr>
          <p:nvPr>
            <p:ph type="body" sz="quarter" idx="25" hasCustomPrompt="1"/>
          </p:nvPr>
        </p:nvSpPr>
        <p:spPr>
          <a:xfrm>
            <a:off x="638919" y="4846453"/>
            <a:ext cx="3352562" cy="1015867"/>
          </a:xfrm>
        </p:spPr>
        <p:txBody>
          <a:bodyPr anchor="t" anchorCtr="0">
            <a:noAutofit/>
          </a:bodyPr>
          <a:lstStyle>
            <a:lvl1pPr marL="0" indent="0">
              <a:buNone/>
              <a:defRPr sz="1200" b="0" i="0">
                <a:latin typeface="Calibri" panose="020F0502020204030204" pitchFamily="34" charset="0"/>
                <a:ea typeface="Open Sans" panose="020B0606030504020204" pitchFamily="34" charset="0"/>
                <a:cs typeface="Calibri" panose="020F0502020204030204" pitchFamily="34" charset="0"/>
              </a:defRPr>
            </a:lvl1pPr>
            <a:lvl2pPr marL="317500" indent="0">
              <a:buNone/>
              <a:defRPr sz="1200">
                <a:latin typeface="Open Sans" panose="020B0606030504020204" pitchFamily="34" charset="0"/>
                <a:ea typeface="Open Sans" panose="020B0606030504020204" pitchFamily="34" charset="0"/>
                <a:cs typeface="Open Sans" panose="020B0606030504020204" pitchFamily="34" charset="0"/>
              </a:defRPr>
            </a:lvl2pPr>
            <a:lvl3pPr marL="635000" indent="0">
              <a:buNone/>
              <a:defRPr sz="1200">
                <a:latin typeface="Open Sans" panose="020B0606030504020204" pitchFamily="34" charset="0"/>
                <a:ea typeface="Open Sans" panose="020B0606030504020204" pitchFamily="34" charset="0"/>
                <a:cs typeface="Open Sans" panose="020B0606030504020204" pitchFamily="34" charset="0"/>
              </a:defRPr>
            </a:lvl3pPr>
            <a:lvl4pPr marL="952500" indent="0">
              <a:buNone/>
              <a:defRPr sz="1200">
                <a:latin typeface="Open Sans" panose="020B0606030504020204" pitchFamily="34" charset="0"/>
                <a:ea typeface="Open Sans" panose="020B0606030504020204" pitchFamily="34" charset="0"/>
                <a:cs typeface="Open Sans" panose="020B0606030504020204" pitchFamily="34" charset="0"/>
              </a:defRPr>
            </a:lvl4pPr>
            <a:lvl5pPr marL="1270000" indent="0">
              <a:buNone/>
              <a:defRPr sz="12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Description</a:t>
            </a:r>
          </a:p>
        </p:txBody>
      </p:sp>
      <p:sp>
        <p:nvSpPr>
          <p:cNvPr id="40" name="Rectangle: Single Corner Snipped 3">
            <a:extLst>
              <a:ext uri="{FF2B5EF4-FFF2-40B4-BE49-F238E27FC236}">
                <a16:creationId xmlns:a16="http://schemas.microsoft.com/office/drawing/2014/main" id="{D9036223-C401-A14A-A4E5-2756A90BD9F4}"/>
              </a:ext>
            </a:extLst>
          </p:cNvPr>
          <p:cNvSpPr/>
          <p:nvPr/>
        </p:nvSpPr>
        <p:spPr bwMode="auto">
          <a:xfrm flipV="1">
            <a:off x="4383244" y="4540563"/>
            <a:ext cx="3425512" cy="1321757"/>
          </a:xfrm>
          <a:prstGeom prst="snip1Rect">
            <a:avLst/>
          </a:prstGeom>
          <a:solidFill>
            <a:schemeClr val="bg2">
              <a:lumMod val="75000"/>
              <a:alpha val="20000"/>
            </a:schemeClr>
          </a:solidFill>
          <a:ln w="12700" cap="flat" cmpd="sng" algn="ctr">
            <a:noFill/>
            <a:prstDash val="solid"/>
            <a:round/>
            <a:headEnd type="none" w="med" len="med"/>
            <a:tailEnd type="none"/>
          </a:ln>
          <a:effectLst/>
        </p:spPr>
        <p:txBody>
          <a:bodyPr rot="0" spcFirstLastPara="0" vertOverflow="overflow" horzOverflow="overflow" vert="horz" wrap="square" lIns="18000" tIns="18000" rIns="18000" bIns="18000" numCol="1" spcCol="0" rtlCol="0" fromWordArt="0" anchor="ctr" anchorCtr="0" forceAA="0" compatLnSpc="1">
            <a:prstTxWarp prst="textNoShape">
              <a:avLst/>
            </a:prstTxWarp>
            <a:noAutofit/>
          </a:bodyPr>
          <a:lstStyle/>
          <a:p>
            <a:pPr algn="l">
              <a:spcBef>
                <a:spcPts val="0"/>
              </a:spcBef>
              <a:spcAft>
                <a:spcPts val="300"/>
              </a:spcAft>
            </a:pPr>
            <a:endParaRPr lang="en-US" sz="500" b="0" i="0">
              <a:solidFill>
                <a:schemeClr val="bg1"/>
              </a:solidFill>
              <a:latin typeface="Calibri" panose="020F0502020204030204" pitchFamily="34" charset="0"/>
              <a:ea typeface="Open Sans" panose="020B0606030504020204" pitchFamily="34" charset="0"/>
              <a:cs typeface="Calibri" panose="020F0502020204030204" pitchFamily="34" charset="0"/>
            </a:endParaRPr>
          </a:p>
        </p:txBody>
      </p:sp>
      <p:sp>
        <p:nvSpPr>
          <p:cNvPr id="41" name="Text Placeholder 11">
            <a:extLst>
              <a:ext uri="{FF2B5EF4-FFF2-40B4-BE49-F238E27FC236}">
                <a16:creationId xmlns:a16="http://schemas.microsoft.com/office/drawing/2014/main" id="{FF43CDBC-0AF4-D140-83B0-D528310B3FF8}"/>
              </a:ext>
            </a:extLst>
          </p:cNvPr>
          <p:cNvSpPr>
            <a:spLocks noGrp="1"/>
          </p:cNvSpPr>
          <p:nvPr>
            <p:ph type="body" sz="quarter" idx="26" hasCustomPrompt="1"/>
          </p:nvPr>
        </p:nvSpPr>
        <p:spPr>
          <a:xfrm>
            <a:off x="4456194" y="4591497"/>
            <a:ext cx="3352562" cy="254957"/>
          </a:xfrm>
        </p:spPr>
        <p:txBody>
          <a:bodyPr>
            <a:normAutofit/>
          </a:bodyPr>
          <a:lstStyle>
            <a:lvl1pPr marL="0" indent="0">
              <a:buNone/>
              <a:defRPr sz="1200" b="0" i="0">
                <a:latin typeface="Calibri" panose="020F0502020204030204" pitchFamily="34" charset="0"/>
                <a:ea typeface="Open Sans" panose="020B0606030504020204" pitchFamily="34" charset="0"/>
                <a:cs typeface="Calibri" panose="020F0502020204030204" pitchFamily="34" charset="0"/>
              </a:defRPr>
            </a:lvl1pPr>
            <a:lvl2pPr marL="317500" indent="0">
              <a:buNone/>
              <a:defRPr/>
            </a:lvl2pPr>
            <a:lvl3pPr marL="635000" indent="0">
              <a:buNone/>
              <a:defRPr/>
            </a:lvl3pPr>
            <a:lvl4pPr marL="952500" indent="0">
              <a:buNone/>
              <a:defRPr/>
            </a:lvl4pPr>
            <a:lvl5pPr marL="1270000" indent="0">
              <a:buNone/>
              <a:defRPr/>
            </a:lvl5pPr>
          </a:lstStyle>
          <a:p>
            <a:pPr lvl="0"/>
            <a:r>
              <a:rPr lang="en-US" b="1"/>
              <a:t>Title</a:t>
            </a:r>
            <a:endParaRPr lang="en-US"/>
          </a:p>
        </p:txBody>
      </p:sp>
      <p:sp>
        <p:nvSpPr>
          <p:cNvPr id="42" name="Text Placeholder 14">
            <a:extLst>
              <a:ext uri="{FF2B5EF4-FFF2-40B4-BE49-F238E27FC236}">
                <a16:creationId xmlns:a16="http://schemas.microsoft.com/office/drawing/2014/main" id="{90DCB6BA-0060-9746-96D4-E848602C6704}"/>
              </a:ext>
            </a:extLst>
          </p:cNvPr>
          <p:cNvSpPr>
            <a:spLocks noGrp="1"/>
          </p:cNvSpPr>
          <p:nvPr>
            <p:ph type="body" sz="quarter" idx="27" hasCustomPrompt="1"/>
          </p:nvPr>
        </p:nvSpPr>
        <p:spPr>
          <a:xfrm>
            <a:off x="4462034" y="4846453"/>
            <a:ext cx="3352562" cy="1015867"/>
          </a:xfrm>
        </p:spPr>
        <p:txBody>
          <a:bodyPr anchor="t" anchorCtr="0">
            <a:noAutofit/>
          </a:bodyPr>
          <a:lstStyle>
            <a:lvl1pPr marL="0" indent="0">
              <a:buNone/>
              <a:defRPr sz="1200" b="0" i="0">
                <a:latin typeface="Calibri" panose="020F0502020204030204" pitchFamily="34" charset="0"/>
                <a:ea typeface="Open Sans" panose="020B0606030504020204" pitchFamily="34" charset="0"/>
                <a:cs typeface="Calibri" panose="020F0502020204030204" pitchFamily="34" charset="0"/>
              </a:defRPr>
            </a:lvl1pPr>
            <a:lvl2pPr marL="317500" indent="0">
              <a:buNone/>
              <a:defRPr sz="1200">
                <a:latin typeface="Open Sans" panose="020B0606030504020204" pitchFamily="34" charset="0"/>
                <a:ea typeface="Open Sans" panose="020B0606030504020204" pitchFamily="34" charset="0"/>
                <a:cs typeface="Open Sans" panose="020B0606030504020204" pitchFamily="34" charset="0"/>
              </a:defRPr>
            </a:lvl2pPr>
            <a:lvl3pPr marL="635000" indent="0">
              <a:buNone/>
              <a:defRPr sz="1200">
                <a:latin typeface="Open Sans" panose="020B0606030504020204" pitchFamily="34" charset="0"/>
                <a:ea typeface="Open Sans" panose="020B0606030504020204" pitchFamily="34" charset="0"/>
                <a:cs typeface="Open Sans" panose="020B0606030504020204" pitchFamily="34" charset="0"/>
              </a:defRPr>
            </a:lvl3pPr>
            <a:lvl4pPr marL="952500" indent="0">
              <a:buNone/>
              <a:defRPr sz="1200">
                <a:latin typeface="Open Sans" panose="020B0606030504020204" pitchFamily="34" charset="0"/>
                <a:ea typeface="Open Sans" panose="020B0606030504020204" pitchFamily="34" charset="0"/>
                <a:cs typeface="Open Sans" panose="020B0606030504020204" pitchFamily="34" charset="0"/>
              </a:defRPr>
            </a:lvl4pPr>
            <a:lvl5pPr marL="1270000" indent="0">
              <a:buNone/>
              <a:defRPr sz="12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Description</a:t>
            </a:r>
          </a:p>
        </p:txBody>
      </p:sp>
      <p:sp>
        <p:nvSpPr>
          <p:cNvPr id="43" name="Rectangle: Single Corner Snipped 3">
            <a:extLst>
              <a:ext uri="{FF2B5EF4-FFF2-40B4-BE49-F238E27FC236}">
                <a16:creationId xmlns:a16="http://schemas.microsoft.com/office/drawing/2014/main" id="{57EA816B-1182-2F4D-8B6B-B46B48DDC7BC}"/>
              </a:ext>
            </a:extLst>
          </p:cNvPr>
          <p:cNvSpPr/>
          <p:nvPr/>
        </p:nvSpPr>
        <p:spPr bwMode="auto">
          <a:xfrm flipV="1">
            <a:off x="8197528" y="4540563"/>
            <a:ext cx="3425512" cy="1321757"/>
          </a:xfrm>
          <a:prstGeom prst="snip1Rect">
            <a:avLst/>
          </a:prstGeom>
          <a:solidFill>
            <a:srgbClr val="FF4D4D">
              <a:alpha val="20000"/>
            </a:srgbClr>
          </a:solidFill>
          <a:ln w="12700" cap="flat" cmpd="sng" algn="ctr">
            <a:noFill/>
            <a:prstDash val="solid"/>
            <a:round/>
            <a:headEnd type="none" w="med" len="med"/>
            <a:tailEnd type="none"/>
          </a:ln>
          <a:effectLst/>
        </p:spPr>
        <p:txBody>
          <a:bodyPr rot="0" spcFirstLastPara="0" vertOverflow="overflow" horzOverflow="overflow" vert="horz" wrap="square" lIns="18000" tIns="18000" rIns="18000" bIns="18000" numCol="1" spcCol="0" rtlCol="0" fromWordArt="0" anchor="ctr" anchorCtr="0" forceAA="0" compatLnSpc="1">
            <a:prstTxWarp prst="textNoShape">
              <a:avLst/>
            </a:prstTxWarp>
            <a:noAutofit/>
          </a:bodyPr>
          <a:lstStyle/>
          <a:p>
            <a:pPr algn="l">
              <a:spcBef>
                <a:spcPts val="0"/>
              </a:spcBef>
              <a:spcAft>
                <a:spcPts val="300"/>
              </a:spcAft>
            </a:pPr>
            <a:endParaRPr lang="en-US" sz="500" b="0" i="0">
              <a:solidFill>
                <a:schemeClr val="bg1"/>
              </a:solidFill>
              <a:latin typeface="Calibri" panose="020F0502020204030204" pitchFamily="34" charset="0"/>
              <a:ea typeface="Open Sans" panose="020B0606030504020204" pitchFamily="34" charset="0"/>
              <a:cs typeface="Calibri" panose="020F0502020204030204" pitchFamily="34" charset="0"/>
            </a:endParaRPr>
          </a:p>
        </p:txBody>
      </p:sp>
      <p:sp>
        <p:nvSpPr>
          <p:cNvPr id="44" name="Text Placeholder 11">
            <a:extLst>
              <a:ext uri="{FF2B5EF4-FFF2-40B4-BE49-F238E27FC236}">
                <a16:creationId xmlns:a16="http://schemas.microsoft.com/office/drawing/2014/main" id="{C77AE778-1D73-0D47-BF5E-08C8805CB8D6}"/>
              </a:ext>
            </a:extLst>
          </p:cNvPr>
          <p:cNvSpPr>
            <a:spLocks noGrp="1"/>
          </p:cNvSpPr>
          <p:nvPr>
            <p:ph type="body" sz="quarter" idx="28" hasCustomPrompt="1"/>
          </p:nvPr>
        </p:nvSpPr>
        <p:spPr>
          <a:xfrm>
            <a:off x="8270478" y="4591497"/>
            <a:ext cx="3352562" cy="254957"/>
          </a:xfrm>
        </p:spPr>
        <p:txBody>
          <a:bodyPr>
            <a:normAutofit/>
          </a:bodyPr>
          <a:lstStyle>
            <a:lvl1pPr marL="0" indent="0">
              <a:buNone/>
              <a:defRPr sz="1200" b="0" i="0">
                <a:latin typeface="Calibri" panose="020F0502020204030204" pitchFamily="34" charset="0"/>
                <a:ea typeface="Open Sans" panose="020B0606030504020204" pitchFamily="34" charset="0"/>
                <a:cs typeface="Calibri" panose="020F0502020204030204" pitchFamily="34" charset="0"/>
              </a:defRPr>
            </a:lvl1pPr>
            <a:lvl2pPr marL="317500" indent="0">
              <a:buNone/>
              <a:defRPr/>
            </a:lvl2pPr>
            <a:lvl3pPr marL="635000" indent="0">
              <a:buNone/>
              <a:defRPr/>
            </a:lvl3pPr>
            <a:lvl4pPr marL="952500" indent="0">
              <a:buNone/>
              <a:defRPr/>
            </a:lvl4pPr>
            <a:lvl5pPr marL="1270000" indent="0">
              <a:buNone/>
              <a:defRPr/>
            </a:lvl5pPr>
          </a:lstStyle>
          <a:p>
            <a:pPr lvl="0"/>
            <a:r>
              <a:rPr lang="en-US" b="1"/>
              <a:t>Title</a:t>
            </a:r>
            <a:endParaRPr lang="en-US"/>
          </a:p>
        </p:txBody>
      </p:sp>
      <p:sp>
        <p:nvSpPr>
          <p:cNvPr id="45" name="Text Placeholder 14">
            <a:extLst>
              <a:ext uri="{FF2B5EF4-FFF2-40B4-BE49-F238E27FC236}">
                <a16:creationId xmlns:a16="http://schemas.microsoft.com/office/drawing/2014/main" id="{07C1A8FC-710D-7A45-A0F8-886A5BCFDE1C}"/>
              </a:ext>
            </a:extLst>
          </p:cNvPr>
          <p:cNvSpPr>
            <a:spLocks noGrp="1"/>
          </p:cNvSpPr>
          <p:nvPr>
            <p:ph type="body" sz="quarter" idx="29" hasCustomPrompt="1"/>
          </p:nvPr>
        </p:nvSpPr>
        <p:spPr>
          <a:xfrm>
            <a:off x="8270478" y="4846453"/>
            <a:ext cx="3352562" cy="1015867"/>
          </a:xfrm>
        </p:spPr>
        <p:txBody>
          <a:bodyPr anchor="t" anchorCtr="0">
            <a:noAutofit/>
          </a:bodyPr>
          <a:lstStyle>
            <a:lvl1pPr marL="0" indent="0">
              <a:buNone/>
              <a:defRPr sz="1200" b="0" i="0">
                <a:latin typeface="Calibri" panose="020F0502020204030204" pitchFamily="34" charset="0"/>
                <a:ea typeface="Open Sans" panose="020B0606030504020204" pitchFamily="34" charset="0"/>
                <a:cs typeface="Calibri" panose="020F0502020204030204" pitchFamily="34" charset="0"/>
              </a:defRPr>
            </a:lvl1pPr>
            <a:lvl2pPr marL="317500" indent="0">
              <a:buNone/>
              <a:defRPr sz="1200">
                <a:latin typeface="Open Sans" panose="020B0606030504020204" pitchFamily="34" charset="0"/>
                <a:ea typeface="Open Sans" panose="020B0606030504020204" pitchFamily="34" charset="0"/>
                <a:cs typeface="Open Sans" panose="020B0606030504020204" pitchFamily="34" charset="0"/>
              </a:defRPr>
            </a:lvl2pPr>
            <a:lvl3pPr marL="635000" indent="0">
              <a:buNone/>
              <a:defRPr sz="1200">
                <a:latin typeface="Open Sans" panose="020B0606030504020204" pitchFamily="34" charset="0"/>
                <a:ea typeface="Open Sans" panose="020B0606030504020204" pitchFamily="34" charset="0"/>
                <a:cs typeface="Open Sans" panose="020B0606030504020204" pitchFamily="34" charset="0"/>
              </a:defRPr>
            </a:lvl3pPr>
            <a:lvl4pPr marL="952500" indent="0">
              <a:buNone/>
              <a:defRPr sz="1200">
                <a:latin typeface="Open Sans" panose="020B0606030504020204" pitchFamily="34" charset="0"/>
                <a:ea typeface="Open Sans" panose="020B0606030504020204" pitchFamily="34" charset="0"/>
                <a:cs typeface="Open Sans" panose="020B0606030504020204" pitchFamily="34" charset="0"/>
              </a:defRPr>
            </a:lvl4pPr>
            <a:lvl5pPr marL="1270000" indent="0">
              <a:buNone/>
              <a:defRPr sz="12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Description</a:t>
            </a:r>
          </a:p>
        </p:txBody>
      </p:sp>
      <p:sp>
        <p:nvSpPr>
          <p:cNvPr id="46" name="Rectangle 45">
            <a:extLst>
              <a:ext uri="{FF2B5EF4-FFF2-40B4-BE49-F238E27FC236}">
                <a16:creationId xmlns:a16="http://schemas.microsoft.com/office/drawing/2014/main" id="{DCEDA46D-981B-8C48-9357-2AEF3195F1C7}"/>
              </a:ext>
            </a:extLst>
          </p:cNvPr>
          <p:cNvSpPr/>
          <p:nvPr/>
        </p:nvSpPr>
        <p:spPr>
          <a:xfrm>
            <a:off x="555188" y="6114587"/>
            <a:ext cx="11081624" cy="246221"/>
          </a:xfrm>
          <a:prstGeom prst="rect">
            <a:avLst/>
          </a:prstGeom>
          <a:solidFill>
            <a:srgbClr val="CC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mn-lt"/>
              <a:ea typeface="+mn-ea"/>
              <a:cs typeface="+mn-cs"/>
              <a:sym typeface="Helvetica Neue Medium"/>
            </a:endParaRPr>
          </a:p>
        </p:txBody>
      </p:sp>
      <p:sp>
        <p:nvSpPr>
          <p:cNvPr id="47" name="Text Placeholder 23">
            <a:extLst>
              <a:ext uri="{FF2B5EF4-FFF2-40B4-BE49-F238E27FC236}">
                <a16:creationId xmlns:a16="http://schemas.microsoft.com/office/drawing/2014/main" id="{75F5D77F-C52A-A142-A38C-38AF65DD0993}"/>
              </a:ext>
            </a:extLst>
          </p:cNvPr>
          <p:cNvSpPr>
            <a:spLocks noGrp="1"/>
          </p:cNvSpPr>
          <p:nvPr>
            <p:ph type="body" sz="quarter" idx="30" hasCustomPrompt="1"/>
          </p:nvPr>
        </p:nvSpPr>
        <p:spPr>
          <a:xfrm>
            <a:off x="954961" y="6116320"/>
            <a:ext cx="10282079" cy="238964"/>
          </a:xfrm>
        </p:spPr>
        <p:txBody>
          <a:bodyPr anchor="t">
            <a:noAutofit/>
          </a:bodyPr>
          <a:lstStyle>
            <a:lvl1pPr marL="0" indent="0" algn="ctr">
              <a:lnSpc>
                <a:spcPct val="100000"/>
              </a:lnSpc>
              <a:spcBef>
                <a:spcPts val="0"/>
              </a:spcBef>
              <a:buFont typeface="Arial" panose="020B0604020202020204" pitchFamily="34" charset="0"/>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17500" indent="0">
              <a:buNone/>
              <a:defRPr sz="1200">
                <a:latin typeface="Open Sans" panose="020B0606030504020204" pitchFamily="34" charset="0"/>
                <a:ea typeface="Open Sans" panose="020B0606030504020204" pitchFamily="34" charset="0"/>
                <a:cs typeface="Open Sans" panose="020B0606030504020204" pitchFamily="34" charset="0"/>
              </a:defRPr>
            </a:lvl2pPr>
            <a:lvl3pPr marL="635000" indent="0">
              <a:buNone/>
              <a:defRPr sz="1200">
                <a:latin typeface="Open Sans" panose="020B0606030504020204" pitchFamily="34" charset="0"/>
                <a:ea typeface="Open Sans" panose="020B0606030504020204" pitchFamily="34" charset="0"/>
                <a:cs typeface="Open Sans" panose="020B0606030504020204" pitchFamily="34" charset="0"/>
              </a:defRPr>
            </a:lvl3pPr>
            <a:lvl4pPr marL="952500" indent="0">
              <a:buNone/>
              <a:defRPr sz="1200">
                <a:latin typeface="Open Sans" panose="020B0606030504020204" pitchFamily="34" charset="0"/>
                <a:ea typeface="Open Sans" panose="020B0606030504020204" pitchFamily="34" charset="0"/>
                <a:cs typeface="Open Sans" panose="020B0606030504020204" pitchFamily="34" charset="0"/>
              </a:defRPr>
            </a:lvl4pPr>
            <a:lvl5pPr marL="1270000" indent="0">
              <a:buNone/>
              <a:defRPr sz="12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Concluding Thought</a:t>
            </a:r>
          </a:p>
        </p:txBody>
      </p:sp>
      <p:sp>
        <p:nvSpPr>
          <p:cNvPr id="49" name="Slide Number">
            <a:extLst>
              <a:ext uri="{FF2B5EF4-FFF2-40B4-BE49-F238E27FC236}">
                <a16:creationId xmlns:a16="http://schemas.microsoft.com/office/drawing/2014/main" id="{5AF74C60-A444-5E43-AF4E-EE7F9624A5DA}"/>
              </a:ext>
            </a:extLst>
          </p:cNvPr>
          <p:cNvSpPr txBox="1">
            <a:spLocks noGrp="1"/>
          </p:cNvSpPr>
          <p:nvPr>
            <p:ph type="sldNum" sz="quarter" idx="2"/>
          </p:nvPr>
        </p:nvSpPr>
        <p:spPr>
          <a:xfrm>
            <a:off x="5815867" y="6475098"/>
            <a:ext cx="267702" cy="287258"/>
          </a:xfrm>
          <a:prstGeom prst="rect">
            <a:avLst/>
          </a:prstGeom>
        </p:spPr>
        <p:txBody>
          <a:bodyPr/>
          <a:lstStyle/>
          <a:p>
            <a:fld id="{86CB4B4D-7CA3-9044-876B-883B54F8677D}" type="slidenum">
              <a:rPr lang="en-US" smtClean="0"/>
              <a:t>‹#›</a:t>
            </a:fld>
            <a:endParaRPr lang="en-US"/>
          </a:p>
        </p:txBody>
      </p:sp>
      <p:sp>
        <p:nvSpPr>
          <p:cNvPr id="48" name="TextBox 47">
            <a:extLst>
              <a:ext uri="{FF2B5EF4-FFF2-40B4-BE49-F238E27FC236}">
                <a16:creationId xmlns:a16="http://schemas.microsoft.com/office/drawing/2014/main" id="{769C1A17-8FB2-430B-A5B0-487A58B52A01}"/>
              </a:ext>
            </a:extLst>
          </p:cNvPr>
          <p:cNvSpPr txBox="1"/>
          <p:nvPr userDrawn="1"/>
        </p:nvSpPr>
        <p:spPr>
          <a:xfrm>
            <a:off x="248891" y="6469261"/>
            <a:ext cx="4423719" cy="2051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412750" rtl="0" eaLnBrk="1" fontAlgn="auto" latinLnBrk="0" hangingPunct="0">
              <a:lnSpc>
                <a:spcPct val="100000"/>
              </a:lnSpc>
              <a:spcBef>
                <a:spcPts val="0"/>
              </a:spcBef>
              <a:spcAft>
                <a:spcPts val="0"/>
              </a:spcAft>
              <a:buClrTx/>
              <a:buSzTx/>
              <a:buFontTx/>
              <a:buNone/>
              <a:tabLst/>
              <a:defRPr/>
            </a:pP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Scrum Inc.</a:t>
            </a:r>
            <a:r>
              <a:rPr kumimoji="0" lang="en-US" sz="1000" b="0" i="0" u="none" strike="noStrike" cap="none" spc="0" normalizeH="0" baseline="3000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1993 </a:t>
            </a:r>
            <a:r>
              <a:rPr kumimoji="0" lang="mr-IN"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Helvetica Neue"/>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2021</a:t>
            </a:r>
          </a:p>
        </p:txBody>
      </p:sp>
    </p:spTree>
    <p:extLst>
      <p:ext uri="{BB962C8B-B14F-4D97-AF65-F5344CB8AC3E}">
        <p14:creationId xmlns:p14="http://schemas.microsoft.com/office/powerpoint/2010/main" val="1394679035"/>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1_Bios">
    <p:spTree>
      <p:nvGrpSpPr>
        <p:cNvPr id="1" name=""/>
        <p:cNvGrpSpPr/>
        <p:nvPr/>
      </p:nvGrpSpPr>
      <p:grpSpPr>
        <a:xfrm>
          <a:off x="0" y="0"/>
          <a:ext cx="0" cy="0"/>
          <a:chOff x="0" y="0"/>
          <a:chExt cx="0" cy="0"/>
        </a:xfrm>
      </p:grpSpPr>
      <p:sp>
        <p:nvSpPr>
          <p:cNvPr id="7" name="Picture Placeholder 6"/>
          <p:cNvSpPr>
            <a:spLocks noGrp="1"/>
          </p:cNvSpPr>
          <p:nvPr>
            <p:ph type="pic" sz="quarter" idx="12"/>
          </p:nvPr>
        </p:nvSpPr>
        <p:spPr>
          <a:xfrm>
            <a:off x="0" y="0"/>
            <a:ext cx="12192000" cy="6858000"/>
          </a:xfrm>
        </p:spPr>
        <p:txBody>
          <a:bodyPr/>
          <a:lstStyle>
            <a:lvl1pPr>
              <a:defRPr b="0" i="0"/>
            </a:lvl1pPr>
          </a:lstStyle>
          <a:p>
            <a:r>
              <a:rPr lang="en-US"/>
              <a:t>Click icon to add picture</a:t>
            </a:r>
          </a:p>
        </p:txBody>
      </p:sp>
      <p:sp>
        <p:nvSpPr>
          <p:cNvPr id="5" name="Rectangle 4"/>
          <p:cNvSpPr/>
          <p:nvPr/>
        </p:nvSpPr>
        <p:spPr>
          <a:xfrm>
            <a:off x="6595669" y="3350260"/>
            <a:ext cx="4995469" cy="246221"/>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mn-lt"/>
              <a:ea typeface="+mn-ea"/>
              <a:cs typeface="+mn-cs"/>
              <a:sym typeface="Helvetica Neue Medium"/>
            </a:endParaRPr>
          </a:p>
        </p:txBody>
      </p:sp>
      <p:sp>
        <p:nvSpPr>
          <p:cNvPr id="6" name="Rectangle 5"/>
          <p:cNvSpPr/>
          <p:nvPr/>
        </p:nvSpPr>
        <p:spPr>
          <a:xfrm>
            <a:off x="6337300" y="3350260"/>
            <a:ext cx="258369" cy="246221"/>
          </a:xfrm>
          <a:prstGeom prst="rect">
            <a:avLst/>
          </a:prstGeom>
          <a:solidFill>
            <a:srgbClr val="CC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mn-lt"/>
              <a:ea typeface="+mn-ea"/>
              <a:cs typeface="+mn-cs"/>
              <a:sym typeface="Helvetica Neue Medium"/>
            </a:endParaRPr>
          </a:p>
        </p:txBody>
      </p:sp>
      <p:sp>
        <p:nvSpPr>
          <p:cNvPr id="9" name="Body Level One…"/>
          <p:cNvSpPr txBox="1">
            <a:spLocks noGrp="1"/>
          </p:cNvSpPr>
          <p:nvPr>
            <p:ph type="body" sz="half" idx="1"/>
          </p:nvPr>
        </p:nvSpPr>
        <p:spPr>
          <a:xfrm>
            <a:off x="6756502" y="1860548"/>
            <a:ext cx="4648200" cy="3867152"/>
          </a:xfrm>
          <a:prstGeom prst="rect">
            <a:avLst/>
          </a:prstGeom>
        </p:spPr>
        <p:txBody>
          <a:bodyPr anchor="t">
            <a:noAutofit/>
          </a:bodyPr>
          <a:lstStyle>
            <a:lvl1pPr marL="279400" indent="-279400">
              <a:spcBef>
                <a:spcPts val="2250"/>
              </a:spcBef>
              <a:defRPr sz="1900" b="0" i="0">
                <a:latin typeface="Calibri" panose="020F0502020204030204" pitchFamily="34" charset="0"/>
                <a:ea typeface="Open Sans" charset="0"/>
                <a:cs typeface="Calibri" panose="020F0502020204030204" pitchFamily="34" charset="0"/>
                <a:sym typeface="Verdana"/>
              </a:defRPr>
            </a:lvl1pPr>
            <a:lvl2pPr marL="558800" indent="-279400">
              <a:spcBef>
                <a:spcPts val="2250"/>
              </a:spcBef>
              <a:defRPr sz="1900" b="0" i="0">
                <a:latin typeface="Calibri" panose="020F0502020204030204" pitchFamily="34" charset="0"/>
                <a:ea typeface="Open Sans" charset="0"/>
                <a:cs typeface="Calibri" panose="020F0502020204030204" pitchFamily="34" charset="0"/>
                <a:sym typeface="Verdana"/>
              </a:defRPr>
            </a:lvl2pPr>
            <a:lvl3pPr marL="838200" indent="-279400">
              <a:spcBef>
                <a:spcPts val="2250"/>
              </a:spcBef>
              <a:defRPr sz="1900" b="0" i="0">
                <a:latin typeface="Calibri" panose="020F0502020204030204" pitchFamily="34" charset="0"/>
                <a:ea typeface="Open Sans" charset="0"/>
                <a:cs typeface="Calibri" panose="020F0502020204030204" pitchFamily="34" charset="0"/>
                <a:sym typeface="Verdana"/>
              </a:defRPr>
            </a:lvl3pPr>
            <a:lvl4pPr marL="1117600" indent="-279400">
              <a:spcBef>
                <a:spcPts val="2250"/>
              </a:spcBef>
              <a:defRPr sz="1900" b="0" i="0">
                <a:latin typeface="Calibri" panose="020F0502020204030204" pitchFamily="34" charset="0"/>
                <a:ea typeface="Open Sans" charset="0"/>
                <a:cs typeface="Calibri" panose="020F0502020204030204" pitchFamily="34" charset="0"/>
                <a:sym typeface="Verdana"/>
              </a:defRPr>
            </a:lvl4pPr>
            <a:lvl5pPr marL="1397000" indent="-279400">
              <a:spcBef>
                <a:spcPts val="2250"/>
              </a:spcBef>
              <a:defRPr sz="1900" b="0" i="0">
                <a:latin typeface="Calibri" panose="020F0502020204030204" pitchFamily="34" charset="0"/>
                <a:ea typeface="Open Sans" charset="0"/>
                <a:cs typeface="Calibri" panose="020F0502020204030204" pitchFamily="34" charset="0"/>
                <a:sym typeface="Verdan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0" name="TextBox 9"/>
          <p:cNvSpPr txBox="1"/>
          <p:nvPr/>
        </p:nvSpPr>
        <p:spPr>
          <a:xfrm>
            <a:off x="248891" y="6469261"/>
            <a:ext cx="4423719" cy="2051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412750" rtl="0" eaLnBrk="1" fontAlgn="auto" latinLnBrk="0" hangingPunct="0">
              <a:lnSpc>
                <a:spcPct val="100000"/>
              </a:lnSpc>
              <a:spcBef>
                <a:spcPts val="0"/>
              </a:spcBef>
              <a:spcAft>
                <a:spcPts val="0"/>
              </a:spcAft>
              <a:buClrTx/>
              <a:buSzTx/>
              <a:buFontTx/>
              <a:buNone/>
              <a:tabLst/>
              <a:defRPr/>
            </a:pP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Scrum Inc.</a:t>
            </a:r>
            <a:r>
              <a:rPr kumimoji="0" lang="en-US" sz="1000" b="0" i="0" u="none" strike="noStrike" cap="none" spc="0" normalizeH="0" baseline="3000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1993 </a:t>
            </a:r>
            <a:r>
              <a:rPr kumimoji="0" lang="mr-IN"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Helvetica Neue"/>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2021</a:t>
            </a:r>
          </a:p>
        </p:txBody>
      </p:sp>
      <p:sp>
        <p:nvSpPr>
          <p:cNvPr id="14" name="Text Placeholder 7">
            <a:extLst>
              <a:ext uri="{FF2B5EF4-FFF2-40B4-BE49-F238E27FC236}">
                <a16:creationId xmlns:a16="http://schemas.microsoft.com/office/drawing/2014/main" id="{EAAED486-B647-D142-BEEF-79A9C3A4FC60}"/>
              </a:ext>
            </a:extLst>
          </p:cNvPr>
          <p:cNvSpPr>
            <a:spLocks noGrp="1"/>
          </p:cNvSpPr>
          <p:nvPr>
            <p:ph type="body" sz="quarter" idx="13" hasCustomPrompt="1"/>
          </p:nvPr>
        </p:nvSpPr>
        <p:spPr>
          <a:xfrm>
            <a:off x="6756503" y="1079421"/>
            <a:ext cx="4648200" cy="641507"/>
          </a:xfrm>
        </p:spPr>
        <p:txBody>
          <a:bodyPr anchor="b" anchorCtr="0">
            <a:noAutofit/>
          </a:bodyPr>
          <a:lstStyle>
            <a:lvl1pPr marL="0" indent="0">
              <a:buNone/>
              <a:defRPr sz="2400" b="0" i="0">
                <a:latin typeface="Calibri" panose="020F0502020204030204" pitchFamily="34" charset="0"/>
                <a:ea typeface="Open Sans" charset="0"/>
                <a:cs typeface="Calibri" panose="020F0502020204030204" pitchFamily="34" charset="0"/>
              </a:defRPr>
            </a:lvl1pPr>
            <a:lvl2pPr marL="317500" indent="0">
              <a:buNone/>
              <a:defRPr sz="3300" b="1">
                <a:latin typeface="Open Sans" charset="0"/>
                <a:ea typeface="Open Sans" charset="0"/>
                <a:cs typeface="Open Sans" charset="0"/>
              </a:defRPr>
            </a:lvl2pPr>
            <a:lvl3pPr marL="635000" indent="0">
              <a:buNone/>
              <a:defRPr sz="3300" b="1">
                <a:latin typeface="Open Sans" charset="0"/>
                <a:ea typeface="Open Sans" charset="0"/>
                <a:cs typeface="Open Sans" charset="0"/>
              </a:defRPr>
            </a:lvl3pPr>
            <a:lvl4pPr marL="952500" indent="0">
              <a:buNone/>
              <a:defRPr sz="3300" b="1">
                <a:latin typeface="Open Sans" charset="0"/>
                <a:ea typeface="Open Sans" charset="0"/>
                <a:cs typeface="Open Sans" charset="0"/>
              </a:defRPr>
            </a:lvl4pPr>
            <a:lvl5pPr marL="1270000" indent="0">
              <a:buNone/>
              <a:defRPr sz="3300" b="1">
                <a:latin typeface="Open Sans" charset="0"/>
                <a:ea typeface="Open Sans" charset="0"/>
                <a:cs typeface="Open Sans" charset="0"/>
              </a:defRPr>
            </a:lvl5pPr>
          </a:lstStyle>
          <a:p>
            <a:pPr lvl="0"/>
            <a:r>
              <a:rPr lang="en-US"/>
              <a:t>Short Header</a:t>
            </a:r>
          </a:p>
        </p:txBody>
      </p:sp>
      <p:pic>
        <p:nvPicPr>
          <p:cNvPr id="15" name="Scrum Inc_CMYK.pdf" descr="Scrum Inc_CMYK.pdf">
            <a:extLst>
              <a:ext uri="{FF2B5EF4-FFF2-40B4-BE49-F238E27FC236}">
                <a16:creationId xmlns:a16="http://schemas.microsoft.com/office/drawing/2014/main" id="{2EA30E13-F476-4C4A-9F2C-26E16093755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826769" y="6475098"/>
            <a:ext cx="1111015" cy="193511"/>
          </a:xfrm>
          <a:prstGeom prst="rect">
            <a:avLst/>
          </a:prstGeom>
          <a:ln w="12700">
            <a:miter lim="400000"/>
          </a:ln>
        </p:spPr>
      </p:pic>
      <p:sp>
        <p:nvSpPr>
          <p:cNvPr id="12" name="Slide Number">
            <a:extLst>
              <a:ext uri="{FF2B5EF4-FFF2-40B4-BE49-F238E27FC236}">
                <a16:creationId xmlns:a16="http://schemas.microsoft.com/office/drawing/2014/main" id="{1C883696-C597-8B4F-8992-D7627561EE95}"/>
              </a:ext>
            </a:extLst>
          </p:cNvPr>
          <p:cNvSpPr txBox="1">
            <a:spLocks noGrp="1"/>
          </p:cNvSpPr>
          <p:nvPr>
            <p:ph type="sldNum" sz="quarter" idx="2"/>
          </p:nvPr>
        </p:nvSpPr>
        <p:spPr>
          <a:xfrm>
            <a:off x="5815867" y="6475098"/>
            <a:ext cx="267702" cy="287258"/>
          </a:xfrm>
          <a:prstGeom prst="rect">
            <a:avLst/>
          </a:prstGeo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649828597"/>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1_Quote/Question">
    <p:spTree>
      <p:nvGrpSpPr>
        <p:cNvPr id="1" name=""/>
        <p:cNvGrpSpPr/>
        <p:nvPr/>
      </p:nvGrpSpPr>
      <p:grpSpPr>
        <a:xfrm>
          <a:off x="0" y="0"/>
          <a:ext cx="0" cy="0"/>
          <a:chOff x="0" y="0"/>
          <a:chExt cx="0" cy="0"/>
        </a:xfrm>
      </p:grpSpPr>
      <p:sp>
        <p:nvSpPr>
          <p:cNvPr id="6" name="Picture Placeholder 5"/>
          <p:cNvSpPr>
            <a:spLocks noGrp="1"/>
          </p:cNvSpPr>
          <p:nvPr>
            <p:ph type="pic" sz="quarter" idx="12"/>
          </p:nvPr>
        </p:nvSpPr>
        <p:spPr>
          <a:xfrm>
            <a:off x="0" y="0"/>
            <a:ext cx="12192000" cy="6858000"/>
          </a:xfrm>
        </p:spPr>
        <p:txBody>
          <a:bodyPr/>
          <a:lstStyle>
            <a:lvl1pPr>
              <a:defRPr b="0" i="0"/>
            </a:lvl1pPr>
          </a:lstStyle>
          <a:p>
            <a:r>
              <a:rPr lang="en-US"/>
              <a:t>Click icon to add picture</a:t>
            </a:r>
          </a:p>
        </p:txBody>
      </p:sp>
      <p:sp>
        <p:nvSpPr>
          <p:cNvPr id="5" name="Rectangle 4"/>
          <p:cNvSpPr/>
          <p:nvPr/>
        </p:nvSpPr>
        <p:spPr>
          <a:xfrm>
            <a:off x="0" y="3305890"/>
            <a:ext cx="12192000" cy="246221"/>
          </a:xfrm>
          <a:prstGeom prst="rect">
            <a:avLst/>
          </a:prstGeom>
          <a:solidFill>
            <a:schemeClr val="tx1">
              <a:alpha val="7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mn-lt"/>
              <a:ea typeface="+mn-ea"/>
              <a:cs typeface="+mn-cs"/>
              <a:sym typeface="Helvetica Neue Medium"/>
            </a:endParaRPr>
          </a:p>
        </p:txBody>
      </p:sp>
      <p:sp>
        <p:nvSpPr>
          <p:cNvPr id="7" name="Text Placeholder 6"/>
          <p:cNvSpPr>
            <a:spLocks noGrp="1"/>
          </p:cNvSpPr>
          <p:nvPr>
            <p:ph type="body" sz="quarter" idx="11" hasCustomPrompt="1"/>
          </p:nvPr>
        </p:nvSpPr>
        <p:spPr>
          <a:xfrm>
            <a:off x="2170509" y="2797572"/>
            <a:ext cx="7844632" cy="1262856"/>
          </a:xfrm>
        </p:spPr>
        <p:txBody>
          <a:bodyPr/>
          <a:lstStyle>
            <a:lvl1pPr marL="0" marR="0" indent="0" algn="ctr" defTabSz="412750" rtl="0" fontAlgn="auto" latinLnBrk="0" hangingPunct="0">
              <a:lnSpc>
                <a:spcPct val="100000"/>
              </a:lnSpc>
              <a:spcBef>
                <a:spcPts val="0"/>
              </a:spcBef>
              <a:spcAft>
                <a:spcPts val="0"/>
              </a:spcAft>
              <a:buClrTx/>
              <a:buSzTx/>
              <a:buFontTx/>
              <a:buNone/>
              <a:tabLst/>
              <a:defRPr sz="2200" b="0" i="0">
                <a:latin typeface="Calibri" panose="020F0502020204030204" pitchFamily="34" charset="0"/>
                <a:cs typeface="Calibri" panose="020F0502020204030204" pitchFamily="34" charset="0"/>
              </a:defRPr>
            </a:lvl1pPr>
          </a:lstStyle>
          <a:p>
            <a:pPr marL="0" marR="0" indent="0" algn="ctr" defTabSz="825500" rtl="0" fontAlgn="auto" latinLnBrk="0" hangingPunct="0">
              <a:lnSpc>
                <a:spcPct val="100000"/>
              </a:lnSpc>
              <a:spcBef>
                <a:spcPts val="0"/>
              </a:spcBef>
              <a:spcAft>
                <a:spcPts val="0"/>
              </a:spcAft>
              <a:buClrTx/>
              <a:buSzTx/>
              <a:buFontTx/>
              <a:buNone/>
              <a:tabLst/>
            </a:pPr>
            <a:r>
              <a:rPr kumimoji="0" lang="en-US" sz="3300" b="1" i="0" u="none" strike="noStrike" cap="none" spc="0" normalizeH="0" baseline="0">
                <a:ln>
                  <a:noFill/>
                </a:ln>
                <a:solidFill>
                  <a:schemeClr val="bg1"/>
                </a:solidFill>
                <a:effectLst/>
                <a:uFillTx/>
                <a:latin typeface="Open Sans" charset="0"/>
                <a:ea typeface="Open Sans" charset="0"/>
                <a:cs typeface="Open Sans" charset="0"/>
                <a:sym typeface="Helvetica Neue"/>
              </a:rPr>
              <a:t>Large Statement, </a:t>
            </a:r>
          </a:p>
          <a:p>
            <a:pPr marL="0" marR="0" indent="0" algn="ctr" defTabSz="825500" rtl="0" fontAlgn="auto" latinLnBrk="0" hangingPunct="0">
              <a:lnSpc>
                <a:spcPct val="100000"/>
              </a:lnSpc>
              <a:spcBef>
                <a:spcPts val="0"/>
              </a:spcBef>
              <a:spcAft>
                <a:spcPts val="0"/>
              </a:spcAft>
              <a:buClrTx/>
              <a:buSzTx/>
              <a:buFontTx/>
              <a:buNone/>
              <a:tabLst/>
            </a:pPr>
            <a:r>
              <a:rPr kumimoji="0" lang="en-US" sz="3300" b="1" i="0" u="none" strike="noStrike" cap="none" spc="0" normalizeH="0" baseline="0">
                <a:ln>
                  <a:noFill/>
                </a:ln>
                <a:solidFill>
                  <a:schemeClr val="bg1"/>
                </a:solidFill>
                <a:effectLst/>
                <a:uFillTx/>
                <a:latin typeface="Open Sans" charset="0"/>
                <a:ea typeface="Open Sans" charset="0"/>
                <a:cs typeface="Open Sans" charset="0"/>
                <a:sym typeface="Helvetica Neue"/>
              </a:rPr>
              <a:t>Question, or Quote</a:t>
            </a:r>
          </a:p>
        </p:txBody>
      </p:sp>
      <p:sp>
        <p:nvSpPr>
          <p:cNvPr id="8" name="TextBox 7"/>
          <p:cNvSpPr txBox="1"/>
          <p:nvPr/>
        </p:nvSpPr>
        <p:spPr>
          <a:xfrm>
            <a:off x="248891" y="6469261"/>
            <a:ext cx="4423719" cy="2051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412750" rtl="0" eaLnBrk="1" fontAlgn="auto" latinLnBrk="0" hangingPunct="0">
              <a:lnSpc>
                <a:spcPct val="100000"/>
              </a:lnSpc>
              <a:spcBef>
                <a:spcPts val="0"/>
              </a:spcBef>
              <a:spcAft>
                <a:spcPts val="0"/>
              </a:spcAft>
              <a:buClrTx/>
              <a:buSzTx/>
              <a:buFontTx/>
              <a:buNone/>
              <a:tabLst/>
              <a:defRPr/>
            </a:pPr>
            <a:r>
              <a:rPr kumimoji="0" lang="en-US" sz="1000" b="0" i="0" u="none" strike="noStrike" cap="none" spc="0" normalizeH="0" baseline="0">
                <a:ln>
                  <a:noFill/>
                </a:ln>
                <a:solidFill>
                  <a:schemeClr val="bg1"/>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Scrum Inc.</a:t>
            </a:r>
            <a:r>
              <a:rPr kumimoji="0" lang="en-US" sz="1000" b="0" i="0" u="none" strike="noStrike" cap="none" spc="0" normalizeH="0" baseline="30000">
                <a:ln>
                  <a:noFill/>
                </a:ln>
                <a:solidFill>
                  <a:schemeClr val="bg1"/>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a:t>
            </a:r>
            <a:r>
              <a:rPr kumimoji="0" lang="en-US" sz="1000" b="0" i="0" u="none" strike="noStrike" cap="none" spc="0" normalizeH="0" baseline="0">
                <a:ln>
                  <a:noFill/>
                </a:ln>
                <a:solidFill>
                  <a:schemeClr val="bg1"/>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1993 </a:t>
            </a:r>
            <a:r>
              <a:rPr kumimoji="0" lang="mr-IN" sz="1000" b="0" i="0" u="none" strike="noStrike" cap="none" spc="0" normalizeH="0" baseline="0">
                <a:ln>
                  <a:noFill/>
                </a:ln>
                <a:solidFill>
                  <a:schemeClr val="bg1"/>
                </a:solidFill>
                <a:effectLst/>
                <a:uFillTx/>
                <a:latin typeface="Calibri" panose="020F0502020204030204" pitchFamily="34" charset="0"/>
                <a:ea typeface="Open Sans" panose="020B0606030504020204" pitchFamily="34" charset="0"/>
                <a:cs typeface="Helvetica Neue"/>
                <a:sym typeface="Helvetica Neue"/>
              </a:rPr>
              <a:t>–</a:t>
            </a:r>
            <a:r>
              <a:rPr kumimoji="0" lang="en-US" sz="1000" b="0" i="0" u="none" strike="noStrike" cap="none" spc="0" normalizeH="0" baseline="0">
                <a:ln>
                  <a:noFill/>
                </a:ln>
                <a:solidFill>
                  <a:schemeClr val="bg1"/>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2021</a:t>
            </a:r>
          </a:p>
        </p:txBody>
      </p:sp>
      <p:pic>
        <p:nvPicPr>
          <p:cNvPr id="9" name="Scrum Inc_CMYK.pdf" descr="Scrum Inc_CMYK.pdf">
            <a:extLst>
              <a:ext uri="{FF2B5EF4-FFF2-40B4-BE49-F238E27FC236}">
                <a16:creationId xmlns:a16="http://schemas.microsoft.com/office/drawing/2014/main" id="{639DE5CE-64CA-D246-BA50-ECED4F77C58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826769" y="6475098"/>
            <a:ext cx="1111015" cy="193511"/>
          </a:xfrm>
          <a:prstGeom prst="rect">
            <a:avLst/>
          </a:prstGeom>
          <a:ln w="12700">
            <a:miter lim="400000"/>
          </a:ln>
        </p:spPr>
      </p:pic>
      <p:sp>
        <p:nvSpPr>
          <p:cNvPr id="10" name="Slide Number">
            <a:extLst>
              <a:ext uri="{FF2B5EF4-FFF2-40B4-BE49-F238E27FC236}">
                <a16:creationId xmlns:a16="http://schemas.microsoft.com/office/drawing/2014/main" id="{679AF3B3-201A-1B4F-B240-1C6A8B94CBCF}"/>
              </a:ext>
            </a:extLst>
          </p:cNvPr>
          <p:cNvSpPr txBox="1">
            <a:spLocks noGrp="1"/>
          </p:cNvSpPr>
          <p:nvPr>
            <p:ph type="sldNum" sz="quarter" idx="2"/>
          </p:nvPr>
        </p:nvSpPr>
        <p:spPr>
          <a:xfrm>
            <a:off x="5815867" y="6475098"/>
            <a:ext cx="267702" cy="287258"/>
          </a:xfrm>
          <a:prstGeom prst="rect">
            <a:avLst/>
          </a:prstGeo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3312904990"/>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tx" preserve="1">
  <p:cSld name="Style Guide">
    <p:spTree>
      <p:nvGrpSpPr>
        <p:cNvPr id="1" name=""/>
        <p:cNvGrpSpPr/>
        <p:nvPr/>
      </p:nvGrpSpPr>
      <p:grpSpPr>
        <a:xfrm>
          <a:off x="0" y="0"/>
          <a:ext cx="0" cy="0"/>
          <a:chOff x="0" y="0"/>
          <a:chExt cx="0" cy="0"/>
        </a:xfrm>
      </p:grpSpPr>
      <p:sp>
        <p:nvSpPr>
          <p:cNvPr id="102" name="Rectangle"/>
          <p:cNvSpPr/>
          <p:nvPr/>
        </p:nvSpPr>
        <p:spPr>
          <a:xfrm>
            <a:off x="12048365" y="-4234"/>
            <a:ext cx="156336" cy="6866468"/>
          </a:xfrm>
          <a:prstGeom prst="rect">
            <a:avLst/>
          </a:prstGeom>
          <a:solidFill>
            <a:srgbClr val="CC0000"/>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pic>
        <p:nvPicPr>
          <p:cNvPr id="103" name="Scrum Inc_CMYK.pdf" descr="Scrum Inc_CMYK.pdf"/>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826769" y="6475098"/>
            <a:ext cx="1111015" cy="193511"/>
          </a:xfrm>
          <a:prstGeom prst="rect">
            <a:avLst/>
          </a:prstGeom>
          <a:ln w="12700">
            <a:miter lim="400000"/>
          </a:ln>
        </p:spPr>
      </p:pic>
      <p:sp>
        <p:nvSpPr>
          <p:cNvPr id="104" name="Slide Number"/>
          <p:cNvSpPr txBox="1">
            <a:spLocks noGrp="1"/>
          </p:cNvSpPr>
          <p:nvPr>
            <p:ph type="sldNum" sz="quarter" idx="2"/>
          </p:nvPr>
        </p:nvSpPr>
        <p:spPr>
          <a:prstGeom prst="rect">
            <a:avLst/>
          </a:prstGeom>
        </p:spPr>
        <p:txBody>
          <a:bodyPr/>
          <a:lstStyle/>
          <a:p>
            <a:fld id="{86CB4B4D-7CA3-9044-876B-883B54F8677D}" type="slidenum">
              <a:rPr lang="en-US" smtClean="0"/>
              <a:t>‹#›</a:t>
            </a:fld>
            <a:endParaRPr lang="en-US"/>
          </a:p>
        </p:txBody>
      </p:sp>
      <p:sp>
        <p:nvSpPr>
          <p:cNvPr id="2" name="Rectangle 1"/>
          <p:cNvSpPr/>
          <p:nvPr/>
        </p:nvSpPr>
        <p:spPr>
          <a:xfrm>
            <a:off x="6511537" y="1044209"/>
            <a:ext cx="817124" cy="246221"/>
          </a:xfrm>
          <a:prstGeom prst="rect">
            <a:avLst/>
          </a:prstGeom>
          <a:solidFill>
            <a:srgbClr val="CC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mn-lt"/>
              <a:ea typeface="+mn-ea"/>
              <a:cs typeface="+mn-cs"/>
              <a:sym typeface="Helvetica Neue Medium"/>
            </a:endParaRPr>
          </a:p>
        </p:txBody>
      </p:sp>
      <p:sp>
        <p:nvSpPr>
          <p:cNvPr id="7" name="Rectangle 6"/>
          <p:cNvSpPr/>
          <p:nvPr/>
        </p:nvSpPr>
        <p:spPr>
          <a:xfrm>
            <a:off x="7878274" y="1044209"/>
            <a:ext cx="817124" cy="246221"/>
          </a:xfrm>
          <a:prstGeom prst="rect">
            <a:avLst/>
          </a:prstGeom>
          <a:solidFill>
            <a:schemeClr val="tx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mn-lt"/>
              <a:ea typeface="+mn-ea"/>
              <a:cs typeface="+mn-cs"/>
              <a:sym typeface="Helvetica Neue Medium"/>
            </a:endParaRPr>
          </a:p>
        </p:txBody>
      </p:sp>
      <p:sp>
        <p:nvSpPr>
          <p:cNvPr id="8" name="Rectangle 7"/>
          <p:cNvSpPr/>
          <p:nvPr/>
        </p:nvSpPr>
        <p:spPr>
          <a:xfrm>
            <a:off x="9245010" y="1044209"/>
            <a:ext cx="817124" cy="246221"/>
          </a:xfrm>
          <a:prstGeom prst="rect">
            <a:avLst/>
          </a:prstGeom>
          <a:solidFill>
            <a:srgbClr val="4C4C4C"/>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mn-lt"/>
              <a:ea typeface="+mn-ea"/>
              <a:cs typeface="+mn-cs"/>
              <a:sym typeface="Helvetica Neue Medium"/>
            </a:endParaRPr>
          </a:p>
        </p:txBody>
      </p:sp>
      <p:sp>
        <p:nvSpPr>
          <p:cNvPr id="3" name="TextBox 2"/>
          <p:cNvSpPr txBox="1"/>
          <p:nvPr/>
        </p:nvSpPr>
        <p:spPr>
          <a:xfrm>
            <a:off x="6511537" y="1685264"/>
            <a:ext cx="817125" cy="1897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r>
              <a:rPr kumimoji="0" lang="en-US" sz="900" b="0" i="0" u="none" strike="noStrike" cap="none" spc="0" normalizeH="0" baseline="0">
                <a:ln>
                  <a:noFill/>
                </a:ln>
                <a:solidFill>
                  <a:srgbClr val="000000"/>
                </a:solidFill>
                <a:effectLst/>
                <a:uFillTx/>
                <a:latin typeface="Calibri" panose="020F0502020204030204" pitchFamily="34" charset="0"/>
                <a:ea typeface="Open Sans" charset="0"/>
                <a:cs typeface="Calibri" panose="020F0502020204030204" pitchFamily="34" charset="0"/>
                <a:sym typeface="Helvetica Neue"/>
              </a:rPr>
              <a:t>#cc0000</a:t>
            </a:r>
          </a:p>
        </p:txBody>
      </p:sp>
      <p:sp>
        <p:nvSpPr>
          <p:cNvPr id="10" name="TextBox 9"/>
          <p:cNvSpPr txBox="1"/>
          <p:nvPr/>
        </p:nvSpPr>
        <p:spPr>
          <a:xfrm>
            <a:off x="7882789" y="1685264"/>
            <a:ext cx="817125" cy="1897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r>
              <a:rPr kumimoji="0" lang="en-US" sz="900" b="0" i="0" u="none" strike="noStrike" cap="none" spc="0" normalizeH="0" baseline="0">
                <a:ln>
                  <a:noFill/>
                </a:ln>
                <a:solidFill>
                  <a:srgbClr val="000000"/>
                </a:solidFill>
                <a:effectLst/>
                <a:uFillTx/>
                <a:latin typeface="Calibri" panose="020F0502020204030204" pitchFamily="34" charset="0"/>
                <a:ea typeface="Open Sans" charset="0"/>
                <a:cs typeface="Calibri" panose="020F0502020204030204" pitchFamily="34" charset="0"/>
                <a:sym typeface="Helvetica Neue"/>
              </a:rPr>
              <a:t>#000000</a:t>
            </a:r>
          </a:p>
        </p:txBody>
      </p:sp>
      <p:sp>
        <p:nvSpPr>
          <p:cNvPr id="11" name="TextBox 10"/>
          <p:cNvSpPr txBox="1"/>
          <p:nvPr/>
        </p:nvSpPr>
        <p:spPr>
          <a:xfrm>
            <a:off x="9245008" y="1685264"/>
            <a:ext cx="817125" cy="1897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r>
              <a:rPr kumimoji="0" lang="en-US" sz="900" b="0" i="0" u="none" strike="noStrike" cap="none" spc="0" normalizeH="0" baseline="0">
                <a:ln>
                  <a:noFill/>
                </a:ln>
                <a:solidFill>
                  <a:srgbClr val="000000"/>
                </a:solidFill>
                <a:effectLst/>
                <a:uFillTx/>
                <a:latin typeface="Calibri" panose="020F0502020204030204" pitchFamily="34" charset="0"/>
                <a:ea typeface="Open Sans" charset="0"/>
                <a:cs typeface="Calibri" panose="020F0502020204030204" pitchFamily="34" charset="0"/>
                <a:sym typeface="Helvetica Neue"/>
              </a:rPr>
              <a:t>#4c4c4c</a:t>
            </a:r>
          </a:p>
        </p:txBody>
      </p:sp>
      <p:sp>
        <p:nvSpPr>
          <p:cNvPr id="4" name="TextBox 3"/>
          <p:cNvSpPr txBox="1"/>
          <p:nvPr/>
        </p:nvSpPr>
        <p:spPr>
          <a:xfrm>
            <a:off x="1001950" y="635792"/>
            <a:ext cx="3258809" cy="3590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41275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a:ln>
                  <a:noFill/>
                </a:ln>
                <a:solidFill>
                  <a:srgbClr val="000000"/>
                </a:solidFill>
                <a:effectLst/>
                <a:uFillTx/>
                <a:latin typeface="Calibri" panose="020F0502020204030204" pitchFamily="34" charset="0"/>
                <a:ea typeface="Open Sans" charset="0"/>
                <a:cs typeface="Calibri" panose="020F0502020204030204" pitchFamily="34" charset="0"/>
                <a:sym typeface="Helvetica Neue"/>
              </a:rPr>
              <a:t>Fonts</a:t>
            </a:r>
          </a:p>
        </p:txBody>
      </p:sp>
      <p:sp>
        <p:nvSpPr>
          <p:cNvPr id="13" name="TextBox 12"/>
          <p:cNvSpPr txBox="1"/>
          <p:nvPr/>
        </p:nvSpPr>
        <p:spPr>
          <a:xfrm>
            <a:off x="1001949" y="1167319"/>
            <a:ext cx="3754877" cy="243541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t" anchorCtr="0">
            <a:noAutofit/>
          </a:bodyPr>
          <a:lstStyle/>
          <a:p>
            <a:pPr marL="0" marR="0" indent="0" algn="l" defTabSz="412750" rtl="0" fontAlgn="auto" latinLnBrk="0" hangingPunct="0">
              <a:lnSpc>
                <a:spcPct val="100000"/>
              </a:lnSpc>
              <a:spcBef>
                <a:spcPts val="0"/>
              </a:spcBef>
              <a:spcAft>
                <a:spcPts val="0"/>
              </a:spcAft>
              <a:buClrTx/>
              <a:buSzTx/>
              <a:buFontTx/>
              <a:buNone/>
              <a:tabLst/>
            </a:pPr>
            <a:r>
              <a:rPr kumimoji="0" lang="en-US" sz="1600" b="0" i="0" u="none" strike="noStrike" cap="none" spc="0" normalizeH="0" baseline="0">
                <a:ln>
                  <a:noFill/>
                </a:ln>
                <a:solidFill>
                  <a:srgbClr val="000000"/>
                </a:solidFill>
                <a:effectLst/>
                <a:uFillTx/>
                <a:latin typeface="Calibri" panose="020F0502020204030204" pitchFamily="34" charset="0"/>
                <a:ea typeface="Open Sans" charset="0"/>
                <a:cs typeface="Calibri" panose="020F0502020204030204" pitchFamily="34" charset="0"/>
                <a:sym typeface="Helvetica Neue"/>
              </a:rPr>
              <a:t>Open Sans Bold – Headers</a:t>
            </a:r>
          </a:p>
          <a:p>
            <a:pPr marL="0" marR="0" indent="0" algn="l"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000000"/>
              </a:solidFill>
              <a:effectLst/>
              <a:uFillTx/>
              <a:latin typeface="Calibri" panose="020F0502020204030204" pitchFamily="34" charset="0"/>
              <a:ea typeface="Open Sans" charset="0"/>
              <a:cs typeface="Calibri" panose="020F0502020204030204" pitchFamily="34" charset="0"/>
              <a:sym typeface="Helvetica Neue"/>
            </a:endParaRPr>
          </a:p>
          <a:p>
            <a:pPr marL="0" marR="0" indent="0" algn="l" defTabSz="412750" rtl="0" fontAlgn="auto" latinLnBrk="0" hangingPunct="0">
              <a:lnSpc>
                <a:spcPct val="100000"/>
              </a:lnSpc>
              <a:spcBef>
                <a:spcPts val="0"/>
              </a:spcBef>
              <a:spcAft>
                <a:spcPts val="0"/>
              </a:spcAft>
              <a:buClrTx/>
              <a:buSzTx/>
              <a:buFontTx/>
              <a:buNone/>
              <a:tabLst/>
            </a:pPr>
            <a:r>
              <a:rPr kumimoji="0" lang="en-US" sz="1600" b="1" i="0" u="none" strike="noStrike" cap="none" spc="0" normalizeH="0" baseline="0">
                <a:ln>
                  <a:noFill/>
                </a:ln>
                <a:solidFill>
                  <a:srgbClr val="000000"/>
                </a:solidFill>
                <a:effectLst/>
                <a:uFillTx/>
                <a:latin typeface="Open Sans SemiBold" charset="0"/>
                <a:ea typeface="Open Sans SemiBold" charset="0"/>
                <a:cs typeface="Open Sans SemiBold" charset="0"/>
                <a:sym typeface="Helvetica Neue"/>
              </a:rPr>
              <a:t>Open Sans Semi Bold - Emphasis</a:t>
            </a:r>
          </a:p>
          <a:p>
            <a:pPr marL="0" marR="0" indent="0" algn="l"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000000"/>
              </a:solidFill>
              <a:effectLst/>
              <a:uFillTx/>
              <a:latin typeface="Calibri" panose="020F0502020204030204" pitchFamily="34" charset="0"/>
              <a:ea typeface="Open Sans" charset="0"/>
              <a:cs typeface="Calibri" panose="020F0502020204030204" pitchFamily="34" charset="0"/>
              <a:sym typeface="Helvetica Neue"/>
            </a:endParaRPr>
          </a:p>
          <a:p>
            <a:pPr marL="0" marR="0" indent="0" algn="l" defTabSz="412750" rtl="0" fontAlgn="auto" latinLnBrk="0" hangingPunct="0">
              <a:lnSpc>
                <a:spcPct val="100000"/>
              </a:lnSpc>
              <a:spcBef>
                <a:spcPts val="0"/>
              </a:spcBef>
              <a:spcAft>
                <a:spcPts val="0"/>
              </a:spcAft>
              <a:buClrTx/>
              <a:buSzTx/>
              <a:buFontTx/>
              <a:buNone/>
              <a:tabLst/>
            </a:pPr>
            <a:r>
              <a:rPr kumimoji="0" lang="en-US" sz="1600" b="0" i="0" u="none" strike="noStrike" cap="none" spc="0" normalizeH="0" baseline="0">
                <a:ln>
                  <a:noFill/>
                </a:ln>
                <a:solidFill>
                  <a:srgbClr val="000000"/>
                </a:solidFill>
                <a:effectLst/>
                <a:uFillTx/>
                <a:latin typeface="Calibri" panose="020F0502020204030204" pitchFamily="34" charset="0"/>
                <a:ea typeface="Open Sans" charset="0"/>
                <a:cs typeface="Calibri" panose="020F0502020204030204" pitchFamily="34" charset="0"/>
                <a:sym typeface="Helvetica Neue"/>
              </a:rPr>
              <a:t>Open Sans – Body Copy</a:t>
            </a:r>
          </a:p>
          <a:p>
            <a:pPr marL="0" marR="0" indent="0" algn="l"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000000"/>
              </a:solidFill>
              <a:effectLst/>
              <a:uFillTx/>
              <a:latin typeface="Calibri" panose="020F0502020204030204" pitchFamily="34" charset="0"/>
              <a:ea typeface="Open Sans" charset="0"/>
              <a:cs typeface="Calibri" panose="020F0502020204030204" pitchFamily="34" charset="0"/>
              <a:sym typeface="Helvetica Neue"/>
            </a:endParaRPr>
          </a:p>
        </p:txBody>
      </p:sp>
      <p:sp>
        <p:nvSpPr>
          <p:cNvPr id="5" name="TextBox 4"/>
          <p:cNvSpPr txBox="1"/>
          <p:nvPr/>
        </p:nvSpPr>
        <p:spPr>
          <a:xfrm>
            <a:off x="1001949" y="4317849"/>
            <a:ext cx="5509588" cy="14362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t" anchorCtr="0">
            <a:noAutofit/>
          </a:bodyPr>
          <a:lstStyle/>
          <a:p>
            <a:pPr marL="0" marR="0" indent="0" algn="l" defTabSz="412750" rtl="0" fontAlgn="auto" latinLnBrk="0" hangingPunct="0">
              <a:lnSpc>
                <a:spcPct val="100000"/>
              </a:lnSpc>
              <a:spcBef>
                <a:spcPts val="0"/>
              </a:spcBef>
              <a:spcAft>
                <a:spcPts val="0"/>
              </a:spcAft>
              <a:buClrTx/>
              <a:buSzTx/>
              <a:buFontTx/>
              <a:buNone/>
              <a:tabLst/>
            </a:pPr>
            <a:r>
              <a:rPr kumimoji="0" lang="en-US" sz="1500" b="0" i="0" u="none" strike="noStrike" cap="none" spc="0" normalizeH="0" baseline="0">
                <a:ln>
                  <a:noFill/>
                </a:ln>
                <a:solidFill>
                  <a:srgbClr val="000000"/>
                </a:solidFill>
                <a:effectLst/>
                <a:uFillTx/>
                <a:latin typeface="Calibri" panose="020F0502020204030204" pitchFamily="34" charset="0"/>
                <a:ea typeface="Open Sans" charset="0"/>
                <a:cs typeface="Calibri" panose="020F0502020204030204" pitchFamily="34" charset="0"/>
                <a:sym typeface="Helvetica Neue"/>
              </a:rPr>
              <a:t>To prevent text box from auto-sizing and changing font size:</a:t>
            </a:r>
          </a:p>
          <a:p>
            <a:pPr marL="0" marR="0" indent="0" algn="l" defTabSz="412750" rtl="0" fontAlgn="auto" latinLnBrk="0" hangingPunct="0">
              <a:lnSpc>
                <a:spcPct val="100000"/>
              </a:lnSpc>
              <a:spcBef>
                <a:spcPts val="0"/>
              </a:spcBef>
              <a:spcAft>
                <a:spcPts val="0"/>
              </a:spcAft>
              <a:buClrTx/>
              <a:buSzTx/>
              <a:buFontTx/>
              <a:buNone/>
              <a:tabLst/>
            </a:pPr>
            <a:endParaRPr kumimoji="0" lang="en-US" sz="1500" b="0" i="0" u="none" strike="noStrike" cap="none" spc="0" normalizeH="0" baseline="0">
              <a:ln>
                <a:noFill/>
              </a:ln>
              <a:solidFill>
                <a:srgbClr val="000000"/>
              </a:solidFill>
              <a:effectLst/>
              <a:uFillTx/>
              <a:latin typeface="Calibri" panose="020F0502020204030204" pitchFamily="34" charset="0"/>
              <a:ea typeface="Open Sans" charset="0"/>
              <a:cs typeface="Calibri" panose="020F0502020204030204" pitchFamily="34" charset="0"/>
              <a:sym typeface="Helvetica Neue"/>
            </a:endParaRPr>
          </a:p>
          <a:p>
            <a:pPr marL="257175" marR="0" indent="-257175" algn="l" defTabSz="412750" rtl="0" fontAlgn="auto" latinLnBrk="0" hangingPunct="0">
              <a:lnSpc>
                <a:spcPct val="100000"/>
              </a:lnSpc>
              <a:spcBef>
                <a:spcPts val="0"/>
              </a:spcBef>
              <a:spcAft>
                <a:spcPts val="0"/>
              </a:spcAft>
              <a:buClrTx/>
              <a:buSzTx/>
              <a:buFontTx/>
              <a:buAutoNum type="arabicPeriod"/>
              <a:tabLst/>
            </a:pPr>
            <a:r>
              <a:rPr kumimoji="0" lang="en-US" sz="1500" b="0" i="0" u="none" strike="noStrike" cap="none" spc="0" normalizeH="0" baseline="0">
                <a:ln>
                  <a:noFill/>
                </a:ln>
                <a:solidFill>
                  <a:srgbClr val="000000"/>
                </a:solidFill>
                <a:effectLst/>
                <a:uFillTx/>
                <a:latin typeface="Calibri" panose="020F0502020204030204" pitchFamily="34" charset="0"/>
                <a:ea typeface="Open Sans" charset="0"/>
                <a:cs typeface="Calibri" panose="020F0502020204030204" pitchFamily="34" charset="0"/>
                <a:sym typeface="Helvetica Neue"/>
              </a:rPr>
              <a:t>Click Text Box</a:t>
            </a:r>
          </a:p>
          <a:p>
            <a:pPr marL="257175" marR="0" indent="-257175" algn="l" defTabSz="412750" rtl="0" fontAlgn="auto" latinLnBrk="0" hangingPunct="0">
              <a:lnSpc>
                <a:spcPct val="100000"/>
              </a:lnSpc>
              <a:spcBef>
                <a:spcPts val="0"/>
              </a:spcBef>
              <a:spcAft>
                <a:spcPts val="0"/>
              </a:spcAft>
              <a:buClrTx/>
              <a:buSzTx/>
              <a:buFontTx/>
              <a:buAutoNum type="arabicPeriod"/>
              <a:tabLst/>
            </a:pPr>
            <a:r>
              <a:rPr kumimoji="0" lang="en-US" sz="1500" b="0" i="0" u="none" strike="noStrike" cap="none" spc="0" normalizeH="0" baseline="0">
                <a:ln>
                  <a:noFill/>
                </a:ln>
                <a:solidFill>
                  <a:srgbClr val="000000"/>
                </a:solidFill>
                <a:effectLst/>
                <a:uFillTx/>
                <a:latin typeface="Calibri" panose="020F0502020204030204" pitchFamily="34" charset="0"/>
                <a:ea typeface="Open Sans" charset="0"/>
                <a:cs typeface="Calibri" panose="020F0502020204030204" pitchFamily="34" charset="0"/>
                <a:sym typeface="Helvetica Neue"/>
              </a:rPr>
              <a:t>Format</a:t>
            </a:r>
            <a:r>
              <a:rPr kumimoji="0" lang="mr-IN" sz="1500" b="0" i="0" u="none" strike="noStrike" cap="none" spc="0" normalizeH="0" baseline="0">
                <a:ln>
                  <a:noFill/>
                </a:ln>
                <a:solidFill>
                  <a:srgbClr val="000000"/>
                </a:solidFill>
                <a:effectLst/>
                <a:uFillTx/>
                <a:latin typeface="Calibri" panose="020F0502020204030204" pitchFamily="34" charset="0"/>
                <a:ea typeface="Open Sans" charset="0"/>
                <a:cs typeface="Open Sans" charset="0"/>
                <a:sym typeface="Helvetica Neue"/>
              </a:rPr>
              <a:t>…</a:t>
            </a:r>
            <a:r>
              <a:rPr kumimoji="0" lang="en-US" sz="1500" b="0" i="0" u="none" strike="noStrike" cap="none" spc="0" normalizeH="0" baseline="0">
                <a:ln>
                  <a:noFill/>
                </a:ln>
                <a:solidFill>
                  <a:srgbClr val="000000"/>
                </a:solidFill>
                <a:effectLst/>
                <a:uFillTx/>
                <a:latin typeface="Calibri" panose="020F0502020204030204" pitchFamily="34" charset="0"/>
                <a:ea typeface="Open Sans" charset="0"/>
                <a:cs typeface="Calibri" panose="020F0502020204030204" pitchFamily="34" charset="0"/>
                <a:sym typeface="Helvetica Neue"/>
              </a:rPr>
              <a:t> More Options</a:t>
            </a:r>
          </a:p>
          <a:p>
            <a:pPr marL="257175" marR="0" indent="-257175" algn="l" defTabSz="412750" rtl="0" fontAlgn="auto" latinLnBrk="0" hangingPunct="0">
              <a:lnSpc>
                <a:spcPct val="100000"/>
              </a:lnSpc>
              <a:spcBef>
                <a:spcPts val="0"/>
              </a:spcBef>
              <a:spcAft>
                <a:spcPts val="0"/>
              </a:spcAft>
              <a:buClrTx/>
              <a:buSzTx/>
              <a:buFontTx/>
              <a:buAutoNum type="arabicPeriod"/>
              <a:tabLst/>
            </a:pPr>
            <a:r>
              <a:rPr kumimoji="0" lang="en-US" sz="1500" b="0" i="0" u="none" strike="noStrike" cap="none" spc="0" normalizeH="0" baseline="0">
                <a:ln>
                  <a:noFill/>
                </a:ln>
                <a:solidFill>
                  <a:srgbClr val="000000"/>
                </a:solidFill>
                <a:effectLst/>
                <a:uFillTx/>
                <a:latin typeface="Calibri" panose="020F0502020204030204" pitchFamily="34" charset="0"/>
                <a:ea typeface="Open Sans" charset="0"/>
                <a:cs typeface="Calibri" panose="020F0502020204030204" pitchFamily="34" charset="0"/>
                <a:sym typeface="Helvetica Neue"/>
              </a:rPr>
              <a:t>Vertical Alignment: Top or Middle</a:t>
            </a:r>
          </a:p>
          <a:p>
            <a:pPr marL="257175" marR="0" indent="-257175" algn="l" defTabSz="412750" rtl="0" fontAlgn="auto" latinLnBrk="0" hangingPunct="0">
              <a:lnSpc>
                <a:spcPct val="100000"/>
              </a:lnSpc>
              <a:spcBef>
                <a:spcPts val="0"/>
              </a:spcBef>
              <a:spcAft>
                <a:spcPts val="0"/>
              </a:spcAft>
              <a:buClrTx/>
              <a:buSzTx/>
              <a:buFontTx/>
              <a:buAutoNum type="arabicPeriod"/>
              <a:tabLst/>
            </a:pPr>
            <a:r>
              <a:rPr kumimoji="0" lang="en-US" sz="1500" b="0" i="0" u="none" strike="noStrike" cap="none" spc="0" normalizeH="0" baseline="0">
                <a:ln>
                  <a:noFill/>
                </a:ln>
                <a:solidFill>
                  <a:srgbClr val="000000"/>
                </a:solidFill>
                <a:effectLst/>
                <a:uFillTx/>
                <a:latin typeface="Calibri" panose="020F0502020204030204" pitchFamily="34" charset="0"/>
                <a:ea typeface="Open Sans" charset="0"/>
                <a:cs typeface="Calibri" panose="020F0502020204030204" pitchFamily="34" charset="0"/>
                <a:sym typeface="Helvetica Neue"/>
              </a:rPr>
              <a:t>Do Not AutoFit</a:t>
            </a:r>
          </a:p>
          <a:p>
            <a:pPr marL="257175" marR="0" indent="-257175" algn="l" defTabSz="412750" rtl="0" fontAlgn="auto" latinLnBrk="0" hangingPunct="0">
              <a:lnSpc>
                <a:spcPct val="100000"/>
              </a:lnSpc>
              <a:spcBef>
                <a:spcPts val="0"/>
              </a:spcBef>
              <a:spcAft>
                <a:spcPts val="0"/>
              </a:spcAft>
              <a:buClrTx/>
              <a:buSzTx/>
              <a:buFontTx/>
              <a:buAutoNum type="arabicPeriod"/>
              <a:tabLst/>
            </a:pPr>
            <a:endParaRPr kumimoji="0" lang="en-US" sz="1500" b="0" i="0" u="none" strike="noStrike" cap="none" spc="0" normalizeH="0" baseline="0">
              <a:ln>
                <a:noFill/>
              </a:ln>
              <a:solidFill>
                <a:srgbClr val="000000"/>
              </a:solidFill>
              <a:effectLst/>
              <a:uFillTx/>
              <a:latin typeface="Calibri" panose="020F0502020204030204" pitchFamily="34" charset="0"/>
              <a:ea typeface="Open Sans" charset="0"/>
              <a:cs typeface="Calibri" panose="020F0502020204030204" pitchFamily="34" charset="0"/>
              <a:sym typeface="Helvetica Neue"/>
            </a:endParaRPr>
          </a:p>
        </p:txBody>
      </p:sp>
      <p:sp>
        <p:nvSpPr>
          <p:cNvPr id="16" name="TextBox 15"/>
          <p:cNvSpPr txBox="1"/>
          <p:nvPr/>
        </p:nvSpPr>
        <p:spPr>
          <a:xfrm>
            <a:off x="6920099" y="4317849"/>
            <a:ext cx="4561550" cy="235076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t" anchorCtr="0">
            <a:noAutofit/>
          </a:bodyPr>
          <a:lstStyle/>
          <a:p>
            <a:pPr marL="0" marR="0" indent="0" algn="l" defTabSz="412750" rtl="0" fontAlgn="auto" latinLnBrk="0" hangingPunct="0">
              <a:lnSpc>
                <a:spcPct val="100000"/>
              </a:lnSpc>
              <a:spcBef>
                <a:spcPts val="0"/>
              </a:spcBef>
              <a:spcAft>
                <a:spcPts val="0"/>
              </a:spcAft>
              <a:buClrTx/>
              <a:buSzTx/>
              <a:buFontTx/>
              <a:buNone/>
              <a:tabLst/>
            </a:pPr>
            <a:r>
              <a:rPr kumimoji="0" lang="en-US" sz="1500" b="0" i="0" u="none" strike="noStrike" cap="none" spc="0" normalizeH="0" baseline="0">
                <a:ln>
                  <a:noFill/>
                </a:ln>
                <a:solidFill>
                  <a:srgbClr val="000000"/>
                </a:solidFill>
                <a:effectLst/>
                <a:uFillTx/>
                <a:latin typeface="Calibri" panose="020F0502020204030204" pitchFamily="34" charset="0"/>
                <a:ea typeface="Open Sans" charset="0"/>
                <a:cs typeface="Calibri" panose="020F0502020204030204" pitchFamily="34" charset="0"/>
                <a:sym typeface="Helvetica Neue"/>
              </a:rPr>
              <a:t>To download Open Sans: </a:t>
            </a:r>
          </a:p>
          <a:p>
            <a:pPr marL="0" marR="0" indent="0" algn="l" defTabSz="412750" rtl="0" fontAlgn="auto" latinLnBrk="0" hangingPunct="0">
              <a:lnSpc>
                <a:spcPct val="100000"/>
              </a:lnSpc>
              <a:spcBef>
                <a:spcPts val="0"/>
              </a:spcBef>
              <a:spcAft>
                <a:spcPts val="0"/>
              </a:spcAft>
              <a:buClrTx/>
              <a:buSzTx/>
              <a:buFontTx/>
              <a:buNone/>
              <a:tabLst/>
            </a:pPr>
            <a:r>
              <a:rPr kumimoji="0" lang="en-US" sz="1500" b="0" i="0" u="none" strike="noStrike" cap="none" spc="0" normalizeH="0" baseline="0">
                <a:ln>
                  <a:noFill/>
                </a:ln>
                <a:solidFill>
                  <a:srgbClr val="000000"/>
                </a:solidFill>
                <a:effectLst/>
                <a:uFillTx/>
                <a:latin typeface="Calibri" panose="020F0502020204030204" pitchFamily="34" charset="0"/>
                <a:ea typeface="Open Sans" charset="0"/>
                <a:cs typeface="Calibri" panose="020F0502020204030204" pitchFamily="34" charset="0"/>
                <a:sym typeface="Helvetica Neue"/>
                <a:hlinkClick r:id="rId3"/>
              </a:rPr>
              <a:t>https://drive.google.com/open?id=12Fs7zbIlM1lLYmbi86yv9EruIZG5xZDr</a:t>
            </a:r>
            <a:endParaRPr kumimoji="0" lang="en-US" sz="1500" b="0" i="0" u="none" strike="noStrike" cap="none" spc="0" normalizeH="0" baseline="0">
              <a:ln>
                <a:noFill/>
              </a:ln>
              <a:solidFill>
                <a:srgbClr val="000000"/>
              </a:solidFill>
              <a:effectLst/>
              <a:uFillTx/>
              <a:latin typeface="Calibri" panose="020F0502020204030204" pitchFamily="34" charset="0"/>
              <a:ea typeface="Open Sans" charset="0"/>
              <a:cs typeface="Calibri" panose="020F0502020204030204" pitchFamily="34" charset="0"/>
              <a:sym typeface="Helvetica Neue"/>
            </a:endParaRPr>
          </a:p>
          <a:p>
            <a:pPr marL="0" marR="0" indent="0" algn="l" defTabSz="412750" rtl="0" fontAlgn="auto" latinLnBrk="0" hangingPunct="0">
              <a:lnSpc>
                <a:spcPct val="100000"/>
              </a:lnSpc>
              <a:spcBef>
                <a:spcPts val="0"/>
              </a:spcBef>
              <a:spcAft>
                <a:spcPts val="0"/>
              </a:spcAft>
              <a:buClrTx/>
              <a:buSzTx/>
              <a:buFontTx/>
              <a:buNone/>
              <a:tabLst/>
            </a:pPr>
            <a:endParaRPr kumimoji="0" lang="en-US" sz="1500" b="0" i="0" u="none" strike="noStrike" cap="none" spc="0" normalizeH="0" baseline="0">
              <a:ln>
                <a:noFill/>
              </a:ln>
              <a:solidFill>
                <a:srgbClr val="000000"/>
              </a:solidFill>
              <a:effectLst/>
              <a:uFillTx/>
              <a:latin typeface="Calibri" panose="020F0502020204030204" pitchFamily="34" charset="0"/>
              <a:ea typeface="Open Sans" charset="0"/>
              <a:cs typeface="Calibri" panose="020F0502020204030204" pitchFamily="34" charset="0"/>
              <a:sym typeface="Helvetica Neue"/>
            </a:endParaRPr>
          </a:p>
          <a:p>
            <a:pPr marL="0" marR="0" indent="0" algn="l" defTabSz="412750" rtl="0" fontAlgn="auto" latinLnBrk="0" hangingPunct="0">
              <a:lnSpc>
                <a:spcPct val="100000"/>
              </a:lnSpc>
              <a:spcBef>
                <a:spcPts val="0"/>
              </a:spcBef>
              <a:spcAft>
                <a:spcPts val="0"/>
              </a:spcAft>
              <a:buClrTx/>
              <a:buSzTx/>
              <a:buFontTx/>
              <a:buNone/>
              <a:tabLst/>
            </a:pPr>
            <a:r>
              <a:rPr kumimoji="0" lang="en-US" sz="1500" b="0" i="0" u="none" strike="noStrike" cap="none" spc="0" normalizeH="0" baseline="0">
                <a:ln>
                  <a:noFill/>
                </a:ln>
                <a:solidFill>
                  <a:srgbClr val="000000"/>
                </a:solidFill>
                <a:effectLst/>
                <a:uFillTx/>
                <a:latin typeface="Calibri" panose="020F0502020204030204" pitchFamily="34" charset="0"/>
                <a:ea typeface="Open Sans" charset="0"/>
                <a:cs typeface="Calibri" panose="020F0502020204030204" pitchFamily="34" charset="0"/>
                <a:sym typeface="Helvetica Neue"/>
              </a:rPr>
              <a:t>HBR on basic slide design:</a:t>
            </a:r>
          </a:p>
          <a:p>
            <a:pPr marL="0" marR="0" indent="0" algn="l" defTabSz="412750" rtl="0" fontAlgn="auto" latinLnBrk="0" hangingPunct="0">
              <a:lnSpc>
                <a:spcPct val="100000"/>
              </a:lnSpc>
              <a:spcBef>
                <a:spcPts val="0"/>
              </a:spcBef>
              <a:spcAft>
                <a:spcPts val="0"/>
              </a:spcAft>
              <a:buClrTx/>
              <a:buSzTx/>
              <a:buFontTx/>
              <a:buNone/>
              <a:tabLst/>
            </a:pPr>
            <a:r>
              <a:rPr lang="en-US" sz="900" b="0" i="0">
                <a:latin typeface="Calibri" panose="020F0502020204030204" pitchFamily="34" charset="0"/>
                <a:ea typeface="Open Sans" panose="020B0606030504020204" pitchFamily="34" charset="0"/>
                <a:cs typeface="Calibri" panose="020F0502020204030204" pitchFamily="34" charset="0"/>
                <a:hlinkClick r:id="rId4"/>
              </a:rPr>
              <a:t>https://hbr.org/2012/10/do-your-slides-pass-the-glance-test</a:t>
            </a:r>
            <a:endParaRPr kumimoji="0" lang="en-US" sz="1500" b="0" i="0" u="none" strike="noStrike" cap="none" spc="0" normalizeH="0" baseline="0">
              <a:ln>
                <a:noFill/>
              </a:ln>
              <a:solidFill>
                <a:srgbClr val="000000"/>
              </a:solidFill>
              <a:effectLst/>
              <a:uFillTx/>
              <a:latin typeface="Calibri" panose="020F0502020204030204" pitchFamily="34" charset="0"/>
              <a:ea typeface="Open Sans" charset="0"/>
              <a:cs typeface="Calibri" panose="020F0502020204030204" pitchFamily="34" charset="0"/>
              <a:sym typeface="Helvetica Neue"/>
            </a:endParaRPr>
          </a:p>
        </p:txBody>
      </p:sp>
      <p:sp>
        <p:nvSpPr>
          <p:cNvPr id="17" name="TextBox 16"/>
          <p:cNvSpPr txBox="1"/>
          <p:nvPr/>
        </p:nvSpPr>
        <p:spPr>
          <a:xfrm>
            <a:off x="248891" y="6469261"/>
            <a:ext cx="4423719" cy="2051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412750" rtl="0" eaLnBrk="1" fontAlgn="auto" latinLnBrk="0" hangingPunct="0">
              <a:lnSpc>
                <a:spcPct val="100000"/>
              </a:lnSpc>
              <a:spcBef>
                <a:spcPts val="0"/>
              </a:spcBef>
              <a:spcAft>
                <a:spcPts val="0"/>
              </a:spcAft>
              <a:buClrTx/>
              <a:buSzTx/>
              <a:buFontTx/>
              <a:buNone/>
              <a:tabLst/>
              <a:defRPr/>
            </a:pP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Scrum Inc.</a:t>
            </a:r>
            <a:r>
              <a:rPr kumimoji="0" lang="en-US" sz="1000" b="0" i="0" u="none" strike="noStrike" cap="none" spc="0" normalizeH="0" baseline="3000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1993 </a:t>
            </a:r>
            <a:r>
              <a:rPr kumimoji="0" lang="mr-IN"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Helvetica Neue"/>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2021</a:t>
            </a:r>
          </a:p>
        </p:txBody>
      </p:sp>
    </p:spTree>
    <p:extLst>
      <p:ext uri="{BB962C8B-B14F-4D97-AF65-F5344CB8AC3E}">
        <p14:creationId xmlns:p14="http://schemas.microsoft.com/office/powerpoint/2010/main" val="2362904345"/>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tx" preserve="1">
  <p:cSld name="Title_Blank">
    <p:spTree>
      <p:nvGrpSpPr>
        <p:cNvPr id="1" name=""/>
        <p:cNvGrpSpPr/>
        <p:nvPr/>
      </p:nvGrpSpPr>
      <p:grpSpPr>
        <a:xfrm>
          <a:off x="0" y="0"/>
          <a:ext cx="0" cy="0"/>
          <a:chOff x="0" y="0"/>
          <a:chExt cx="0" cy="0"/>
        </a:xfrm>
      </p:grpSpPr>
      <p:sp>
        <p:nvSpPr>
          <p:cNvPr id="14"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
        <p:nvSpPr>
          <p:cNvPr id="15" name="Title Text"/>
          <p:cNvSpPr txBox="1">
            <a:spLocks noGrp="1"/>
          </p:cNvSpPr>
          <p:nvPr>
            <p:ph type="title"/>
          </p:nvPr>
        </p:nvSpPr>
        <p:spPr>
          <a:prstGeom prst="rect">
            <a:avLst/>
          </a:prstGeom>
        </p:spPr>
        <p:txBody>
          <a:bodyPr/>
          <a:lstStyle/>
          <a:p>
            <a:r>
              <a:t>Title Text</a:t>
            </a:r>
          </a:p>
        </p:txBody>
      </p:sp>
      <p:sp>
        <p:nvSpPr>
          <p:cNvPr id="6" name="TextBox 5">
            <a:extLst>
              <a:ext uri="{FF2B5EF4-FFF2-40B4-BE49-F238E27FC236}">
                <a16:creationId xmlns:a16="http://schemas.microsoft.com/office/drawing/2014/main" id="{E4519907-D8D6-4A15-B51C-18B75DBA15FB}"/>
              </a:ext>
            </a:extLst>
          </p:cNvPr>
          <p:cNvSpPr txBox="1"/>
          <p:nvPr userDrawn="1"/>
        </p:nvSpPr>
        <p:spPr>
          <a:xfrm>
            <a:off x="248891" y="6469261"/>
            <a:ext cx="4423719" cy="2051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412750" rtl="0" eaLnBrk="1" fontAlgn="auto" latinLnBrk="0" hangingPunct="0">
              <a:lnSpc>
                <a:spcPct val="100000"/>
              </a:lnSpc>
              <a:spcBef>
                <a:spcPts val="0"/>
              </a:spcBef>
              <a:spcAft>
                <a:spcPts val="0"/>
              </a:spcAft>
              <a:buClrTx/>
              <a:buSzTx/>
              <a:buFontTx/>
              <a:buNone/>
              <a:tabLst/>
              <a:defRPr/>
            </a:pP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Scrum Inc.</a:t>
            </a:r>
            <a:r>
              <a:rPr kumimoji="0" lang="en-US" sz="1000" b="0" i="0" u="none" strike="noStrike" cap="none" spc="0" normalizeH="0" baseline="3000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1993 </a:t>
            </a:r>
            <a:r>
              <a:rPr kumimoji="0" lang="mr-IN"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Helvetica Neue"/>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2021</a:t>
            </a:r>
          </a:p>
        </p:txBody>
      </p:sp>
      <p:pic>
        <p:nvPicPr>
          <p:cNvPr id="7" name="Scrum Inc_CMYK.pdf" descr="Scrum Inc_CMYK.pdf">
            <a:extLst>
              <a:ext uri="{FF2B5EF4-FFF2-40B4-BE49-F238E27FC236}">
                <a16:creationId xmlns:a16="http://schemas.microsoft.com/office/drawing/2014/main" id="{9CBBE234-DEDE-9140-80FE-7B39C6F0A01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26769" y="6475098"/>
            <a:ext cx="1111015" cy="193511"/>
          </a:xfrm>
          <a:prstGeom prst="rect">
            <a:avLst/>
          </a:prstGeom>
          <a:ln w="12700">
            <a:miter lim="400000"/>
          </a:ln>
        </p:spPr>
      </p:pic>
    </p:spTree>
    <p:extLst>
      <p:ext uri="{BB962C8B-B14F-4D97-AF65-F5344CB8AC3E}">
        <p14:creationId xmlns:p14="http://schemas.microsoft.com/office/powerpoint/2010/main" val="3684026295"/>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916CE98-276F-FB40-907B-44143153548C}"/>
              </a:ext>
            </a:extLst>
          </p:cNvPr>
          <p:cNvSpPr>
            <a:spLocks noGrp="1"/>
          </p:cNvSpPr>
          <p:nvPr>
            <p:ph type="dt" sz="half" idx="10"/>
          </p:nvPr>
        </p:nvSpPr>
        <p:spPr/>
        <p:txBody>
          <a:bodyPr/>
          <a:lstStyle>
            <a:lvl1pPr>
              <a:defRPr b="0" i="0">
                <a:latin typeface="Calibri" panose="020F0502020204030204" pitchFamily="34" charset="0"/>
                <a:ea typeface="Open Sans" panose="020B0606030504020204" pitchFamily="34" charset="0"/>
                <a:cs typeface="Calibri" panose="020F0502020204030204" pitchFamily="34" charset="0"/>
              </a:defRPr>
            </a:lvl1pPr>
          </a:lstStyle>
          <a:p>
            <a:endParaRPr lang="en-US"/>
          </a:p>
        </p:txBody>
      </p:sp>
      <p:sp>
        <p:nvSpPr>
          <p:cNvPr id="3" name="Footer Placeholder 2">
            <a:extLst>
              <a:ext uri="{FF2B5EF4-FFF2-40B4-BE49-F238E27FC236}">
                <a16:creationId xmlns:a16="http://schemas.microsoft.com/office/drawing/2014/main" id="{B6F4EC37-EC4D-E746-B8D2-AB197D4965FA}"/>
              </a:ext>
            </a:extLst>
          </p:cNvPr>
          <p:cNvSpPr>
            <a:spLocks noGrp="1"/>
          </p:cNvSpPr>
          <p:nvPr>
            <p:ph type="ftr" sz="quarter" idx="11"/>
          </p:nvPr>
        </p:nvSpPr>
        <p:spPr/>
        <p:txBody>
          <a:bodyPr/>
          <a:lstStyle>
            <a:lvl1pPr>
              <a:defRPr b="0" i="0">
                <a:latin typeface="Calibri" panose="020F0502020204030204" pitchFamily="34" charset="0"/>
                <a:ea typeface="Open Sans" panose="020B0606030504020204" pitchFamily="34" charset="0"/>
                <a:cs typeface="Calibri" panose="020F0502020204030204" pitchFamily="34" charset="0"/>
              </a:defRPr>
            </a:lvl1pPr>
          </a:lstStyle>
          <a:p>
            <a:r>
              <a:rPr lang="en-US"/>
              <a:t>Test</a:t>
            </a:r>
          </a:p>
        </p:txBody>
      </p:sp>
      <p:sp>
        <p:nvSpPr>
          <p:cNvPr id="4" name="Slide Number Placeholder 3">
            <a:extLst>
              <a:ext uri="{FF2B5EF4-FFF2-40B4-BE49-F238E27FC236}">
                <a16:creationId xmlns:a16="http://schemas.microsoft.com/office/drawing/2014/main" id="{F574F58A-4F4A-BB47-9908-BB16D6FA8B7B}"/>
              </a:ext>
            </a:extLst>
          </p:cNvPr>
          <p:cNvSpPr>
            <a:spLocks noGrp="1"/>
          </p:cNvSpPr>
          <p:nvPr>
            <p:ph type="sldNum" sz="quarter" idx="12"/>
          </p:nvPr>
        </p:nvSpPr>
        <p:spPr>
          <a:xfrm>
            <a:off x="5987397" y="6540500"/>
            <a:ext cx="267702" cy="287258"/>
          </a:xfrm>
        </p:spPr>
        <p:txBody>
          <a:bodyPr/>
          <a:lstStyle/>
          <a:p>
            <a:fld id="{BBD55E9E-DF52-6242-AA92-CF4CA661F371}" type="slidenum">
              <a:rPr lang="en-US" smtClean="0"/>
              <a:t>‹#›</a:t>
            </a:fld>
            <a:endParaRPr lang="en-US"/>
          </a:p>
        </p:txBody>
      </p:sp>
      <p:sp>
        <p:nvSpPr>
          <p:cNvPr id="5" name="TextBox 4">
            <a:extLst>
              <a:ext uri="{FF2B5EF4-FFF2-40B4-BE49-F238E27FC236}">
                <a16:creationId xmlns:a16="http://schemas.microsoft.com/office/drawing/2014/main" id="{11727033-4B55-414F-A9AF-08A27D419FF5}"/>
              </a:ext>
            </a:extLst>
          </p:cNvPr>
          <p:cNvSpPr txBox="1"/>
          <p:nvPr userDrawn="1"/>
        </p:nvSpPr>
        <p:spPr>
          <a:xfrm>
            <a:off x="248891" y="6469261"/>
            <a:ext cx="4423719" cy="2051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412750" rtl="0" eaLnBrk="1" fontAlgn="auto" latinLnBrk="0" hangingPunct="0">
              <a:lnSpc>
                <a:spcPct val="100000"/>
              </a:lnSpc>
              <a:spcBef>
                <a:spcPts val="0"/>
              </a:spcBef>
              <a:spcAft>
                <a:spcPts val="0"/>
              </a:spcAft>
              <a:buClrTx/>
              <a:buSzTx/>
              <a:buFontTx/>
              <a:buNone/>
              <a:tabLst/>
              <a:defRPr/>
            </a:pP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Scrum Inc.</a:t>
            </a:r>
            <a:r>
              <a:rPr kumimoji="0" lang="en-US" sz="1000" b="0" i="0" u="none" strike="noStrike" cap="none" spc="0" normalizeH="0" baseline="3000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1993 </a:t>
            </a:r>
            <a:r>
              <a:rPr kumimoji="0" lang="mr-IN"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Helvetica Neue"/>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2021</a:t>
            </a:r>
          </a:p>
        </p:txBody>
      </p:sp>
    </p:spTree>
    <p:extLst>
      <p:ext uri="{BB962C8B-B14F-4D97-AF65-F5344CB8AC3E}">
        <p14:creationId xmlns:p14="http://schemas.microsoft.com/office/powerpoint/2010/main" val="212908744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x" preserve="1">
  <p:cSld name="1_Title, Bullets &amp; Photo">
    <p:spTree>
      <p:nvGrpSpPr>
        <p:cNvPr id="1" name=""/>
        <p:cNvGrpSpPr/>
        <p:nvPr/>
      </p:nvGrpSpPr>
      <p:grpSpPr>
        <a:xfrm>
          <a:off x="0" y="0"/>
          <a:ext cx="0" cy="0"/>
          <a:chOff x="0" y="0"/>
          <a:chExt cx="0" cy="0"/>
        </a:xfrm>
      </p:grpSpPr>
      <p:sp>
        <p:nvSpPr>
          <p:cNvPr id="24" name="Image"/>
          <p:cNvSpPr>
            <a:spLocks noGrp="1"/>
          </p:cNvSpPr>
          <p:nvPr>
            <p:ph type="pic" sz="quarter" idx="13"/>
          </p:nvPr>
        </p:nvSpPr>
        <p:spPr>
          <a:xfrm>
            <a:off x="6584950" y="1758090"/>
            <a:ext cx="4195999" cy="3934902"/>
          </a:xfrm>
          <a:prstGeom prst="rect">
            <a:avLst/>
          </a:prstGeom>
        </p:spPr>
        <p:txBody>
          <a:bodyPr lIns="91439" tIns="45719" rIns="91439" bIns="45719" anchor="t">
            <a:noAutofit/>
          </a:bodyPr>
          <a:lstStyle>
            <a:lvl1pPr>
              <a:defRPr b="0" i="0"/>
            </a:lvl1pPr>
          </a:lstStyle>
          <a:p>
            <a:endParaRPr/>
          </a:p>
        </p:txBody>
      </p:sp>
      <p:sp>
        <p:nvSpPr>
          <p:cNvPr id="26" name="Body Level One…"/>
          <p:cNvSpPr txBox="1">
            <a:spLocks noGrp="1"/>
          </p:cNvSpPr>
          <p:nvPr>
            <p:ph type="body" sz="half" idx="1"/>
          </p:nvPr>
        </p:nvSpPr>
        <p:spPr>
          <a:xfrm>
            <a:off x="1390782" y="1760118"/>
            <a:ext cx="5111751" cy="3932874"/>
          </a:xfrm>
          <a:prstGeom prst="rect">
            <a:avLst/>
          </a:prstGeom>
        </p:spPr>
        <p:txBody>
          <a:bodyPr anchor="t"/>
          <a:lstStyle>
            <a:lvl1pPr marL="279400" indent="-279400">
              <a:defRPr b="0" i="0"/>
            </a:lvl1pPr>
            <a:lvl2pPr marL="558800" indent="-279400">
              <a:defRPr b="0" i="0"/>
            </a:lvl2pPr>
            <a:lvl3pPr marL="838200" indent="-279400">
              <a:defRPr b="0" i="0"/>
            </a:lvl3pPr>
            <a:lvl4pPr marL="1117600" indent="-279400">
              <a:defRPr b="0" i="0"/>
            </a:lvl4pPr>
            <a:lvl5pPr marL="1397000" indent="-279400">
              <a:defRPr b="0" i="0"/>
            </a:lvl5pPr>
          </a:lstStyle>
          <a:p>
            <a:r>
              <a:t>Body Level One</a:t>
            </a:r>
          </a:p>
          <a:p>
            <a:pPr lvl="1"/>
            <a:r>
              <a:t>Body Level Two</a:t>
            </a:r>
          </a:p>
          <a:p>
            <a:pPr lvl="2"/>
            <a:r>
              <a:t>Body Level Three</a:t>
            </a:r>
          </a:p>
          <a:p>
            <a:pPr lvl="3"/>
            <a:r>
              <a:t>Body Level Four</a:t>
            </a:r>
          </a:p>
          <a:p>
            <a:pPr lvl="4"/>
            <a:r>
              <a:t>Body Level Five</a:t>
            </a:r>
          </a:p>
        </p:txBody>
      </p:sp>
      <p:sp>
        <p:nvSpPr>
          <p:cNvPr id="28" name="Slide Number"/>
          <p:cNvSpPr txBox="1">
            <a:spLocks noGrp="1"/>
          </p:cNvSpPr>
          <p:nvPr>
            <p:ph type="sldNum" sz="quarter" idx="2"/>
          </p:nvPr>
        </p:nvSpPr>
        <p:spPr>
          <a:xfrm>
            <a:off x="5979516" y="6540500"/>
            <a:ext cx="267702" cy="287258"/>
          </a:xfrm>
          <a:prstGeom prst="rect">
            <a:avLst/>
          </a:prstGeom>
        </p:spPr>
        <p:txBody>
          <a:bodyPr/>
          <a:lstStyle/>
          <a:p>
            <a:fld id="{86CB4B4D-7CA3-9044-876B-883B54F8677D}" type="slidenum">
              <a:rPr/>
              <a:t>‹#›</a:t>
            </a:fld>
            <a:endParaRPr/>
          </a:p>
        </p:txBody>
      </p:sp>
      <p:sp>
        <p:nvSpPr>
          <p:cNvPr id="29" name="Title Text"/>
          <p:cNvSpPr txBox="1">
            <a:spLocks noGrp="1"/>
          </p:cNvSpPr>
          <p:nvPr>
            <p:ph type="title"/>
          </p:nvPr>
        </p:nvSpPr>
        <p:spPr>
          <a:xfrm>
            <a:off x="1225551" y="465666"/>
            <a:ext cx="9736618" cy="1143001"/>
          </a:xfrm>
          <a:prstGeom prst="rect">
            <a:avLst/>
          </a:prstGeom>
        </p:spPr>
        <p:txBody>
          <a:bodyPr/>
          <a:lstStyle>
            <a:lvl1pPr algn="l"/>
          </a:lstStyle>
          <a:p>
            <a:r>
              <a:t>Title Text</a:t>
            </a:r>
          </a:p>
        </p:txBody>
      </p:sp>
      <p:sp>
        <p:nvSpPr>
          <p:cNvPr id="6" name="TextBox 5">
            <a:extLst>
              <a:ext uri="{FF2B5EF4-FFF2-40B4-BE49-F238E27FC236}">
                <a16:creationId xmlns:a16="http://schemas.microsoft.com/office/drawing/2014/main" id="{A2678BF8-F5DD-4316-8449-F4943F0F28FA}"/>
              </a:ext>
            </a:extLst>
          </p:cNvPr>
          <p:cNvSpPr txBox="1"/>
          <p:nvPr userDrawn="1"/>
        </p:nvSpPr>
        <p:spPr>
          <a:xfrm>
            <a:off x="248891" y="6469261"/>
            <a:ext cx="4423719" cy="2051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412750" rtl="0" eaLnBrk="1" fontAlgn="auto" latinLnBrk="0" hangingPunct="0">
              <a:lnSpc>
                <a:spcPct val="100000"/>
              </a:lnSpc>
              <a:spcBef>
                <a:spcPts val="0"/>
              </a:spcBef>
              <a:spcAft>
                <a:spcPts val="0"/>
              </a:spcAft>
              <a:buClrTx/>
              <a:buSzTx/>
              <a:buFontTx/>
              <a:buNone/>
              <a:tabLst/>
              <a:defRPr/>
            </a:pP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Scrum Inc.</a:t>
            </a:r>
            <a:r>
              <a:rPr kumimoji="0" lang="en-US" sz="1000" b="0" i="0" u="none" strike="noStrike" cap="none" spc="0" normalizeH="0" baseline="3000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1993 </a:t>
            </a:r>
            <a:r>
              <a:rPr kumimoji="0" lang="mr-IN"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Helvetica Neue"/>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2021</a:t>
            </a:r>
          </a:p>
        </p:txBody>
      </p:sp>
    </p:spTree>
    <p:extLst>
      <p:ext uri="{BB962C8B-B14F-4D97-AF65-F5344CB8AC3E}">
        <p14:creationId xmlns:p14="http://schemas.microsoft.com/office/powerpoint/2010/main" val="1864031735"/>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Bullets, Bottom Image">
    <p:spTree>
      <p:nvGrpSpPr>
        <p:cNvPr id="1" name=""/>
        <p:cNvGrpSpPr/>
        <p:nvPr/>
      </p:nvGrpSpPr>
      <p:grpSpPr>
        <a:xfrm>
          <a:off x="0" y="0"/>
          <a:ext cx="0" cy="0"/>
          <a:chOff x="0" y="0"/>
          <a:chExt cx="0" cy="0"/>
        </a:xfrm>
      </p:grpSpPr>
      <p:sp>
        <p:nvSpPr>
          <p:cNvPr id="102" name="Rectangle"/>
          <p:cNvSpPr/>
          <p:nvPr/>
        </p:nvSpPr>
        <p:spPr>
          <a:xfrm>
            <a:off x="12048365" y="-4234"/>
            <a:ext cx="156336" cy="6866468"/>
          </a:xfrm>
          <a:prstGeom prst="rect">
            <a:avLst/>
          </a:prstGeom>
          <a:solidFill>
            <a:srgbClr val="CC0000"/>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104"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
        <p:nvSpPr>
          <p:cNvPr id="7" name="Line">
            <a:extLst>
              <a:ext uri="{FF2B5EF4-FFF2-40B4-BE49-F238E27FC236}">
                <a16:creationId xmlns:a16="http://schemas.microsoft.com/office/drawing/2014/main" id="{25474207-F98F-FD43-96D9-8F6A9E68D7C9}"/>
              </a:ext>
            </a:extLst>
          </p:cNvPr>
          <p:cNvSpPr/>
          <p:nvPr userDrawn="1"/>
        </p:nvSpPr>
        <p:spPr>
          <a:xfrm flipV="1">
            <a:off x="1295665" y="1758090"/>
            <a:ext cx="0" cy="2076156"/>
          </a:xfrm>
          <a:prstGeom prst="line">
            <a:avLst/>
          </a:prstGeom>
          <a:ln w="50800">
            <a:solidFill>
              <a:srgbClr val="CC10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10" name="Title Text">
            <a:extLst>
              <a:ext uri="{FF2B5EF4-FFF2-40B4-BE49-F238E27FC236}">
                <a16:creationId xmlns:a16="http://schemas.microsoft.com/office/drawing/2014/main" id="{C19BECAE-8049-4643-A75C-812DA5539572}"/>
              </a:ext>
            </a:extLst>
          </p:cNvPr>
          <p:cNvSpPr txBox="1">
            <a:spLocks noGrp="1"/>
          </p:cNvSpPr>
          <p:nvPr>
            <p:ph type="title"/>
          </p:nvPr>
        </p:nvSpPr>
        <p:spPr>
          <a:xfrm>
            <a:off x="1225551" y="465667"/>
            <a:ext cx="9736617" cy="1143001"/>
          </a:xfrm>
          <a:prstGeom prst="rect">
            <a:avLst/>
          </a:prstGeom>
        </p:spPr>
        <p:txBody>
          <a:bodyPr>
            <a:noAutofit/>
          </a:bodyPr>
          <a:lstStyle>
            <a:lvl1pPr algn="l">
              <a:defRPr sz="3600" b="0" i="0">
                <a:solidFill>
                  <a:srgbClr val="CC0000"/>
                </a:solidFill>
                <a:latin typeface="Calibri" panose="020F0502020204030204" pitchFamily="34" charset="0"/>
                <a:ea typeface="Open Sans" panose="020B0606030504020204" pitchFamily="34" charset="0"/>
                <a:cs typeface="Calibri" panose="020F0502020204030204" pitchFamily="34" charset="0"/>
                <a:sym typeface="Verdana"/>
              </a:defRPr>
            </a:lvl1pPr>
          </a:lstStyle>
          <a:p>
            <a:r>
              <a:rPr lang="en-US"/>
              <a:t>Click to edit Master title style</a:t>
            </a:r>
            <a:endParaRPr/>
          </a:p>
        </p:txBody>
      </p:sp>
      <p:sp>
        <p:nvSpPr>
          <p:cNvPr id="13" name="Body Level One…">
            <a:extLst>
              <a:ext uri="{FF2B5EF4-FFF2-40B4-BE49-F238E27FC236}">
                <a16:creationId xmlns:a16="http://schemas.microsoft.com/office/drawing/2014/main" id="{1AC09BCE-A79E-CF49-9C78-FDF0B26C0536}"/>
              </a:ext>
            </a:extLst>
          </p:cNvPr>
          <p:cNvSpPr txBox="1">
            <a:spLocks noGrp="1"/>
          </p:cNvSpPr>
          <p:nvPr>
            <p:ph type="body" sz="half" idx="1" hasCustomPrompt="1"/>
          </p:nvPr>
        </p:nvSpPr>
        <p:spPr>
          <a:xfrm>
            <a:off x="1390782" y="1760118"/>
            <a:ext cx="9386611" cy="2074127"/>
          </a:xfrm>
          <a:prstGeom prst="rect">
            <a:avLst/>
          </a:prstGeom>
        </p:spPr>
        <p:txBody>
          <a:bodyPr anchor="t">
            <a:normAutofit/>
          </a:bodyPr>
          <a:lstStyle>
            <a:lvl1pPr marL="279400" indent="-279400">
              <a:spcBef>
                <a:spcPts val="2250"/>
              </a:spcBef>
              <a:defRPr sz="2100" b="0" i="0">
                <a:latin typeface="Calibri" panose="020F0502020204030204" pitchFamily="34" charset="0"/>
                <a:ea typeface="Open Sans" panose="020B0606030504020204" pitchFamily="34" charset="0"/>
                <a:cs typeface="Calibri" panose="020F0502020204030204" pitchFamily="34" charset="0"/>
                <a:sym typeface="Verdana"/>
              </a:defRPr>
            </a:lvl1pPr>
            <a:lvl2pPr marL="558800" indent="-279400">
              <a:spcBef>
                <a:spcPts val="2250"/>
              </a:spcBef>
              <a:defRPr sz="2100" b="0" i="0">
                <a:latin typeface="Calibri" panose="020F0502020204030204" pitchFamily="34" charset="0"/>
                <a:ea typeface="Open Sans" panose="020B0606030504020204" pitchFamily="34" charset="0"/>
                <a:cs typeface="Calibri" panose="020F0502020204030204" pitchFamily="34" charset="0"/>
                <a:sym typeface="Verdana"/>
              </a:defRPr>
            </a:lvl2pPr>
            <a:lvl3pPr marL="838200" indent="-279400">
              <a:spcBef>
                <a:spcPts val="2250"/>
              </a:spcBef>
              <a:defRPr sz="2100" b="0" i="0">
                <a:latin typeface="Calibri" panose="020F0502020204030204" pitchFamily="34" charset="0"/>
                <a:ea typeface="Open Sans" panose="020B0606030504020204" pitchFamily="34" charset="0"/>
                <a:cs typeface="Calibri" panose="020F0502020204030204" pitchFamily="34" charset="0"/>
                <a:sym typeface="Verdana"/>
              </a:defRPr>
            </a:lvl3pPr>
            <a:lvl4pPr marL="1117600" indent="-279400">
              <a:spcBef>
                <a:spcPts val="2250"/>
              </a:spcBef>
              <a:defRPr sz="2100">
                <a:latin typeface="Verdana" panose="020B0604030504040204" pitchFamily="34" charset="0"/>
                <a:ea typeface="Verdana" panose="020B0604030504040204" pitchFamily="34" charset="0"/>
                <a:cs typeface="Verdana" panose="020B0604030504040204" pitchFamily="34" charset="0"/>
                <a:sym typeface="Verdana"/>
              </a:defRPr>
            </a:lvl4pPr>
            <a:lvl5pPr marL="1397000" indent="-279400">
              <a:spcBef>
                <a:spcPts val="2250"/>
              </a:spcBef>
              <a:defRPr sz="2100">
                <a:latin typeface="Verdana" panose="020B0604030504040204" pitchFamily="34" charset="0"/>
                <a:ea typeface="Verdana" panose="020B0604030504040204" pitchFamily="34" charset="0"/>
                <a:cs typeface="Verdana" panose="020B0604030504040204" pitchFamily="34" charset="0"/>
                <a:sym typeface="Verdana"/>
              </a:defRPr>
            </a:lvl5pPr>
          </a:lstStyle>
          <a:p>
            <a:r>
              <a:t>Body Level One</a:t>
            </a:r>
          </a:p>
          <a:p>
            <a:pPr lvl="1"/>
            <a:r>
              <a:t>Body Level Two</a:t>
            </a:r>
          </a:p>
          <a:p>
            <a:pPr lvl="2"/>
            <a:r>
              <a:t>Body Level Three</a:t>
            </a:r>
          </a:p>
        </p:txBody>
      </p:sp>
      <p:sp>
        <p:nvSpPr>
          <p:cNvPr id="3" name="Rectangle 2">
            <a:extLst>
              <a:ext uri="{FF2B5EF4-FFF2-40B4-BE49-F238E27FC236}">
                <a16:creationId xmlns:a16="http://schemas.microsoft.com/office/drawing/2014/main" id="{17B1F142-EED9-F44E-81E2-BB4F61267A1A}"/>
              </a:ext>
            </a:extLst>
          </p:cNvPr>
          <p:cNvSpPr/>
          <p:nvPr userDrawn="1"/>
        </p:nvSpPr>
        <p:spPr>
          <a:xfrm>
            <a:off x="10623804" y="6470969"/>
            <a:ext cx="1273629" cy="246221"/>
          </a:xfrm>
          <a:prstGeom prst="rect">
            <a:avLst/>
          </a:prstGeom>
          <a:blipFill>
            <a:blip r:embed="rId2"/>
            <a:stretch>
              <a:fillRect/>
            </a:stretch>
          </a:bli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mn-lt"/>
              <a:ea typeface="+mn-ea"/>
              <a:cs typeface="+mn-cs"/>
              <a:sym typeface="Helvetica Neue Medium"/>
            </a:endParaRPr>
          </a:p>
        </p:txBody>
      </p:sp>
      <p:sp>
        <p:nvSpPr>
          <p:cNvPr id="9" name="TextBox 8">
            <a:extLst>
              <a:ext uri="{FF2B5EF4-FFF2-40B4-BE49-F238E27FC236}">
                <a16:creationId xmlns:a16="http://schemas.microsoft.com/office/drawing/2014/main" id="{6CC35437-79EF-4695-84E6-1FFD4CE20C96}"/>
              </a:ext>
            </a:extLst>
          </p:cNvPr>
          <p:cNvSpPr txBox="1"/>
          <p:nvPr userDrawn="1"/>
        </p:nvSpPr>
        <p:spPr>
          <a:xfrm>
            <a:off x="248891" y="6469261"/>
            <a:ext cx="4423719" cy="2051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412750" rtl="0" eaLnBrk="1" fontAlgn="auto" latinLnBrk="0" hangingPunct="0">
              <a:lnSpc>
                <a:spcPct val="100000"/>
              </a:lnSpc>
              <a:spcBef>
                <a:spcPts val="0"/>
              </a:spcBef>
              <a:spcAft>
                <a:spcPts val="0"/>
              </a:spcAft>
              <a:buClrTx/>
              <a:buSzTx/>
              <a:buFontTx/>
              <a:buNone/>
              <a:tabLst/>
              <a:defRPr/>
            </a:pP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Scrum Inc.</a:t>
            </a:r>
            <a:r>
              <a:rPr kumimoji="0" lang="en-US" sz="1000" b="0" i="0" u="none" strike="noStrike" cap="none" spc="0" normalizeH="0" baseline="3000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1993 </a:t>
            </a:r>
            <a:r>
              <a:rPr kumimoji="0" lang="mr-IN"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Helvetica Neue"/>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2021</a:t>
            </a:r>
          </a:p>
        </p:txBody>
      </p:sp>
    </p:spTree>
    <p:extLst>
      <p:ext uri="{BB962C8B-B14F-4D97-AF65-F5344CB8AC3E}">
        <p14:creationId xmlns:p14="http://schemas.microsoft.com/office/powerpoint/2010/main" val="423415835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x" preserve="1">
  <p:cSld name="Title &amp; Subtitle">
    <p:spTree>
      <p:nvGrpSpPr>
        <p:cNvPr id="1" name=""/>
        <p:cNvGrpSpPr/>
        <p:nvPr/>
      </p:nvGrpSpPr>
      <p:grpSpPr>
        <a:xfrm>
          <a:off x="0" y="0"/>
          <a:ext cx="0" cy="0"/>
          <a:chOff x="0" y="0"/>
          <a:chExt cx="0" cy="0"/>
        </a:xfrm>
      </p:grpSpPr>
      <p:sp>
        <p:nvSpPr>
          <p:cNvPr id="38" name="Title Text"/>
          <p:cNvSpPr txBox="1">
            <a:spLocks noGrp="1"/>
          </p:cNvSpPr>
          <p:nvPr>
            <p:ph type="title"/>
          </p:nvPr>
        </p:nvSpPr>
        <p:spPr>
          <a:xfrm>
            <a:off x="889000" y="1099655"/>
            <a:ext cx="10414000" cy="2324101"/>
          </a:xfrm>
          <a:prstGeom prst="rect">
            <a:avLst/>
          </a:prstGeom>
        </p:spPr>
        <p:txBody>
          <a:bodyPr anchor="b"/>
          <a:lstStyle>
            <a:lvl1pPr>
              <a:defRPr sz="4000">
                <a:solidFill>
                  <a:srgbClr val="000000"/>
                </a:solidFill>
              </a:defRPr>
            </a:lvl1pPr>
          </a:lstStyle>
          <a:p>
            <a:r>
              <a:t>Title Text</a:t>
            </a:r>
          </a:p>
        </p:txBody>
      </p:sp>
      <p:sp>
        <p:nvSpPr>
          <p:cNvPr id="39" name="Body Level One…"/>
          <p:cNvSpPr txBox="1">
            <a:spLocks noGrp="1"/>
          </p:cNvSpPr>
          <p:nvPr>
            <p:ph type="body" sz="quarter" idx="1"/>
          </p:nvPr>
        </p:nvSpPr>
        <p:spPr>
          <a:xfrm>
            <a:off x="889000" y="3536950"/>
            <a:ext cx="10414000" cy="793750"/>
          </a:xfrm>
          <a:prstGeom prst="rect">
            <a:avLst/>
          </a:prstGeom>
        </p:spPr>
        <p:txBody>
          <a:bodyPr anchor="t"/>
          <a:lstStyle>
            <a:lvl1pPr marL="0" indent="0" algn="ctr">
              <a:spcBef>
                <a:spcPts val="0"/>
              </a:spcBef>
              <a:buSzTx/>
              <a:buNone/>
              <a:defRPr sz="3000" b="0" i="0"/>
            </a:lvl1pPr>
            <a:lvl2pPr marL="0" indent="0" algn="ctr">
              <a:spcBef>
                <a:spcPts val="0"/>
              </a:spcBef>
              <a:buSzTx/>
              <a:buNone/>
              <a:defRPr sz="3000" b="0" i="0"/>
            </a:lvl2pPr>
            <a:lvl3pPr marL="0" indent="0" algn="ctr">
              <a:spcBef>
                <a:spcPts val="0"/>
              </a:spcBef>
              <a:buSzTx/>
              <a:buNone/>
              <a:defRPr sz="3000" b="0" i="0"/>
            </a:lvl3pPr>
            <a:lvl4pPr marL="0" indent="0" algn="ctr">
              <a:spcBef>
                <a:spcPts val="0"/>
              </a:spcBef>
              <a:buSzTx/>
              <a:buNone/>
              <a:defRPr sz="3000" b="0" i="0"/>
            </a:lvl4pPr>
            <a:lvl5pPr marL="0" indent="0" algn="ctr">
              <a:spcBef>
                <a:spcPts val="0"/>
              </a:spcBef>
              <a:buSzTx/>
              <a:buNone/>
              <a:defRPr sz="3000" b="0" i="0"/>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xfrm>
            <a:off x="5979516" y="6540500"/>
            <a:ext cx="267702" cy="287258"/>
          </a:xfrm>
          <a:prstGeom prst="rect">
            <a:avLst/>
          </a:prstGeom>
        </p:spPr>
        <p:txBody>
          <a:bodyPr/>
          <a:lstStyle/>
          <a:p>
            <a:fld id="{86CB4B4D-7CA3-9044-876B-883B54F8677D}" type="slidenum">
              <a:rPr/>
              <a:t>‹#›</a:t>
            </a:fld>
            <a:endParaRPr/>
          </a:p>
        </p:txBody>
      </p:sp>
      <p:sp>
        <p:nvSpPr>
          <p:cNvPr id="3" name="Rectangle 2">
            <a:extLst>
              <a:ext uri="{FF2B5EF4-FFF2-40B4-BE49-F238E27FC236}">
                <a16:creationId xmlns:a16="http://schemas.microsoft.com/office/drawing/2014/main" id="{2EEDA51B-760E-234D-8D9A-3EC76C963FFE}"/>
              </a:ext>
            </a:extLst>
          </p:cNvPr>
          <p:cNvSpPr/>
          <p:nvPr userDrawn="1"/>
        </p:nvSpPr>
        <p:spPr>
          <a:xfrm>
            <a:off x="9927772" y="6487780"/>
            <a:ext cx="1375229" cy="246221"/>
          </a:xfrm>
          <a:prstGeom prst="rect">
            <a:avLst/>
          </a:prstGeom>
          <a:blipFill>
            <a:blip r:embed="rId2"/>
            <a:stretch>
              <a:fillRect/>
            </a:stretch>
          </a:bli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mn-lt"/>
              <a:ea typeface="+mn-ea"/>
              <a:cs typeface="+mn-cs"/>
              <a:sym typeface="Helvetica Neue Medium"/>
            </a:endParaRPr>
          </a:p>
        </p:txBody>
      </p:sp>
      <p:sp>
        <p:nvSpPr>
          <p:cNvPr id="7" name="TextBox 6">
            <a:extLst>
              <a:ext uri="{FF2B5EF4-FFF2-40B4-BE49-F238E27FC236}">
                <a16:creationId xmlns:a16="http://schemas.microsoft.com/office/drawing/2014/main" id="{84F37584-524D-47D0-B06F-02463BD6E654}"/>
              </a:ext>
            </a:extLst>
          </p:cNvPr>
          <p:cNvSpPr txBox="1"/>
          <p:nvPr userDrawn="1"/>
        </p:nvSpPr>
        <p:spPr>
          <a:xfrm>
            <a:off x="248891" y="6469261"/>
            <a:ext cx="4423719" cy="2051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412750" rtl="0" eaLnBrk="1" fontAlgn="auto" latinLnBrk="0" hangingPunct="0">
              <a:lnSpc>
                <a:spcPct val="100000"/>
              </a:lnSpc>
              <a:spcBef>
                <a:spcPts val="0"/>
              </a:spcBef>
              <a:spcAft>
                <a:spcPts val="0"/>
              </a:spcAft>
              <a:buClrTx/>
              <a:buSzTx/>
              <a:buFontTx/>
              <a:buNone/>
              <a:tabLst/>
              <a:defRPr/>
            </a:pP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Scrum Inc.</a:t>
            </a:r>
            <a:r>
              <a:rPr kumimoji="0" lang="en-US" sz="1000" b="0" i="0" u="none" strike="noStrike" cap="none" spc="0" normalizeH="0" baseline="3000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1993 </a:t>
            </a:r>
            <a:r>
              <a:rPr kumimoji="0" lang="mr-IN"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Helvetica Neue"/>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2021</a:t>
            </a:r>
          </a:p>
        </p:txBody>
      </p:sp>
    </p:spTree>
    <p:extLst>
      <p:ext uri="{BB962C8B-B14F-4D97-AF65-F5344CB8AC3E}">
        <p14:creationId xmlns:p14="http://schemas.microsoft.com/office/powerpoint/2010/main" val="1120241340"/>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015D25-5D70-5A45-8BC6-0A60D0A23A50}"/>
              </a:ext>
            </a:extLst>
          </p:cNvPr>
          <p:cNvSpPr>
            <a:spLocks noGrp="1"/>
          </p:cNvSpPr>
          <p:nvPr>
            <p:ph type="title"/>
          </p:nvPr>
        </p:nvSpPr>
        <p:spPr>
          <a:xfrm>
            <a:off x="831850" y="1709738"/>
            <a:ext cx="10515600" cy="2852737"/>
          </a:xfrm>
        </p:spPr>
        <p:txBody>
          <a:bodyPr anchor="b"/>
          <a:lstStyle>
            <a:lvl1pPr>
              <a:defRPr sz="6000" b="0" i="0"/>
            </a:lvl1pPr>
          </a:lstStyle>
          <a:p>
            <a:r>
              <a:rPr lang="en-US"/>
              <a:t>Click to edit Master title style</a:t>
            </a:r>
          </a:p>
        </p:txBody>
      </p:sp>
      <p:sp>
        <p:nvSpPr>
          <p:cNvPr id="3" name="Text Placeholder 2">
            <a:extLst>
              <a:ext uri="{FF2B5EF4-FFF2-40B4-BE49-F238E27FC236}">
                <a16:creationId xmlns:a16="http://schemas.microsoft.com/office/drawing/2014/main" id="{F63D64AE-1735-E746-A4BA-4B3986131576}"/>
              </a:ext>
            </a:extLst>
          </p:cNvPr>
          <p:cNvSpPr>
            <a:spLocks noGrp="1"/>
          </p:cNvSpPr>
          <p:nvPr>
            <p:ph type="body" idx="1"/>
          </p:nvPr>
        </p:nvSpPr>
        <p:spPr>
          <a:xfrm>
            <a:off x="831850" y="4589463"/>
            <a:ext cx="10515600" cy="1500187"/>
          </a:xfrm>
        </p:spPr>
        <p:txBody>
          <a:bodyPr/>
          <a:lstStyle>
            <a:lvl1pPr marL="0" indent="0">
              <a:buNone/>
              <a:defRPr sz="2400" b="0" i="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59113746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amp; Blank with no left line">
    <p:spTree>
      <p:nvGrpSpPr>
        <p:cNvPr id="1" name=""/>
        <p:cNvGrpSpPr/>
        <p:nvPr/>
      </p:nvGrpSpPr>
      <p:grpSpPr>
        <a:xfrm>
          <a:off x="0" y="0"/>
          <a:ext cx="0" cy="0"/>
          <a:chOff x="0" y="0"/>
          <a:chExt cx="0" cy="0"/>
        </a:xfrm>
      </p:grpSpPr>
      <p:sp>
        <p:nvSpPr>
          <p:cNvPr id="57" name="Rectangle"/>
          <p:cNvSpPr/>
          <p:nvPr/>
        </p:nvSpPr>
        <p:spPr>
          <a:xfrm>
            <a:off x="12048365" y="-4234"/>
            <a:ext cx="156336" cy="6866468"/>
          </a:xfrm>
          <a:prstGeom prst="rect">
            <a:avLst/>
          </a:prstGeom>
          <a:solidFill>
            <a:srgbClr val="CC0000"/>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58"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
        <p:nvSpPr>
          <p:cNvPr id="10" name="Title Text">
            <a:extLst>
              <a:ext uri="{FF2B5EF4-FFF2-40B4-BE49-F238E27FC236}">
                <a16:creationId xmlns:a16="http://schemas.microsoft.com/office/drawing/2014/main" id="{545D809A-DFD7-E94A-AC9A-3DD78B64558F}"/>
              </a:ext>
            </a:extLst>
          </p:cNvPr>
          <p:cNvSpPr txBox="1">
            <a:spLocks noGrp="1"/>
          </p:cNvSpPr>
          <p:nvPr>
            <p:ph type="title"/>
          </p:nvPr>
        </p:nvSpPr>
        <p:spPr>
          <a:xfrm>
            <a:off x="1225551" y="465667"/>
            <a:ext cx="9736617" cy="1143001"/>
          </a:xfrm>
          <a:prstGeom prst="rect">
            <a:avLst/>
          </a:prstGeom>
        </p:spPr>
        <p:txBody>
          <a:bodyPr>
            <a:noAutofit/>
          </a:bodyPr>
          <a:lstStyle>
            <a:lvl1pPr algn="l">
              <a:defRPr sz="3600" b="0" i="0">
                <a:solidFill>
                  <a:srgbClr val="CC0000"/>
                </a:solidFill>
                <a:latin typeface="Calibri" panose="020F0502020204030204" pitchFamily="34" charset="0"/>
                <a:ea typeface="Open Sans" panose="020B0606030504020204" pitchFamily="34" charset="0"/>
                <a:cs typeface="Calibri" panose="020F0502020204030204" pitchFamily="34" charset="0"/>
                <a:sym typeface="Verdana"/>
              </a:defRPr>
            </a:lvl1pPr>
          </a:lstStyle>
          <a:p>
            <a:r>
              <a:rPr lang="en-US"/>
              <a:t>Click to edit Master title style</a:t>
            </a:r>
            <a:endParaRPr/>
          </a:p>
        </p:txBody>
      </p:sp>
      <p:sp>
        <p:nvSpPr>
          <p:cNvPr id="3" name="Rectangle 2">
            <a:extLst>
              <a:ext uri="{FF2B5EF4-FFF2-40B4-BE49-F238E27FC236}">
                <a16:creationId xmlns:a16="http://schemas.microsoft.com/office/drawing/2014/main" id="{837AF0A4-80AC-B545-9142-696C80800E72}"/>
              </a:ext>
            </a:extLst>
          </p:cNvPr>
          <p:cNvSpPr/>
          <p:nvPr userDrawn="1"/>
        </p:nvSpPr>
        <p:spPr>
          <a:xfrm>
            <a:off x="9568543" y="6454640"/>
            <a:ext cx="1632857" cy="246221"/>
          </a:xfrm>
          <a:prstGeom prst="rect">
            <a:avLst/>
          </a:prstGeom>
          <a:blipFill>
            <a:blip r:embed="rId2"/>
            <a:stretch>
              <a:fillRect/>
            </a:stretch>
          </a:bli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mn-lt"/>
              <a:ea typeface="+mn-ea"/>
              <a:cs typeface="+mn-cs"/>
              <a:sym typeface="Helvetica Neue Medium"/>
            </a:endParaRPr>
          </a:p>
        </p:txBody>
      </p:sp>
      <p:sp>
        <p:nvSpPr>
          <p:cNvPr id="7" name="TextBox 6">
            <a:extLst>
              <a:ext uri="{FF2B5EF4-FFF2-40B4-BE49-F238E27FC236}">
                <a16:creationId xmlns:a16="http://schemas.microsoft.com/office/drawing/2014/main" id="{D878E4CD-BA91-4701-92A7-E53893C42BEE}"/>
              </a:ext>
            </a:extLst>
          </p:cNvPr>
          <p:cNvSpPr txBox="1"/>
          <p:nvPr userDrawn="1"/>
        </p:nvSpPr>
        <p:spPr>
          <a:xfrm>
            <a:off x="248891" y="6469261"/>
            <a:ext cx="4423719" cy="2051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412750" rtl="0" eaLnBrk="1" fontAlgn="auto" latinLnBrk="0" hangingPunct="0">
              <a:lnSpc>
                <a:spcPct val="100000"/>
              </a:lnSpc>
              <a:spcBef>
                <a:spcPts val="0"/>
              </a:spcBef>
              <a:spcAft>
                <a:spcPts val="0"/>
              </a:spcAft>
              <a:buClrTx/>
              <a:buSzTx/>
              <a:buFontTx/>
              <a:buNone/>
              <a:tabLst/>
              <a:defRPr/>
            </a:pP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Scrum Inc.</a:t>
            </a:r>
            <a:r>
              <a:rPr kumimoji="0" lang="en-US" sz="1000" b="0" i="0" u="none" strike="noStrike" cap="none" spc="0" normalizeH="0" baseline="3000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1993 </a:t>
            </a:r>
            <a:r>
              <a:rPr kumimoji="0" lang="mr-IN"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Helvetica Neue"/>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2021</a:t>
            </a:r>
          </a:p>
        </p:txBody>
      </p:sp>
    </p:spTree>
    <p:extLst>
      <p:ext uri="{BB962C8B-B14F-4D97-AF65-F5344CB8AC3E}">
        <p14:creationId xmlns:p14="http://schemas.microsoft.com/office/powerpoint/2010/main" val="289567482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_Quote/Question">
    <p:spTree>
      <p:nvGrpSpPr>
        <p:cNvPr id="1" name=""/>
        <p:cNvGrpSpPr/>
        <p:nvPr/>
      </p:nvGrpSpPr>
      <p:grpSpPr>
        <a:xfrm>
          <a:off x="0" y="0"/>
          <a:ext cx="0" cy="0"/>
          <a:chOff x="0" y="0"/>
          <a:chExt cx="0" cy="0"/>
        </a:xfrm>
      </p:grpSpPr>
      <p:sp>
        <p:nvSpPr>
          <p:cNvPr id="5" name="Rectangle 4"/>
          <p:cNvSpPr/>
          <p:nvPr/>
        </p:nvSpPr>
        <p:spPr>
          <a:xfrm>
            <a:off x="-3176" y="3305890"/>
            <a:ext cx="12192000" cy="246221"/>
          </a:xfrm>
          <a:prstGeom prst="rect">
            <a:avLst/>
          </a:prstGeom>
          <a:solidFill>
            <a:schemeClr val="tx1">
              <a:alpha val="7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mn-lt"/>
              <a:ea typeface="+mn-ea"/>
              <a:cs typeface="+mn-cs"/>
              <a:sym typeface="Helvetica Neue Medium"/>
            </a:endParaRPr>
          </a:p>
        </p:txBody>
      </p:sp>
      <p:sp>
        <p:nvSpPr>
          <p:cNvPr id="7" name="Text Placeholder 6"/>
          <p:cNvSpPr>
            <a:spLocks noGrp="1"/>
          </p:cNvSpPr>
          <p:nvPr>
            <p:ph type="body" sz="quarter" idx="11" hasCustomPrompt="1"/>
          </p:nvPr>
        </p:nvSpPr>
        <p:spPr>
          <a:xfrm>
            <a:off x="2170509" y="2797572"/>
            <a:ext cx="7844632" cy="1262856"/>
          </a:xfrm>
        </p:spPr>
        <p:txBody>
          <a:bodyPr/>
          <a:lstStyle>
            <a:lvl1pPr marL="0" marR="0" indent="0" algn="ctr" defTabSz="412750" rtl="0" fontAlgn="auto" latinLnBrk="0" hangingPunct="0">
              <a:lnSpc>
                <a:spcPct val="100000"/>
              </a:lnSpc>
              <a:spcBef>
                <a:spcPts val="0"/>
              </a:spcBef>
              <a:spcAft>
                <a:spcPts val="0"/>
              </a:spcAft>
              <a:buClrTx/>
              <a:buSzTx/>
              <a:buFontTx/>
              <a:buNone/>
              <a:tabLst/>
              <a:defRPr sz="2200" b="0" i="0">
                <a:latin typeface="Calibri" panose="020F0502020204030204" pitchFamily="34" charset="0"/>
                <a:cs typeface="Calibri" panose="020F0502020204030204" pitchFamily="34" charset="0"/>
              </a:defRPr>
            </a:lvl1pPr>
          </a:lstStyle>
          <a:p>
            <a:pPr marL="0" marR="0" indent="0" algn="ctr" defTabSz="825500" rtl="0" fontAlgn="auto" latinLnBrk="0" hangingPunct="0">
              <a:lnSpc>
                <a:spcPct val="100000"/>
              </a:lnSpc>
              <a:spcBef>
                <a:spcPts val="0"/>
              </a:spcBef>
              <a:spcAft>
                <a:spcPts val="0"/>
              </a:spcAft>
              <a:buClrTx/>
              <a:buSzTx/>
              <a:buFontTx/>
              <a:buNone/>
              <a:tabLst/>
            </a:pPr>
            <a:r>
              <a:rPr kumimoji="0" lang="en-US" sz="3300" b="1" i="0" u="none" strike="noStrike" cap="none" spc="0" normalizeH="0" baseline="0">
                <a:ln>
                  <a:noFill/>
                </a:ln>
                <a:solidFill>
                  <a:schemeClr val="bg1"/>
                </a:solidFill>
                <a:effectLst/>
                <a:uFillTx/>
                <a:latin typeface="Open Sans" charset="0"/>
                <a:ea typeface="Open Sans" charset="0"/>
                <a:cs typeface="Open Sans" charset="0"/>
                <a:sym typeface="Helvetica Neue"/>
              </a:rPr>
              <a:t>Large Statement, </a:t>
            </a:r>
          </a:p>
          <a:p>
            <a:pPr marL="0" marR="0" indent="0" algn="ctr" defTabSz="825500" rtl="0" fontAlgn="auto" latinLnBrk="0" hangingPunct="0">
              <a:lnSpc>
                <a:spcPct val="100000"/>
              </a:lnSpc>
              <a:spcBef>
                <a:spcPts val="0"/>
              </a:spcBef>
              <a:spcAft>
                <a:spcPts val="0"/>
              </a:spcAft>
              <a:buClrTx/>
              <a:buSzTx/>
              <a:buFontTx/>
              <a:buNone/>
              <a:tabLst/>
            </a:pPr>
            <a:r>
              <a:rPr kumimoji="0" lang="en-US" sz="3300" b="1" i="0" u="none" strike="noStrike" cap="none" spc="0" normalizeH="0" baseline="0">
                <a:ln>
                  <a:noFill/>
                </a:ln>
                <a:solidFill>
                  <a:schemeClr val="bg1"/>
                </a:solidFill>
                <a:effectLst/>
                <a:uFillTx/>
                <a:latin typeface="Open Sans" charset="0"/>
                <a:ea typeface="Open Sans" charset="0"/>
                <a:cs typeface="Open Sans" charset="0"/>
                <a:sym typeface="Helvetica Neue"/>
              </a:rPr>
              <a:t>Question, or Quote</a:t>
            </a:r>
          </a:p>
        </p:txBody>
      </p:sp>
      <p:pic>
        <p:nvPicPr>
          <p:cNvPr id="9" name="Scrum Inc_CMYK.pdf" descr="Scrum Inc_CMYK.pdf">
            <a:extLst>
              <a:ext uri="{FF2B5EF4-FFF2-40B4-BE49-F238E27FC236}">
                <a16:creationId xmlns:a16="http://schemas.microsoft.com/office/drawing/2014/main" id="{639DE5CE-64CA-D246-BA50-ECED4F77C58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826769" y="6475098"/>
            <a:ext cx="1111015" cy="193511"/>
          </a:xfrm>
          <a:prstGeom prst="rect">
            <a:avLst/>
          </a:prstGeom>
          <a:ln w="12700">
            <a:miter lim="400000"/>
          </a:ln>
        </p:spPr>
      </p:pic>
      <p:sp>
        <p:nvSpPr>
          <p:cNvPr id="11" name="Slide Number">
            <a:extLst>
              <a:ext uri="{FF2B5EF4-FFF2-40B4-BE49-F238E27FC236}">
                <a16:creationId xmlns:a16="http://schemas.microsoft.com/office/drawing/2014/main" id="{F4AFD71F-6ACA-4CFD-9CCF-A7EFA7DD69AC}"/>
              </a:ext>
            </a:extLst>
          </p:cNvPr>
          <p:cNvSpPr txBox="1">
            <a:spLocks noGrp="1"/>
          </p:cNvSpPr>
          <p:nvPr>
            <p:ph type="sldNum" sz="quarter" idx="2"/>
          </p:nvPr>
        </p:nvSpPr>
        <p:spPr>
          <a:xfrm>
            <a:off x="5974172" y="6475098"/>
            <a:ext cx="267702" cy="287258"/>
          </a:xfrm>
          <a:prstGeom prst="rect">
            <a:avLst/>
          </a:prstGeom>
        </p:spPr>
        <p:txBody>
          <a:bodyPr/>
          <a:lstStyle>
            <a:lvl1pPr>
              <a:defRPr>
                <a:solidFill>
                  <a:schemeClr val="bg1"/>
                </a:solidFill>
              </a:defRPr>
            </a:lvl1pPr>
          </a:lstStyle>
          <a:p>
            <a:fld id="{86CB4B4D-7CA3-9044-876B-883B54F8677D}" type="slidenum">
              <a:rPr lang="en-US" smtClean="0"/>
              <a:t>‹#›</a:t>
            </a:fld>
            <a:endParaRPr lang="en-US"/>
          </a:p>
        </p:txBody>
      </p:sp>
      <p:sp>
        <p:nvSpPr>
          <p:cNvPr id="10" name="Rectangle 9">
            <a:extLst>
              <a:ext uri="{FF2B5EF4-FFF2-40B4-BE49-F238E27FC236}">
                <a16:creationId xmlns:a16="http://schemas.microsoft.com/office/drawing/2014/main" id="{305FC62D-1626-467A-BFEC-C06927291E02}"/>
              </a:ext>
            </a:extLst>
          </p:cNvPr>
          <p:cNvSpPr/>
          <p:nvPr userDrawn="1"/>
        </p:nvSpPr>
        <p:spPr>
          <a:xfrm>
            <a:off x="3175" y="3305890"/>
            <a:ext cx="12192000" cy="246221"/>
          </a:xfrm>
          <a:prstGeom prst="rect">
            <a:avLst/>
          </a:prstGeom>
          <a:solidFill>
            <a:schemeClr val="tx1">
              <a:alpha val="7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mn-lt"/>
              <a:ea typeface="+mn-ea"/>
              <a:cs typeface="+mn-cs"/>
              <a:sym typeface="Helvetica Neue Medium"/>
            </a:endParaRPr>
          </a:p>
        </p:txBody>
      </p:sp>
      <p:pic>
        <p:nvPicPr>
          <p:cNvPr id="13" name="Scrum Inc_CMYK.pdf" descr="Scrum Inc_CMYK.pdf">
            <a:extLst>
              <a:ext uri="{FF2B5EF4-FFF2-40B4-BE49-F238E27FC236}">
                <a16:creationId xmlns:a16="http://schemas.microsoft.com/office/drawing/2014/main" id="{8BEC37DB-7A2C-47E3-AD3D-654258A71BB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26769" y="6475098"/>
            <a:ext cx="1111015" cy="193511"/>
          </a:xfrm>
          <a:prstGeom prst="rect">
            <a:avLst/>
          </a:prstGeom>
          <a:ln w="12700">
            <a:miter lim="400000"/>
          </a:ln>
        </p:spPr>
      </p:pic>
      <p:sp>
        <p:nvSpPr>
          <p:cNvPr id="15" name="TextBox 14">
            <a:extLst>
              <a:ext uri="{FF2B5EF4-FFF2-40B4-BE49-F238E27FC236}">
                <a16:creationId xmlns:a16="http://schemas.microsoft.com/office/drawing/2014/main" id="{1A875B0F-C424-4EDB-87F3-22221D72815F}"/>
              </a:ext>
            </a:extLst>
          </p:cNvPr>
          <p:cNvSpPr txBox="1"/>
          <p:nvPr userDrawn="1"/>
        </p:nvSpPr>
        <p:spPr>
          <a:xfrm>
            <a:off x="248891" y="6469261"/>
            <a:ext cx="4423719" cy="2051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412750" rtl="0" eaLnBrk="1" fontAlgn="auto" latinLnBrk="0" hangingPunct="0">
              <a:lnSpc>
                <a:spcPct val="100000"/>
              </a:lnSpc>
              <a:spcBef>
                <a:spcPts val="0"/>
              </a:spcBef>
              <a:spcAft>
                <a:spcPts val="0"/>
              </a:spcAft>
              <a:buClrTx/>
              <a:buSzTx/>
              <a:buFontTx/>
              <a:buNone/>
              <a:tabLst/>
              <a:defRPr/>
            </a:pPr>
            <a:r>
              <a:rPr kumimoji="0" lang="en-US" sz="1000" b="0" i="0" u="none" strike="noStrike" cap="none" spc="0" normalizeH="0" baseline="0">
                <a:ln>
                  <a:noFill/>
                </a:ln>
                <a:solidFill>
                  <a:schemeClr val="bg1"/>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Scrum Inc.</a:t>
            </a:r>
            <a:r>
              <a:rPr kumimoji="0" lang="en-US" sz="1000" b="0" i="0" u="none" strike="noStrike" cap="none" spc="0" normalizeH="0" baseline="30000">
                <a:ln>
                  <a:noFill/>
                </a:ln>
                <a:solidFill>
                  <a:schemeClr val="bg1"/>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a:t>
            </a:r>
            <a:r>
              <a:rPr kumimoji="0" lang="en-US" sz="1000" b="0" i="0" u="none" strike="noStrike" cap="none" spc="0" normalizeH="0" baseline="0">
                <a:ln>
                  <a:noFill/>
                </a:ln>
                <a:solidFill>
                  <a:schemeClr val="bg1"/>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1993 </a:t>
            </a:r>
            <a:r>
              <a:rPr kumimoji="0" lang="mr-IN" sz="1000" b="0" i="0" u="none" strike="noStrike" cap="none" spc="0" normalizeH="0" baseline="0">
                <a:ln>
                  <a:noFill/>
                </a:ln>
                <a:solidFill>
                  <a:schemeClr val="bg1"/>
                </a:solidFill>
                <a:effectLst/>
                <a:uFillTx/>
                <a:latin typeface="Calibri" panose="020F0502020204030204" pitchFamily="34" charset="0"/>
                <a:ea typeface="Open Sans" panose="020B0606030504020204" pitchFamily="34" charset="0"/>
                <a:cs typeface="Helvetica Neue"/>
                <a:sym typeface="Helvetica Neue"/>
              </a:rPr>
              <a:t>–</a:t>
            </a:r>
            <a:r>
              <a:rPr kumimoji="0" lang="en-US" sz="1000" b="0" i="0" u="none" strike="noStrike" cap="none" spc="0" normalizeH="0" baseline="0">
                <a:ln>
                  <a:noFill/>
                </a:ln>
                <a:solidFill>
                  <a:schemeClr val="bg1"/>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2021</a:t>
            </a:r>
          </a:p>
        </p:txBody>
      </p:sp>
    </p:spTree>
    <p:extLst>
      <p:ext uri="{BB962C8B-B14F-4D97-AF65-F5344CB8AC3E}">
        <p14:creationId xmlns:p14="http://schemas.microsoft.com/office/powerpoint/2010/main" val="2394406447"/>
      </p:ext>
    </p:extLst>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102" name="Rectangle"/>
          <p:cNvSpPr/>
          <p:nvPr/>
        </p:nvSpPr>
        <p:spPr>
          <a:xfrm>
            <a:off x="12048365" y="-4234"/>
            <a:ext cx="156336" cy="6866468"/>
          </a:xfrm>
          <a:prstGeom prst="rect">
            <a:avLst/>
          </a:prstGeom>
          <a:solidFill>
            <a:srgbClr val="CC0000"/>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7" name="Title Text"/>
          <p:cNvSpPr txBox="1">
            <a:spLocks noGrp="1"/>
          </p:cNvSpPr>
          <p:nvPr>
            <p:ph type="title"/>
          </p:nvPr>
        </p:nvSpPr>
        <p:spPr>
          <a:xfrm>
            <a:off x="841375" y="0"/>
            <a:ext cx="10502900" cy="1143001"/>
          </a:xfrm>
          <a:prstGeom prst="rect">
            <a:avLst/>
          </a:prstGeom>
        </p:spPr>
        <p:txBody>
          <a:bodyPr/>
          <a:lstStyle>
            <a:lvl1pPr algn="ctr">
              <a:defRPr sz="3500">
                <a:solidFill>
                  <a:srgbClr val="CC0000"/>
                </a:solidFill>
                <a:latin typeface="Verdana"/>
                <a:ea typeface="Verdana"/>
                <a:cs typeface="Verdana"/>
                <a:sym typeface="Verdana"/>
              </a:defRPr>
            </a:lvl1pPr>
          </a:lstStyle>
          <a:p>
            <a:r>
              <a:t>Title Text</a:t>
            </a:r>
          </a:p>
        </p:txBody>
      </p:sp>
      <p:sp>
        <p:nvSpPr>
          <p:cNvPr id="3" name="Slide Number Placeholder 2">
            <a:extLst>
              <a:ext uri="{FF2B5EF4-FFF2-40B4-BE49-F238E27FC236}">
                <a16:creationId xmlns:a16="http://schemas.microsoft.com/office/drawing/2014/main" id="{58907BF9-4DF8-9A44-84CD-160C53E6C0B6}"/>
              </a:ext>
            </a:extLst>
          </p:cNvPr>
          <p:cNvSpPr>
            <a:spLocks noGrp="1"/>
          </p:cNvSpPr>
          <p:nvPr>
            <p:ph type="sldNum" sz="quarter" idx="11"/>
          </p:nvPr>
        </p:nvSpPr>
        <p:spPr>
          <a:xfrm>
            <a:off x="5589182" y="6504465"/>
            <a:ext cx="267702" cy="287258"/>
          </a:xfrm>
          <a:prstGeom prst="rect">
            <a:avLst/>
          </a:prstGeom>
        </p:spPr>
        <p:txBody>
          <a:bodyPr/>
          <a:lstStyle/>
          <a:p>
            <a:fld id="{C188EA5A-D20C-4B43-A161-BF3A9A68537E}" type="slidenum">
              <a:rPr lang="en-US" smtClean="0"/>
              <a:pPr/>
              <a:t>‹#›</a:t>
            </a:fld>
            <a:endParaRPr lang="en-US"/>
          </a:p>
        </p:txBody>
      </p:sp>
      <p:sp>
        <p:nvSpPr>
          <p:cNvPr id="4" name="Rectangle 3">
            <a:extLst>
              <a:ext uri="{FF2B5EF4-FFF2-40B4-BE49-F238E27FC236}">
                <a16:creationId xmlns:a16="http://schemas.microsoft.com/office/drawing/2014/main" id="{86A595D5-9D18-FC4D-A537-D4435CF714C5}"/>
              </a:ext>
            </a:extLst>
          </p:cNvPr>
          <p:cNvSpPr/>
          <p:nvPr userDrawn="1"/>
        </p:nvSpPr>
        <p:spPr>
          <a:xfrm>
            <a:off x="10580915" y="6431175"/>
            <a:ext cx="1257300" cy="246221"/>
          </a:xfrm>
          <a:prstGeom prst="rect">
            <a:avLst/>
          </a:prstGeom>
          <a:blipFill>
            <a:blip r:embed="rId2"/>
            <a:stretch>
              <a:fillRect/>
            </a:stretch>
          </a:bli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mn-lt"/>
              <a:ea typeface="+mn-ea"/>
              <a:cs typeface="+mn-cs"/>
              <a:sym typeface="Helvetica Neue Medium"/>
            </a:endParaRPr>
          </a:p>
        </p:txBody>
      </p:sp>
      <p:sp>
        <p:nvSpPr>
          <p:cNvPr id="8" name="TextBox 7">
            <a:extLst>
              <a:ext uri="{FF2B5EF4-FFF2-40B4-BE49-F238E27FC236}">
                <a16:creationId xmlns:a16="http://schemas.microsoft.com/office/drawing/2014/main" id="{6929E2E8-9518-44FF-AE58-FD4F85D74FF5}"/>
              </a:ext>
            </a:extLst>
          </p:cNvPr>
          <p:cNvSpPr txBox="1"/>
          <p:nvPr userDrawn="1"/>
        </p:nvSpPr>
        <p:spPr>
          <a:xfrm>
            <a:off x="248891" y="6469261"/>
            <a:ext cx="4423719" cy="2051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412750" rtl="0" eaLnBrk="1" fontAlgn="auto" latinLnBrk="0" hangingPunct="0">
              <a:lnSpc>
                <a:spcPct val="100000"/>
              </a:lnSpc>
              <a:spcBef>
                <a:spcPts val="0"/>
              </a:spcBef>
              <a:spcAft>
                <a:spcPts val="0"/>
              </a:spcAft>
              <a:buClrTx/>
              <a:buSzTx/>
              <a:buFontTx/>
              <a:buNone/>
              <a:tabLst/>
              <a:defRPr/>
            </a:pP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Scrum Inc.</a:t>
            </a:r>
            <a:r>
              <a:rPr kumimoji="0" lang="en-US" sz="1000" b="0" i="0" u="none" strike="noStrike" cap="none" spc="0" normalizeH="0" baseline="3000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1993 </a:t>
            </a:r>
            <a:r>
              <a:rPr kumimoji="0" lang="mr-IN"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Helvetica Neue"/>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2021</a:t>
            </a:r>
          </a:p>
        </p:txBody>
      </p:sp>
    </p:spTree>
    <p:extLst>
      <p:ext uri="{BB962C8B-B14F-4D97-AF65-F5344CB8AC3E}">
        <p14:creationId xmlns:p14="http://schemas.microsoft.com/office/powerpoint/2010/main" val="210726369"/>
      </p:ext>
    </p:extLst>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plit: Title &amp; Bullets">
    <p:spTree>
      <p:nvGrpSpPr>
        <p:cNvPr id="1" name=""/>
        <p:cNvGrpSpPr/>
        <p:nvPr/>
      </p:nvGrpSpPr>
      <p:grpSpPr>
        <a:xfrm>
          <a:off x="0" y="0"/>
          <a:ext cx="0" cy="0"/>
          <a:chOff x="0" y="0"/>
          <a:chExt cx="0" cy="0"/>
        </a:xfrm>
      </p:grpSpPr>
      <p:sp>
        <p:nvSpPr>
          <p:cNvPr id="53" name="Line"/>
          <p:cNvSpPr/>
          <p:nvPr/>
        </p:nvSpPr>
        <p:spPr>
          <a:xfrm flipV="1">
            <a:off x="6092712" y="1825676"/>
            <a:ext cx="1" cy="3867315"/>
          </a:xfrm>
          <a:prstGeom prst="line">
            <a:avLst/>
          </a:prstGeom>
          <a:ln w="50800">
            <a:solidFill>
              <a:srgbClr val="CC10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55" name="Body Level One…"/>
          <p:cNvSpPr txBox="1">
            <a:spLocks noGrp="1"/>
          </p:cNvSpPr>
          <p:nvPr>
            <p:ph type="body" sz="half" idx="1" hasCustomPrompt="1"/>
          </p:nvPr>
        </p:nvSpPr>
        <p:spPr>
          <a:xfrm>
            <a:off x="1225551" y="1825677"/>
            <a:ext cx="4539145" cy="3932873"/>
          </a:xfrm>
          <a:prstGeom prst="rect">
            <a:avLst/>
          </a:prstGeom>
        </p:spPr>
        <p:txBody>
          <a:bodyPr anchor="t">
            <a:normAutofit/>
          </a:bodyPr>
          <a:lstStyle>
            <a:lvl1pPr marL="279400" indent="-279400">
              <a:spcBef>
                <a:spcPts val="1000"/>
              </a:spcBef>
              <a:defRPr sz="2100">
                <a:latin typeface="Verdana" panose="020B0604030504040204" pitchFamily="34" charset="0"/>
                <a:ea typeface="Verdana" panose="020B0604030504040204" pitchFamily="34" charset="0"/>
                <a:cs typeface="Verdana" panose="020B0604030504040204" pitchFamily="34" charset="0"/>
                <a:sym typeface="Verdana"/>
              </a:defRPr>
            </a:lvl1pPr>
            <a:lvl2pPr marL="558800" indent="-279400">
              <a:spcBef>
                <a:spcPts val="1000"/>
              </a:spcBef>
              <a:defRPr sz="2100">
                <a:latin typeface="Verdana" panose="020B0604030504040204" pitchFamily="34" charset="0"/>
                <a:ea typeface="Verdana" panose="020B0604030504040204" pitchFamily="34" charset="0"/>
                <a:cs typeface="Verdana" panose="020B0604030504040204" pitchFamily="34" charset="0"/>
                <a:sym typeface="Verdana"/>
              </a:defRPr>
            </a:lvl2pPr>
            <a:lvl3pPr marL="838200" indent="-279400">
              <a:spcBef>
                <a:spcPts val="1000"/>
              </a:spcBef>
              <a:defRPr sz="2100">
                <a:latin typeface="Verdana" panose="020B0604030504040204" pitchFamily="34" charset="0"/>
                <a:ea typeface="Verdana" panose="020B0604030504040204" pitchFamily="34" charset="0"/>
                <a:cs typeface="Verdana" panose="020B0604030504040204" pitchFamily="34" charset="0"/>
                <a:sym typeface="Verdana"/>
              </a:defRPr>
            </a:lvl3pPr>
            <a:lvl4pPr marL="1117600" indent="-279400">
              <a:spcBef>
                <a:spcPts val="1000"/>
              </a:spcBef>
              <a:defRPr sz="2100">
                <a:latin typeface="Verdana" panose="020B0604030504040204" pitchFamily="34" charset="0"/>
                <a:ea typeface="Verdana" panose="020B0604030504040204" pitchFamily="34" charset="0"/>
                <a:cs typeface="Verdana" panose="020B0604030504040204" pitchFamily="34" charset="0"/>
                <a:sym typeface="Verdana"/>
              </a:defRPr>
            </a:lvl4pPr>
            <a:lvl5pPr marL="1397000" indent="-279400">
              <a:spcBef>
                <a:spcPts val="1000"/>
              </a:spcBef>
              <a:defRPr sz="2100">
                <a:latin typeface="Verdana" panose="020B0604030504040204" pitchFamily="34" charset="0"/>
                <a:ea typeface="Verdana" panose="020B0604030504040204" pitchFamily="34" charset="0"/>
                <a:cs typeface="Verdana" panose="020B0604030504040204" pitchFamily="34" charset="0"/>
                <a:sym typeface="Verdana"/>
              </a:defRPr>
            </a:lvl5pPr>
          </a:lstStyle>
          <a:p>
            <a:r>
              <a:t>Body Level One</a:t>
            </a:r>
          </a:p>
          <a:p>
            <a:pPr lvl="1"/>
            <a:r>
              <a:t>Body Level Two</a:t>
            </a:r>
          </a:p>
          <a:p>
            <a:pPr lvl="2"/>
            <a:r>
              <a:t>Body Level Three</a:t>
            </a:r>
          </a:p>
          <a:p>
            <a:pPr lvl="3"/>
            <a:r>
              <a:t>Body Level Four</a:t>
            </a:r>
          </a:p>
          <a:p>
            <a:pPr lvl="4"/>
            <a:r>
              <a:t>Body Level Five</a:t>
            </a:r>
          </a:p>
        </p:txBody>
      </p:sp>
      <p:sp>
        <p:nvSpPr>
          <p:cNvPr id="57" name="Rectangle"/>
          <p:cNvSpPr/>
          <p:nvPr/>
        </p:nvSpPr>
        <p:spPr>
          <a:xfrm>
            <a:off x="12048365" y="-4234"/>
            <a:ext cx="156336" cy="6866468"/>
          </a:xfrm>
          <a:prstGeom prst="rect">
            <a:avLst/>
          </a:prstGeom>
          <a:solidFill>
            <a:srgbClr val="CC0000"/>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0" name="Title Text">
            <a:extLst>
              <a:ext uri="{FF2B5EF4-FFF2-40B4-BE49-F238E27FC236}">
                <a16:creationId xmlns:a16="http://schemas.microsoft.com/office/drawing/2014/main" id="{545D809A-DFD7-E94A-AC9A-3DD78B64558F}"/>
              </a:ext>
            </a:extLst>
          </p:cNvPr>
          <p:cNvSpPr txBox="1">
            <a:spLocks noGrp="1"/>
          </p:cNvSpPr>
          <p:nvPr>
            <p:ph type="title"/>
          </p:nvPr>
        </p:nvSpPr>
        <p:spPr>
          <a:xfrm>
            <a:off x="1225551" y="465667"/>
            <a:ext cx="9736617" cy="1143001"/>
          </a:xfrm>
          <a:prstGeom prst="rect">
            <a:avLst/>
          </a:prstGeom>
        </p:spPr>
        <p:txBody>
          <a:bodyPr>
            <a:normAutofit/>
          </a:bodyPr>
          <a:lstStyle>
            <a:lvl1pPr algn="l">
              <a:defRPr sz="3600">
                <a:solidFill>
                  <a:srgbClr val="CC0000"/>
                </a:solidFill>
                <a:latin typeface="Verdana"/>
                <a:ea typeface="Verdana"/>
                <a:cs typeface="Verdana"/>
                <a:sym typeface="Verdana"/>
              </a:defRPr>
            </a:lvl1pPr>
          </a:lstStyle>
          <a:p>
            <a:r>
              <a:rPr lang="en-US"/>
              <a:t>Click to edit Master title style</a:t>
            </a:r>
            <a:endParaRPr/>
          </a:p>
        </p:txBody>
      </p:sp>
      <p:sp>
        <p:nvSpPr>
          <p:cNvPr id="8" name="Body Level One…">
            <a:extLst>
              <a:ext uri="{FF2B5EF4-FFF2-40B4-BE49-F238E27FC236}">
                <a16:creationId xmlns:a16="http://schemas.microsoft.com/office/drawing/2014/main" id="{512590F9-C2E7-904F-B888-804FF7AAC09F}"/>
              </a:ext>
            </a:extLst>
          </p:cNvPr>
          <p:cNvSpPr txBox="1">
            <a:spLocks noGrp="1"/>
          </p:cNvSpPr>
          <p:nvPr>
            <p:ph type="body" sz="half" idx="10" hasCustomPrompt="1"/>
          </p:nvPr>
        </p:nvSpPr>
        <p:spPr>
          <a:xfrm>
            <a:off x="6423023" y="1825677"/>
            <a:ext cx="4539145" cy="3932873"/>
          </a:xfrm>
          <a:prstGeom prst="rect">
            <a:avLst/>
          </a:prstGeom>
        </p:spPr>
        <p:txBody>
          <a:bodyPr anchor="t">
            <a:normAutofit/>
          </a:bodyPr>
          <a:lstStyle>
            <a:lvl1pPr marL="279400" indent="-279400">
              <a:spcBef>
                <a:spcPts val="1000"/>
              </a:spcBef>
              <a:defRPr sz="2100">
                <a:latin typeface="Verdana" panose="020B0604030504040204" pitchFamily="34" charset="0"/>
                <a:ea typeface="Verdana" panose="020B0604030504040204" pitchFamily="34" charset="0"/>
                <a:cs typeface="Verdana" panose="020B0604030504040204" pitchFamily="34" charset="0"/>
                <a:sym typeface="Verdana"/>
              </a:defRPr>
            </a:lvl1pPr>
            <a:lvl2pPr marL="558800" indent="-279400">
              <a:spcBef>
                <a:spcPts val="1000"/>
              </a:spcBef>
              <a:defRPr sz="2100">
                <a:latin typeface="Verdana" panose="020B0604030504040204" pitchFamily="34" charset="0"/>
                <a:ea typeface="Verdana" panose="020B0604030504040204" pitchFamily="34" charset="0"/>
                <a:cs typeface="Verdana" panose="020B0604030504040204" pitchFamily="34" charset="0"/>
                <a:sym typeface="Verdana"/>
              </a:defRPr>
            </a:lvl2pPr>
            <a:lvl3pPr marL="838200" indent="-279400">
              <a:spcBef>
                <a:spcPts val="1000"/>
              </a:spcBef>
              <a:defRPr sz="2100">
                <a:latin typeface="Verdana" panose="020B0604030504040204" pitchFamily="34" charset="0"/>
                <a:ea typeface="Verdana" panose="020B0604030504040204" pitchFamily="34" charset="0"/>
                <a:cs typeface="Verdana" panose="020B0604030504040204" pitchFamily="34" charset="0"/>
                <a:sym typeface="Verdana"/>
              </a:defRPr>
            </a:lvl3pPr>
            <a:lvl4pPr marL="1117600" indent="-279400">
              <a:spcBef>
                <a:spcPts val="1000"/>
              </a:spcBef>
              <a:defRPr sz="2100">
                <a:latin typeface="Verdana" panose="020B0604030504040204" pitchFamily="34" charset="0"/>
                <a:ea typeface="Verdana" panose="020B0604030504040204" pitchFamily="34" charset="0"/>
                <a:cs typeface="Verdana" panose="020B0604030504040204" pitchFamily="34" charset="0"/>
                <a:sym typeface="Verdana"/>
              </a:defRPr>
            </a:lvl4pPr>
            <a:lvl5pPr marL="1397000" indent="-279400">
              <a:spcBef>
                <a:spcPts val="1000"/>
              </a:spcBef>
              <a:defRPr sz="2100">
                <a:latin typeface="Verdana" panose="020B0604030504040204" pitchFamily="34" charset="0"/>
                <a:ea typeface="Verdana" panose="020B0604030504040204" pitchFamily="34" charset="0"/>
                <a:cs typeface="Verdana" panose="020B0604030504040204" pitchFamily="34" charset="0"/>
                <a:sym typeface="Verdana"/>
              </a:defRPr>
            </a:lvl5pPr>
          </a:lstStyle>
          <a:p>
            <a:r>
              <a:t>Body Level One</a:t>
            </a:r>
          </a:p>
          <a:p>
            <a:pPr lvl="1"/>
            <a:r>
              <a:t>Body Level Two</a:t>
            </a:r>
          </a:p>
          <a:p>
            <a:pPr lvl="2"/>
            <a:r>
              <a:t>Body Level Three</a:t>
            </a:r>
          </a:p>
          <a:p>
            <a:pPr lvl="3"/>
            <a:r>
              <a:t>Body Level Four</a:t>
            </a:r>
          </a:p>
          <a:p>
            <a:pPr lvl="4"/>
            <a:r>
              <a:t>Body Level Five</a:t>
            </a:r>
          </a:p>
        </p:txBody>
      </p:sp>
      <p:sp>
        <p:nvSpPr>
          <p:cNvPr id="9" name="TextBox 8">
            <a:extLst>
              <a:ext uri="{FF2B5EF4-FFF2-40B4-BE49-F238E27FC236}">
                <a16:creationId xmlns:a16="http://schemas.microsoft.com/office/drawing/2014/main" id="{7A9F4202-53DF-4C2E-A89C-D36D8CA557A8}"/>
              </a:ext>
            </a:extLst>
          </p:cNvPr>
          <p:cNvSpPr txBox="1"/>
          <p:nvPr userDrawn="1"/>
        </p:nvSpPr>
        <p:spPr>
          <a:xfrm>
            <a:off x="248891" y="6469261"/>
            <a:ext cx="4423719" cy="2051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412750" rtl="0" eaLnBrk="1" fontAlgn="auto" latinLnBrk="0" hangingPunct="0">
              <a:lnSpc>
                <a:spcPct val="100000"/>
              </a:lnSpc>
              <a:spcBef>
                <a:spcPts val="0"/>
              </a:spcBef>
              <a:spcAft>
                <a:spcPts val="0"/>
              </a:spcAft>
              <a:buClrTx/>
              <a:buSzTx/>
              <a:buFontTx/>
              <a:buNone/>
              <a:tabLst/>
              <a:defRPr/>
            </a:pP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Scrum Inc.</a:t>
            </a:r>
            <a:r>
              <a:rPr kumimoji="0" lang="en-US" sz="1000" b="0" i="0" u="none" strike="noStrike" cap="none" spc="0" normalizeH="0" baseline="3000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1993 </a:t>
            </a:r>
            <a:r>
              <a:rPr kumimoji="0" lang="mr-IN"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Helvetica Neue"/>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2021</a:t>
            </a:r>
          </a:p>
        </p:txBody>
      </p:sp>
    </p:spTree>
    <p:extLst>
      <p:ext uri="{BB962C8B-B14F-4D97-AF65-F5344CB8AC3E}">
        <p14:creationId xmlns:p14="http://schemas.microsoft.com/office/powerpoint/2010/main" val="2236585101"/>
      </p:ext>
    </p:extLst>
  </p:cSld>
  <p:clrMapOvr>
    <a:masterClrMapping/>
  </p:clrMapOvr>
  <p:transition spd="med"/>
  <p:extLst>
    <p:ext uri="{DCECCB84-F9BA-43D5-87BE-67443E8EF086}">
      <p15:sldGuideLst xmlns:p15="http://schemas.microsoft.com/office/powerpoint/2012/main">
        <p15:guide id="1" orient="horz" pos="4320">
          <p15:clr>
            <a:srgbClr val="FBAE40"/>
          </p15:clr>
        </p15:guide>
        <p15:guide id="2" pos="768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Bullets &amp; Photo" preserve="1">
  <p:cSld name="Title, Bullets &amp; Photo">
    <p:spTree>
      <p:nvGrpSpPr>
        <p:cNvPr id="1" name="Shape 15"/>
        <p:cNvGrpSpPr/>
        <p:nvPr/>
      </p:nvGrpSpPr>
      <p:grpSpPr>
        <a:xfrm>
          <a:off x="0" y="0"/>
          <a:ext cx="0" cy="0"/>
          <a:chOff x="0" y="0"/>
          <a:chExt cx="0" cy="0"/>
        </a:xfrm>
      </p:grpSpPr>
      <p:sp>
        <p:nvSpPr>
          <p:cNvPr id="16" name="Google Shape;16;p6"/>
          <p:cNvSpPr>
            <a:spLocks noGrp="1"/>
          </p:cNvSpPr>
          <p:nvPr>
            <p:ph type="pic" idx="2"/>
          </p:nvPr>
        </p:nvSpPr>
        <p:spPr>
          <a:xfrm>
            <a:off x="6584951" y="1758091"/>
            <a:ext cx="4195999" cy="3934901"/>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1000"/>
              </a:spcBef>
              <a:spcAft>
                <a:spcPts val="0"/>
              </a:spcAft>
              <a:buClr>
                <a:srgbClr val="000000"/>
              </a:buClr>
              <a:buSzPts val="2100"/>
              <a:buFont typeface="Verdana"/>
              <a:buChar char="•"/>
              <a:defRPr sz="2100" b="0" i="0" u="none" strike="noStrike" cap="none">
                <a:solidFill>
                  <a:srgbClr val="000000"/>
                </a:solidFill>
                <a:latin typeface="Verdana"/>
                <a:ea typeface="Verdana"/>
                <a:cs typeface="Verdana"/>
                <a:sym typeface="Verdana"/>
              </a:defRPr>
            </a:lvl1pPr>
            <a:lvl2pPr marR="0" lvl="1" algn="l" rtl="0">
              <a:lnSpc>
                <a:spcPct val="100000"/>
              </a:lnSpc>
              <a:spcBef>
                <a:spcPts val="1000"/>
              </a:spcBef>
              <a:spcAft>
                <a:spcPts val="0"/>
              </a:spcAft>
              <a:buClr>
                <a:srgbClr val="000000"/>
              </a:buClr>
              <a:buSzPts val="2100"/>
              <a:buFont typeface="Verdana"/>
              <a:buChar char="•"/>
              <a:defRPr sz="2100" b="0" i="0" u="none" strike="noStrike" cap="none">
                <a:solidFill>
                  <a:srgbClr val="000000"/>
                </a:solidFill>
                <a:latin typeface="Verdana"/>
                <a:ea typeface="Verdana"/>
                <a:cs typeface="Verdana"/>
                <a:sym typeface="Verdana"/>
              </a:defRPr>
            </a:lvl2pPr>
            <a:lvl3pPr marR="0" lvl="2" algn="l" rtl="0">
              <a:lnSpc>
                <a:spcPct val="100000"/>
              </a:lnSpc>
              <a:spcBef>
                <a:spcPts val="1000"/>
              </a:spcBef>
              <a:spcAft>
                <a:spcPts val="0"/>
              </a:spcAft>
              <a:buClr>
                <a:srgbClr val="000000"/>
              </a:buClr>
              <a:buSzPts val="2100"/>
              <a:buFont typeface="Verdana"/>
              <a:buChar char="•"/>
              <a:defRPr sz="2100" b="0" i="0" u="none" strike="noStrike" cap="none">
                <a:solidFill>
                  <a:srgbClr val="000000"/>
                </a:solidFill>
                <a:latin typeface="Verdana"/>
                <a:ea typeface="Verdana"/>
                <a:cs typeface="Verdana"/>
                <a:sym typeface="Verdana"/>
              </a:defRPr>
            </a:lvl3pPr>
            <a:lvl4pPr marR="0" lvl="3" algn="l" rtl="0">
              <a:lnSpc>
                <a:spcPct val="100000"/>
              </a:lnSpc>
              <a:spcBef>
                <a:spcPts val="1000"/>
              </a:spcBef>
              <a:spcAft>
                <a:spcPts val="0"/>
              </a:spcAft>
              <a:buClr>
                <a:srgbClr val="000000"/>
              </a:buClr>
              <a:buSzPts val="2100"/>
              <a:buFont typeface="Verdana"/>
              <a:buChar char="•"/>
              <a:defRPr sz="2100" b="0" i="0" u="none" strike="noStrike" cap="none">
                <a:solidFill>
                  <a:srgbClr val="000000"/>
                </a:solidFill>
                <a:latin typeface="Verdana"/>
                <a:ea typeface="Verdana"/>
                <a:cs typeface="Verdana"/>
                <a:sym typeface="Verdana"/>
              </a:defRPr>
            </a:lvl4pPr>
            <a:lvl5pPr marR="0" lvl="4" algn="l" rtl="0">
              <a:lnSpc>
                <a:spcPct val="100000"/>
              </a:lnSpc>
              <a:spcBef>
                <a:spcPts val="1000"/>
              </a:spcBef>
              <a:spcAft>
                <a:spcPts val="0"/>
              </a:spcAft>
              <a:buClr>
                <a:srgbClr val="000000"/>
              </a:buClr>
              <a:buSzPts val="2100"/>
              <a:buFont typeface="Verdana"/>
              <a:buChar char="•"/>
              <a:defRPr sz="2100" b="0" i="0" u="none" strike="noStrike" cap="none">
                <a:solidFill>
                  <a:srgbClr val="000000"/>
                </a:solidFill>
                <a:latin typeface="Verdana"/>
                <a:ea typeface="Verdana"/>
                <a:cs typeface="Verdana"/>
                <a:sym typeface="Verdana"/>
              </a:defRPr>
            </a:lvl5pPr>
            <a:lvl6pPr marR="0" lvl="5" algn="l" rtl="0">
              <a:lnSpc>
                <a:spcPct val="100000"/>
              </a:lnSpc>
              <a:spcBef>
                <a:spcPts val="2950"/>
              </a:spcBef>
              <a:spcAft>
                <a:spcPts val="0"/>
              </a:spcAft>
              <a:buClr>
                <a:srgbClr val="000000"/>
              </a:buClr>
              <a:buSzPts val="2625"/>
              <a:buFont typeface="Helvetica Neue"/>
              <a:buChar char="•"/>
              <a:defRPr sz="2100" b="0" i="0" u="none" strike="noStrike" cap="none">
                <a:solidFill>
                  <a:srgbClr val="000000"/>
                </a:solidFill>
                <a:latin typeface="Helvetica Neue"/>
                <a:ea typeface="Helvetica Neue"/>
                <a:cs typeface="Helvetica Neue"/>
                <a:sym typeface="Helvetica Neue"/>
              </a:defRPr>
            </a:lvl6pPr>
            <a:lvl7pPr marR="0" lvl="6" algn="l" rtl="0">
              <a:lnSpc>
                <a:spcPct val="100000"/>
              </a:lnSpc>
              <a:spcBef>
                <a:spcPts val="2950"/>
              </a:spcBef>
              <a:spcAft>
                <a:spcPts val="0"/>
              </a:spcAft>
              <a:buClr>
                <a:srgbClr val="000000"/>
              </a:buClr>
              <a:buSzPts val="2625"/>
              <a:buFont typeface="Helvetica Neue"/>
              <a:buChar char="•"/>
              <a:defRPr sz="2100" b="0" i="0" u="none" strike="noStrike" cap="none">
                <a:solidFill>
                  <a:srgbClr val="000000"/>
                </a:solidFill>
                <a:latin typeface="Helvetica Neue"/>
                <a:ea typeface="Helvetica Neue"/>
                <a:cs typeface="Helvetica Neue"/>
                <a:sym typeface="Helvetica Neue"/>
              </a:defRPr>
            </a:lvl7pPr>
            <a:lvl8pPr marR="0" lvl="7" algn="l" rtl="0">
              <a:lnSpc>
                <a:spcPct val="100000"/>
              </a:lnSpc>
              <a:spcBef>
                <a:spcPts val="2950"/>
              </a:spcBef>
              <a:spcAft>
                <a:spcPts val="0"/>
              </a:spcAft>
              <a:buClr>
                <a:srgbClr val="000000"/>
              </a:buClr>
              <a:buSzPts val="2625"/>
              <a:buFont typeface="Helvetica Neue"/>
              <a:buChar char="•"/>
              <a:defRPr sz="2100" b="0" i="0" u="none" strike="noStrike" cap="none">
                <a:solidFill>
                  <a:srgbClr val="000000"/>
                </a:solidFill>
                <a:latin typeface="Helvetica Neue"/>
                <a:ea typeface="Helvetica Neue"/>
                <a:cs typeface="Helvetica Neue"/>
                <a:sym typeface="Helvetica Neue"/>
              </a:defRPr>
            </a:lvl8pPr>
            <a:lvl9pPr marR="0" lvl="8" algn="l" rtl="0">
              <a:lnSpc>
                <a:spcPct val="100000"/>
              </a:lnSpc>
              <a:spcBef>
                <a:spcPts val="2950"/>
              </a:spcBef>
              <a:spcAft>
                <a:spcPts val="0"/>
              </a:spcAft>
              <a:buClr>
                <a:srgbClr val="000000"/>
              </a:buClr>
              <a:buSzPts val="2625"/>
              <a:buFont typeface="Helvetica Neue"/>
              <a:buChar char="•"/>
              <a:defRPr sz="2100" b="0" i="0" u="none" strike="noStrike" cap="none">
                <a:solidFill>
                  <a:srgbClr val="000000"/>
                </a:solidFill>
                <a:latin typeface="Helvetica Neue"/>
                <a:ea typeface="Helvetica Neue"/>
                <a:cs typeface="Helvetica Neue"/>
                <a:sym typeface="Helvetica Neue"/>
              </a:defRPr>
            </a:lvl9pPr>
          </a:lstStyle>
          <a:p>
            <a:endParaRPr/>
          </a:p>
        </p:txBody>
      </p:sp>
      <p:cxnSp>
        <p:nvCxnSpPr>
          <p:cNvPr id="17" name="Google Shape;17;p6"/>
          <p:cNvCxnSpPr/>
          <p:nvPr/>
        </p:nvCxnSpPr>
        <p:spPr>
          <a:xfrm rot="10800000" flipH="1">
            <a:off x="1295666" y="1758091"/>
            <a:ext cx="1" cy="3867315"/>
          </a:xfrm>
          <a:prstGeom prst="straightConnector1">
            <a:avLst/>
          </a:prstGeom>
          <a:noFill/>
          <a:ln w="50800" cap="flat" cmpd="sng">
            <a:solidFill>
              <a:srgbClr val="CC1000"/>
            </a:solidFill>
            <a:prstDash val="solid"/>
            <a:miter lim="400000"/>
            <a:headEnd type="none" w="sm" len="sm"/>
            <a:tailEnd type="none" w="sm" len="sm"/>
          </a:ln>
        </p:spPr>
      </p:cxnSp>
      <p:sp>
        <p:nvSpPr>
          <p:cNvPr id="18" name="Google Shape;18;p6"/>
          <p:cNvSpPr txBox="1">
            <a:spLocks noGrp="1"/>
          </p:cNvSpPr>
          <p:nvPr>
            <p:ph type="body" idx="1"/>
          </p:nvPr>
        </p:nvSpPr>
        <p:spPr>
          <a:xfrm>
            <a:off x="1390782" y="1760119"/>
            <a:ext cx="5111751" cy="3932873"/>
          </a:xfrm>
          <a:prstGeom prst="rect">
            <a:avLst/>
          </a:prstGeom>
          <a:noFill/>
          <a:ln>
            <a:noFill/>
          </a:ln>
        </p:spPr>
        <p:txBody>
          <a:bodyPr spcFirstLastPara="1" wrap="square" lIns="50800" tIns="50800" rIns="50800" bIns="50800" anchor="t" anchorCtr="0">
            <a:normAutofit/>
          </a:bodyPr>
          <a:lstStyle>
            <a:lvl1pPr marL="457200" lvl="0" indent="-361950" algn="l">
              <a:lnSpc>
                <a:spcPct val="100000"/>
              </a:lnSpc>
              <a:spcBef>
                <a:spcPts val="1000"/>
              </a:spcBef>
              <a:spcAft>
                <a:spcPts val="0"/>
              </a:spcAft>
              <a:buClr>
                <a:srgbClr val="000000"/>
              </a:buClr>
              <a:buSzPts val="2100"/>
              <a:buFont typeface="Verdana"/>
              <a:buChar char="•"/>
              <a:defRPr sz="2100">
                <a:latin typeface="Verdana"/>
                <a:ea typeface="Verdana"/>
                <a:cs typeface="Verdana"/>
                <a:sym typeface="Verdana"/>
              </a:defRPr>
            </a:lvl1pPr>
            <a:lvl2pPr marL="914400" lvl="1" indent="-361950" algn="l">
              <a:lnSpc>
                <a:spcPct val="100000"/>
              </a:lnSpc>
              <a:spcBef>
                <a:spcPts val="1000"/>
              </a:spcBef>
              <a:spcAft>
                <a:spcPts val="0"/>
              </a:spcAft>
              <a:buClr>
                <a:srgbClr val="000000"/>
              </a:buClr>
              <a:buSzPts val="2100"/>
              <a:buFont typeface="Verdana"/>
              <a:buChar char="•"/>
              <a:defRPr sz="2100">
                <a:latin typeface="Verdana"/>
                <a:ea typeface="Verdana"/>
                <a:cs typeface="Verdana"/>
                <a:sym typeface="Verdana"/>
              </a:defRPr>
            </a:lvl2pPr>
            <a:lvl3pPr marL="1371600" lvl="2" indent="-361950" algn="l">
              <a:lnSpc>
                <a:spcPct val="100000"/>
              </a:lnSpc>
              <a:spcBef>
                <a:spcPts val="1000"/>
              </a:spcBef>
              <a:spcAft>
                <a:spcPts val="0"/>
              </a:spcAft>
              <a:buClr>
                <a:srgbClr val="000000"/>
              </a:buClr>
              <a:buSzPts val="2100"/>
              <a:buFont typeface="Verdana"/>
              <a:buChar char="•"/>
              <a:defRPr sz="2100">
                <a:latin typeface="Verdana"/>
                <a:ea typeface="Verdana"/>
                <a:cs typeface="Verdana"/>
                <a:sym typeface="Verdana"/>
              </a:defRPr>
            </a:lvl3pPr>
            <a:lvl4pPr marL="1828800" lvl="3" indent="-361950" algn="l">
              <a:lnSpc>
                <a:spcPct val="100000"/>
              </a:lnSpc>
              <a:spcBef>
                <a:spcPts val="1000"/>
              </a:spcBef>
              <a:spcAft>
                <a:spcPts val="0"/>
              </a:spcAft>
              <a:buClr>
                <a:srgbClr val="000000"/>
              </a:buClr>
              <a:buSzPts val="2100"/>
              <a:buFont typeface="Verdana"/>
              <a:buChar char="•"/>
              <a:defRPr sz="2100">
                <a:latin typeface="Verdana"/>
                <a:ea typeface="Verdana"/>
                <a:cs typeface="Verdana"/>
                <a:sym typeface="Verdana"/>
              </a:defRPr>
            </a:lvl4pPr>
            <a:lvl5pPr marL="2286000" lvl="4" indent="-361950" algn="l">
              <a:lnSpc>
                <a:spcPct val="100000"/>
              </a:lnSpc>
              <a:spcBef>
                <a:spcPts val="1000"/>
              </a:spcBef>
              <a:spcAft>
                <a:spcPts val="0"/>
              </a:spcAft>
              <a:buClr>
                <a:srgbClr val="000000"/>
              </a:buClr>
              <a:buSzPts val="2100"/>
              <a:buFont typeface="Verdana"/>
              <a:buChar char="•"/>
              <a:defRPr sz="2100">
                <a:latin typeface="Verdana"/>
                <a:ea typeface="Verdana"/>
                <a:cs typeface="Verdana"/>
                <a:sym typeface="Verdana"/>
              </a:defRPr>
            </a:lvl5pPr>
            <a:lvl6pPr marL="2743200" lvl="5" indent="-371475" algn="l">
              <a:lnSpc>
                <a:spcPct val="100000"/>
              </a:lnSpc>
              <a:spcBef>
                <a:spcPts val="2950"/>
              </a:spcBef>
              <a:spcAft>
                <a:spcPts val="0"/>
              </a:spcAft>
              <a:buClr>
                <a:srgbClr val="000000"/>
              </a:buClr>
              <a:buSzPts val="2250"/>
              <a:buChar char="•"/>
              <a:defRPr/>
            </a:lvl6pPr>
            <a:lvl7pPr marL="3200400" lvl="6" indent="-371475" algn="l">
              <a:lnSpc>
                <a:spcPct val="100000"/>
              </a:lnSpc>
              <a:spcBef>
                <a:spcPts val="2950"/>
              </a:spcBef>
              <a:spcAft>
                <a:spcPts val="0"/>
              </a:spcAft>
              <a:buClr>
                <a:srgbClr val="000000"/>
              </a:buClr>
              <a:buSzPts val="2250"/>
              <a:buChar char="•"/>
              <a:defRPr/>
            </a:lvl7pPr>
            <a:lvl8pPr marL="3657600" lvl="7" indent="-371475" algn="l">
              <a:lnSpc>
                <a:spcPct val="100000"/>
              </a:lnSpc>
              <a:spcBef>
                <a:spcPts val="2950"/>
              </a:spcBef>
              <a:spcAft>
                <a:spcPts val="0"/>
              </a:spcAft>
              <a:buClr>
                <a:srgbClr val="000000"/>
              </a:buClr>
              <a:buSzPts val="2250"/>
              <a:buChar char="•"/>
              <a:defRPr/>
            </a:lvl8pPr>
            <a:lvl9pPr marL="4114800" lvl="8" indent="-371475" algn="l">
              <a:lnSpc>
                <a:spcPct val="100000"/>
              </a:lnSpc>
              <a:spcBef>
                <a:spcPts val="2950"/>
              </a:spcBef>
              <a:spcAft>
                <a:spcPts val="0"/>
              </a:spcAft>
              <a:buClr>
                <a:srgbClr val="000000"/>
              </a:buClr>
              <a:buSzPts val="2250"/>
              <a:buChar char="•"/>
              <a:defRPr/>
            </a:lvl9pPr>
          </a:lstStyle>
          <a:p>
            <a:endParaRPr/>
          </a:p>
        </p:txBody>
      </p:sp>
      <p:sp>
        <p:nvSpPr>
          <p:cNvPr id="19" name="Google Shape;19;p6"/>
          <p:cNvSpPr/>
          <p:nvPr/>
        </p:nvSpPr>
        <p:spPr>
          <a:xfrm>
            <a:off x="12048365" y="-4234"/>
            <a:ext cx="156336" cy="6866468"/>
          </a:xfrm>
          <a:prstGeom prst="rect">
            <a:avLst/>
          </a:prstGeom>
          <a:solidFill>
            <a:srgbClr val="CC0000"/>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600" b="0" i="0" u="none" strike="noStrike" cap="none">
              <a:solidFill>
                <a:schemeClr val="dk1"/>
              </a:solidFill>
              <a:latin typeface="Arial"/>
              <a:ea typeface="Arial"/>
              <a:cs typeface="Arial"/>
              <a:sym typeface="Arial"/>
            </a:endParaRPr>
          </a:p>
        </p:txBody>
      </p:sp>
      <p:sp>
        <p:nvSpPr>
          <p:cNvPr id="20" name="Google Shape;20;p6"/>
          <p:cNvSpPr txBox="1">
            <a:spLocks noGrp="1"/>
          </p:cNvSpPr>
          <p:nvPr>
            <p:ph type="sldNum" idx="12"/>
          </p:nvPr>
        </p:nvSpPr>
        <p:spPr>
          <a:xfrm>
            <a:off x="5979516" y="6540500"/>
            <a:ext cx="267702" cy="287258"/>
          </a:xfrm>
          <a:prstGeom prst="rect">
            <a:avLst/>
          </a:prstGeom>
          <a:noFill/>
          <a:ln>
            <a:noFill/>
          </a:ln>
        </p:spPr>
        <p:txBody>
          <a:bodyPr spcFirstLastPara="1" wrap="square" lIns="50800" tIns="50800" rIns="50800" bIns="50800" anchor="t" anchorCtr="0">
            <a:spAutoFit/>
          </a:bodyPr>
          <a:lstStyle>
            <a:lvl1pPr marL="0" lvl="0" indent="0" algn="l">
              <a:spcBef>
                <a:spcPts val="0"/>
              </a:spcBef>
              <a:buNone/>
              <a:defRPr sz="1200" b="0">
                <a:latin typeface="Helvetica Neue Light"/>
                <a:ea typeface="Helvetica Neue Light"/>
                <a:cs typeface="Helvetica Neue Light"/>
                <a:sym typeface="Helvetica Neue Light"/>
              </a:defRPr>
            </a:lvl1pPr>
            <a:lvl2pPr marL="0" lvl="1" indent="0" algn="l">
              <a:spcBef>
                <a:spcPts val="0"/>
              </a:spcBef>
              <a:buNone/>
              <a:defRPr sz="1200" b="0">
                <a:latin typeface="Helvetica Neue Light"/>
                <a:ea typeface="Helvetica Neue Light"/>
                <a:cs typeface="Helvetica Neue Light"/>
                <a:sym typeface="Helvetica Neue Light"/>
              </a:defRPr>
            </a:lvl2pPr>
            <a:lvl3pPr marL="0" lvl="2" indent="0" algn="l">
              <a:spcBef>
                <a:spcPts val="0"/>
              </a:spcBef>
              <a:buNone/>
              <a:defRPr sz="1200" b="0">
                <a:latin typeface="Helvetica Neue Light"/>
                <a:ea typeface="Helvetica Neue Light"/>
                <a:cs typeface="Helvetica Neue Light"/>
                <a:sym typeface="Helvetica Neue Light"/>
              </a:defRPr>
            </a:lvl3pPr>
            <a:lvl4pPr marL="0" lvl="3" indent="0" algn="l">
              <a:spcBef>
                <a:spcPts val="0"/>
              </a:spcBef>
              <a:buNone/>
              <a:defRPr sz="1200" b="0">
                <a:latin typeface="Helvetica Neue Light"/>
                <a:ea typeface="Helvetica Neue Light"/>
                <a:cs typeface="Helvetica Neue Light"/>
                <a:sym typeface="Helvetica Neue Light"/>
              </a:defRPr>
            </a:lvl4pPr>
            <a:lvl5pPr marL="0" lvl="4" indent="0" algn="l">
              <a:spcBef>
                <a:spcPts val="0"/>
              </a:spcBef>
              <a:buNone/>
              <a:defRPr sz="1200" b="0">
                <a:latin typeface="Helvetica Neue Light"/>
                <a:ea typeface="Helvetica Neue Light"/>
                <a:cs typeface="Helvetica Neue Light"/>
                <a:sym typeface="Helvetica Neue Light"/>
              </a:defRPr>
            </a:lvl5pPr>
            <a:lvl6pPr marL="0" lvl="5" indent="0" algn="l">
              <a:spcBef>
                <a:spcPts val="0"/>
              </a:spcBef>
              <a:buNone/>
              <a:defRPr sz="1200" b="0">
                <a:latin typeface="Helvetica Neue Light"/>
                <a:ea typeface="Helvetica Neue Light"/>
                <a:cs typeface="Helvetica Neue Light"/>
                <a:sym typeface="Helvetica Neue Light"/>
              </a:defRPr>
            </a:lvl6pPr>
            <a:lvl7pPr marL="0" lvl="6" indent="0" algn="l">
              <a:spcBef>
                <a:spcPts val="0"/>
              </a:spcBef>
              <a:buNone/>
              <a:defRPr sz="1200" b="0">
                <a:latin typeface="Helvetica Neue Light"/>
                <a:ea typeface="Helvetica Neue Light"/>
                <a:cs typeface="Helvetica Neue Light"/>
                <a:sym typeface="Helvetica Neue Light"/>
              </a:defRPr>
            </a:lvl7pPr>
            <a:lvl8pPr marL="0" lvl="7" indent="0" algn="l">
              <a:spcBef>
                <a:spcPts val="0"/>
              </a:spcBef>
              <a:buNone/>
              <a:defRPr sz="1200" b="0">
                <a:latin typeface="Helvetica Neue Light"/>
                <a:ea typeface="Helvetica Neue Light"/>
                <a:cs typeface="Helvetica Neue Light"/>
                <a:sym typeface="Helvetica Neue Light"/>
              </a:defRPr>
            </a:lvl8pPr>
            <a:lvl9pPr marL="0" lvl="8" indent="0" algn="l">
              <a:spcBef>
                <a:spcPts val="0"/>
              </a:spcBef>
              <a:buNone/>
              <a:defRPr sz="1200" b="0">
                <a:latin typeface="Helvetica Neue Light"/>
                <a:ea typeface="Helvetica Neue Light"/>
                <a:cs typeface="Helvetica Neue Light"/>
                <a:sym typeface="Helvetica Neue Light"/>
              </a:defRPr>
            </a:lvl9pPr>
          </a:lstStyle>
          <a:p>
            <a:fld id="{00000000-1234-1234-1234-123412341234}" type="slidenum">
              <a:rPr lang="en-US" smtClean="0"/>
              <a:pPr/>
              <a:t>‹#›</a:t>
            </a:fld>
            <a:endParaRPr lang="en-US"/>
          </a:p>
        </p:txBody>
      </p:sp>
      <p:sp>
        <p:nvSpPr>
          <p:cNvPr id="21" name="Google Shape;21;p6"/>
          <p:cNvSpPr txBox="1">
            <a:spLocks noGrp="1"/>
          </p:cNvSpPr>
          <p:nvPr>
            <p:ph type="title"/>
          </p:nvPr>
        </p:nvSpPr>
        <p:spPr>
          <a:xfrm>
            <a:off x="1225552" y="465668"/>
            <a:ext cx="9736617" cy="1143001"/>
          </a:xfrm>
          <a:prstGeom prst="rect">
            <a:avLst/>
          </a:prstGeom>
          <a:noFill/>
          <a:ln>
            <a:noFill/>
          </a:ln>
        </p:spPr>
        <p:txBody>
          <a:bodyPr spcFirstLastPara="1" wrap="square" lIns="50800" tIns="50800" rIns="50800" bIns="50800" anchor="ctr" anchorCtr="0">
            <a:noAutofit/>
          </a:bodyPr>
          <a:lstStyle>
            <a:lvl1pPr lvl="0" algn="l">
              <a:lnSpc>
                <a:spcPct val="100000"/>
              </a:lnSpc>
              <a:spcBef>
                <a:spcPts val="0"/>
              </a:spcBef>
              <a:spcAft>
                <a:spcPts val="0"/>
              </a:spcAft>
              <a:buClr>
                <a:srgbClr val="CC0000"/>
              </a:buClr>
              <a:buSzPts val="3600"/>
              <a:buFont typeface="Verdana"/>
              <a:buNone/>
              <a:defRPr sz="3600">
                <a:solidFill>
                  <a:srgbClr val="CC0000"/>
                </a:solidFill>
                <a:latin typeface="Verdana"/>
                <a:ea typeface="Verdana"/>
                <a:cs typeface="Verdana"/>
                <a:sym typeface="Verdana"/>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8" name="TextBox 7">
            <a:extLst>
              <a:ext uri="{FF2B5EF4-FFF2-40B4-BE49-F238E27FC236}">
                <a16:creationId xmlns:a16="http://schemas.microsoft.com/office/drawing/2014/main" id="{2F729662-E3E6-4FEC-944F-A5FAB423F094}"/>
              </a:ext>
            </a:extLst>
          </p:cNvPr>
          <p:cNvSpPr txBox="1"/>
          <p:nvPr userDrawn="1"/>
        </p:nvSpPr>
        <p:spPr>
          <a:xfrm>
            <a:off x="248891" y="6469261"/>
            <a:ext cx="4423719" cy="2051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412750" rtl="0" eaLnBrk="1" fontAlgn="auto" latinLnBrk="0" hangingPunct="0">
              <a:lnSpc>
                <a:spcPct val="100000"/>
              </a:lnSpc>
              <a:spcBef>
                <a:spcPts val="0"/>
              </a:spcBef>
              <a:spcAft>
                <a:spcPts val="0"/>
              </a:spcAft>
              <a:buClrTx/>
              <a:buSzTx/>
              <a:buFontTx/>
              <a:buNone/>
              <a:tabLst/>
              <a:defRPr/>
            </a:pP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Scrum Inc.</a:t>
            </a:r>
            <a:r>
              <a:rPr kumimoji="0" lang="en-US" sz="1000" b="0" i="0" u="none" strike="noStrike" cap="none" spc="0" normalizeH="0" baseline="3000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1993 </a:t>
            </a:r>
            <a:r>
              <a:rPr kumimoji="0" lang="mr-IN"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Helvetica Neue"/>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2021</a:t>
            </a:r>
          </a:p>
        </p:txBody>
      </p:sp>
    </p:spTree>
    <p:extLst>
      <p:ext uri="{BB962C8B-B14F-4D97-AF65-F5344CB8AC3E}">
        <p14:creationId xmlns:p14="http://schemas.microsoft.com/office/powerpoint/2010/main" val="171431235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New Bio Slide - ADD RED BAR to separate business from personal">
    <p:spTree>
      <p:nvGrpSpPr>
        <p:cNvPr id="1" name=""/>
        <p:cNvGrpSpPr/>
        <p:nvPr/>
      </p:nvGrpSpPr>
      <p:grpSpPr>
        <a:xfrm>
          <a:off x="0" y="0"/>
          <a:ext cx="0" cy="0"/>
          <a:chOff x="0" y="0"/>
          <a:chExt cx="0" cy="0"/>
        </a:xfrm>
      </p:grpSpPr>
      <p:sp>
        <p:nvSpPr>
          <p:cNvPr id="3" name="Rectangle 2"/>
          <p:cNvSpPr/>
          <p:nvPr userDrawn="1"/>
        </p:nvSpPr>
        <p:spPr>
          <a:xfrm>
            <a:off x="7925178" y="3388440"/>
            <a:ext cx="2791009" cy="246221"/>
          </a:xfrm>
          <a:prstGeom prst="rect">
            <a:avLst/>
          </a:prstGeom>
          <a:solidFill>
            <a:srgbClr val="CC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02" name="Rectangle"/>
          <p:cNvSpPr/>
          <p:nvPr/>
        </p:nvSpPr>
        <p:spPr>
          <a:xfrm>
            <a:off x="12048365" y="-4234"/>
            <a:ext cx="156336" cy="6866468"/>
          </a:xfrm>
          <a:prstGeom prst="rect">
            <a:avLst/>
          </a:prstGeom>
          <a:solidFill>
            <a:srgbClr val="CC0000"/>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10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1" name="Body Level One…"/>
          <p:cNvSpPr txBox="1">
            <a:spLocks noGrp="1"/>
          </p:cNvSpPr>
          <p:nvPr>
            <p:ph type="body" sz="half" idx="1" hasCustomPrompt="1"/>
          </p:nvPr>
        </p:nvSpPr>
        <p:spPr>
          <a:xfrm>
            <a:off x="574537" y="1302918"/>
            <a:ext cx="6391747" cy="5052366"/>
          </a:xfrm>
          <a:prstGeom prst="rect">
            <a:avLst/>
          </a:prstGeom>
        </p:spPr>
        <p:txBody>
          <a:bodyPr anchor="ctr" anchorCtr="0">
            <a:noAutofit/>
          </a:bodyPr>
          <a:lstStyle>
            <a:lvl1pPr marL="279400" indent="-279400">
              <a:spcBef>
                <a:spcPts val="2250"/>
              </a:spcBef>
              <a:defRPr sz="1900" b="0" i="0">
                <a:latin typeface="Calibri" panose="020F0502020204030204" pitchFamily="34" charset="0"/>
                <a:ea typeface="Open Sans" charset="0"/>
                <a:cs typeface="Calibri" panose="020F0502020204030204" pitchFamily="34" charset="0"/>
                <a:sym typeface="Verdana"/>
              </a:defRPr>
            </a:lvl1pPr>
            <a:lvl2pPr marL="558800" indent="-279400">
              <a:spcBef>
                <a:spcPts val="2250"/>
              </a:spcBef>
              <a:defRPr sz="1900">
                <a:latin typeface="Open Sans" charset="0"/>
                <a:ea typeface="Open Sans" charset="0"/>
                <a:cs typeface="Open Sans" charset="0"/>
                <a:sym typeface="Verdana"/>
              </a:defRPr>
            </a:lvl2pPr>
            <a:lvl3pPr marL="838200" indent="-279400">
              <a:spcBef>
                <a:spcPts val="2250"/>
              </a:spcBef>
              <a:defRPr sz="1900">
                <a:latin typeface="Open Sans" charset="0"/>
                <a:ea typeface="Open Sans" charset="0"/>
                <a:cs typeface="Open Sans" charset="0"/>
                <a:sym typeface="Verdana"/>
              </a:defRPr>
            </a:lvl3pPr>
            <a:lvl4pPr marL="1117600" indent="-279400">
              <a:spcBef>
                <a:spcPts val="2250"/>
              </a:spcBef>
              <a:defRPr sz="1900">
                <a:latin typeface="Open Sans" charset="0"/>
                <a:ea typeface="Open Sans" charset="0"/>
                <a:cs typeface="Open Sans" charset="0"/>
                <a:sym typeface="Verdana"/>
              </a:defRPr>
            </a:lvl4pPr>
            <a:lvl5pPr marL="1397000" indent="-279400">
              <a:spcBef>
                <a:spcPts val="2250"/>
              </a:spcBef>
              <a:defRPr sz="1900">
                <a:latin typeface="Open Sans" charset="0"/>
                <a:ea typeface="Open Sans" charset="0"/>
                <a:cs typeface="Open Sans" charset="0"/>
                <a:sym typeface="Verdana"/>
              </a:defRPr>
            </a:lvl5pPr>
          </a:lstStyle>
          <a:p>
            <a:pPr lvl="0"/>
            <a:r>
              <a:rPr lang="en-US"/>
              <a:t>Area for logos / images</a:t>
            </a:r>
            <a:endParaRPr/>
          </a:p>
        </p:txBody>
      </p:sp>
      <p:sp>
        <p:nvSpPr>
          <p:cNvPr id="9" name="Rectangle 8">
            <a:extLst>
              <a:ext uri="{FF2B5EF4-FFF2-40B4-BE49-F238E27FC236}">
                <a16:creationId xmlns:a16="http://schemas.microsoft.com/office/drawing/2014/main" id="{FBA50CBB-2D97-6E46-87C5-7DB1E7520D80}"/>
              </a:ext>
            </a:extLst>
          </p:cNvPr>
          <p:cNvSpPr/>
          <p:nvPr userDrawn="1"/>
        </p:nvSpPr>
        <p:spPr>
          <a:xfrm>
            <a:off x="228599" y="0"/>
            <a:ext cx="114300" cy="1240972"/>
          </a:xfrm>
          <a:prstGeom prst="rect">
            <a:avLst/>
          </a:prstGeom>
          <a:solidFill>
            <a:srgbClr val="CC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4" name="Picture Placeholder 3">
            <a:extLst>
              <a:ext uri="{FF2B5EF4-FFF2-40B4-BE49-F238E27FC236}">
                <a16:creationId xmlns:a16="http://schemas.microsoft.com/office/drawing/2014/main" id="{1D7B47B6-4752-AB4A-AB61-2AD9B1E9027F}"/>
              </a:ext>
            </a:extLst>
          </p:cNvPr>
          <p:cNvSpPr>
            <a:spLocks noGrp="1"/>
          </p:cNvSpPr>
          <p:nvPr>
            <p:ph type="pic" sz="quarter" idx="21"/>
          </p:nvPr>
        </p:nvSpPr>
        <p:spPr>
          <a:xfrm>
            <a:off x="7323138" y="1388472"/>
            <a:ext cx="4135438" cy="2714297"/>
          </a:xfrm>
          <a:effectLst>
            <a:outerShdw blurRad="63500" sx="102000" sy="102000" algn="ctr" rotWithShape="0">
              <a:prstClr val="black">
                <a:alpha val="40000"/>
              </a:prstClr>
            </a:outerShdw>
          </a:effectLst>
        </p:spPr>
        <p:txBody>
          <a:bodyPr/>
          <a:lstStyle>
            <a:lvl1pPr>
              <a:defRPr b="0" i="0"/>
            </a:lvl1pPr>
          </a:lstStyle>
          <a:p>
            <a:r>
              <a:rPr lang="en-US"/>
              <a:t>Click icon to add picture</a:t>
            </a:r>
          </a:p>
        </p:txBody>
      </p:sp>
      <p:sp>
        <p:nvSpPr>
          <p:cNvPr id="2" name="Rectangle 1">
            <a:extLst>
              <a:ext uri="{FF2B5EF4-FFF2-40B4-BE49-F238E27FC236}">
                <a16:creationId xmlns:a16="http://schemas.microsoft.com/office/drawing/2014/main" id="{81965709-953C-ED40-AF4D-085FBF8C8E53}"/>
              </a:ext>
            </a:extLst>
          </p:cNvPr>
          <p:cNvSpPr/>
          <p:nvPr userDrawn="1"/>
        </p:nvSpPr>
        <p:spPr>
          <a:xfrm>
            <a:off x="7323138" y="4250269"/>
            <a:ext cx="4135438" cy="2105015"/>
          </a:xfrm>
          <a:prstGeom prst="rect">
            <a:avLst/>
          </a:prstGeom>
          <a:solidFill>
            <a:schemeClr val="bg1"/>
          </a:solidFill>
          <a:ln w="76200" cap="flat">
            <a:solidFill>
              <a:schemeClr val="accent6"/>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20" tIns="45720" rIns="45720" bIns="45720" numCol="1" spcCol="38100" rtlCol="0" anchor="t" anchorCtr="0">
            <a:no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chemeClr val="tx1"/>
              </a:solidFill>
              <a:effectLst/>
              <a:uFillTx/>
              <a:latin typeface="Calibri" panose="020F0502020204030204" pitchFamily="34" charset="0"/>
              <a:ea typeface="Open Sans" panose="020B0606030504020204" pitchFamily="34" charset="0"/>
              <a:cs typeface="Calibri" panose="020F0502020204030204" pitchFamily="34" charset="0"/>
              <a:sym typeface="Helvetica Neue Medium"/>
            </a:endParaRPr>
          </a:p>
        </p:txBody>
      </p:sp>
      <p:sp>
        <p:nvSpPr>
          <p:cNvPr id="13" name="Text Placeholder 7">
            <a:extLst>
              <a:ext uri="{FF2B5EF4-FFF2-40B4-BE49-F238E27FC236}">
                <a16:creationId xmlns:a16="http://schemas.microsoft.com/office/drawing/2014/main" id="{EC29594B-B9CB-544F-A38F-08E713418427}"/>
              </a:ext>
            </a:extLst>
          </p:cNvPr>
          <p:cNvSpPr>
            <a:spLocks noGrp="1"/>
          </p:cNvSpPr>
          <p:nvPr>
            <p:ph type="body" sz="quarter" idx="10" hasCustomPrompt="1"/>
          </p:nvPr>
        </p:nvSpPr>
        <p:spPr>
          <a:xfrm>
            <a:off x="574538" y="406575"/>
            <a:ext cx="7240059" cy="528709"/>
          </a:xfrm>
        </p:spPr>
        <p:txBody>
          <a:bodyPr anchor="b" anchorCtr="0">
            <a:noAutofit/>
          </a:bodyPr>
          <a:lstStyle>
            <a:lvl1pPr marL="0" indent="0">
              <a:spcBef>
                <a:spcPts val="600"/>
              </a:spcBef>
              <a:buNone/>
              <a:defRPr sz="2400" b="0" i="0">
                <a:latin typeface="Calibri" panose="020F0502020204030204" pitchFamily="34" charset="0"/>
                <a:ea typeface="Open Sans" charset="0"/>
                <a:cs typeface="Calibri" panose="020F0502020204030204" pitchFamily="34" charset="0"/>
              </a:defRPr>
            </a:lvl1pPr>
            <a:lvl2pPr marL="317500" indent="0">
              <a:buNone/>
              <a:defRPr sz="3300" b="1">
                <a:latin typeface="Open Sans" charset="0"/>
                <a:ea typeface="Open Sans" charset="0"/>
                <a:cs typeface="Open Sans" charset="0"/>
              </a:defRPr>
            </a:lvl2pPr>
            <a:lvl3pPr marL="635000" indent="0">
              <a:buNone/>
              <a:defRPr sz="3300" b="1">
                <a:latin typeface="Open Sans" charset="0"/>
                <a:ea typeface="Open Sans" charset="0"/>
                <a:cs typeface="Open Sans" charset="0"/>
              </a:defRPr>
            </a:lvl3pPr>
            <a:lvl4pPr marL="952500" indent="0">
              <a:buNone/>
              <a:defRPr sz="3300" b="1">
                <a:latin typeface="Open Sans" charset="0"/>
                <a:ea typeface="Open Sans" charset="0"/>
                <a:cs typeface="Open Sans" charset="0"/>
              </a:defRPr>
            </a:lvl4pPr>
            <a:lvl5pPr marL="1270000" indent="0">
              <a:buNone/>
              <a:defRPr sz="3300" b="1">
                <a:latin typeface="Open Sans" charset="0"/>
                <a:ea typeface="Open Sans" charset="0"/>
                <a:cs typeface="Open Sans" charset="0"/>
              </a:defRPr>
            </a:lvl5pPr>
          </a:lstStyle>
          <a:p>
            <a:pPr lvl="0"/>
            <a:r>
              <a:rPr lang="en-US"/>
              <a:t>Name</a:t>
            </a:r>
          </a:p>
        </p:txBody>
      </p:sp>
      <p:sp>
        <p:nvSpPr>
          <p:cNvPr id="15" name="Text Placeholder 7">
            <a:extLst>
              <a:ext uri="{FF2B5EF4-FFF2-40B4-BE49-F238E27FC236}">
                <a16:creationId xmlns:a16="http://schemas.microsoft.com/office/drawing/2014/main" id="{CE68D1AA-994A-2B47-B17E-50A3A7F39A8A}"/>
              </a:ext>
            </a:extLst>
          </p:cNvPr>
          <p:cNvSpPr>
            <a:spLocks noGrp="1"/>
          </p:cNvSpPr>
          <p:nvPr>
            <p:ph type="body" sz="quarter" idx="12" hasCustomPrompt="1"/>
          </p:nvPr>
        </p:nvSpPr>
        <p:spPr>
          <a:xfrm>
            <a:off x="574538" y="935284"/>
            <a:ext cx="7240059" cy="305688"/>
          </a:xfrm>
        </p:spPr>
        <p:txBody>
          <a:bodyPr anchor="b" anchorCtr="0">
            <a:noAutofit/>
          </a:bodyPr>
          <a:lstStyle>
            <a:lvl1pPr marL="0" indent="0">
              <a:spcBef>
                <a:spcPts val="600"/>
              </a:spcBef>
              <a:buNone/>
              <a:defRPr sz="1800" b="0" i="0">
                <a:solidFill>
                  <a:schemeClr val="accent6"/>
                </a:solidFill>
                <a:latin typeface="Calibri" panose="020F0502020204030204" pitchFamily="34" charset="0"/>
                <a:ea typeface="Open Sans" panose="020B0606030504020204" pitchFamily="34" charset="0"/>
                <a:cs typeface="Calibri" panose="020F0502020204030204" pitchFamily="34" charset="0"/>
              </a:defRPr>
            </a:lvl1pPr>
            <a:lvl2pPr marL="317500" indent="0">
              <a:buNone/>
              <a:defRPr sz="3300" b="1">
                <a:latin typeface="Open Sans" charset="0"/>
                <a:ea typeface="Open Sans" charset="0"/>
                <a:cs typeface="Open Sans" charset="0"/>
              </a:defRPr>
            </a:lvl2pPr>
            <a:lvl3pPr marL="635000" indent="0">
              <a:buNone/>
              <a:defRPr sz="3300" b="1">
                <a:latin typeface="Open Sans" charset="0"/>
                <a:ea typeface="Open Sans" charset="0"/>
                <a:cs typeface="Open Sans" charset="0"/>
              </a:defRPr>
            </a:lvl3pPr>
            <a:lvl4pPr marL="952500" indent="0">
              <a:buNone/>
              <a:defRPr sz="3300" b="1">
                <a:latin typeface="Open Sans" charset="0"/>
                <a:ea typeface="Open Sans" charset="0"/>
                <a:cs typeface="Open Sans" charset="0"/>
              </a:defRPr>
            </a:lvl4pPr>
            <a:lvl5pPr marL="1270000" indent="0">
              <a:buNone/>
              <a:defRPr sz="3300" b="1">
                <a:latin typeface="Open Sans" charset="0"/>
                <a:ea typeface="Open Sans" charset="0"/>
                <a:cs typeface="Open Sans" charset="0"/>
              </a:defRPr>
            </a:lvl5pPr>
          </a:lstStyle>
          <a:p>
            <a:pPr lvl="0"/>
            <a:r>
              <a:rPr lang="en-US"/>
              <a:t>Role / Title / Function in the Class or Engagement</a:t>
            </a:r>
          </a:p>
        </p:txBody>
      </p:sp>
    </p:spTree>
    <p:extLst>
      <p:ext uri="{BB962C8B-B14F-4D97-AF65-F5344CB8AC3E}">
        <p14:creationId xmlns:p14="http://schemas.microsoft.com/office/powerpoint/2010/main" val="3370283544"/>
      </p:ext>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and Body, 2 column">
    <p:spTree>
      <p:nvGrpSpPr>
        <p:cNvPr id="1" name="Shape 10"/>
        <p:cNvGrpSpPr/>
        <p:nvPr/>
      </p:nvGrpSpPr>
      <p:grpSpPr>
        <a:xfrm>
          <a:off x="0" y="0"/>
          <a:ext cx="0" cy="0"/>
          <a:chOff x="0" y="0"/>
          <a:chExt cx="0" cy="0"/>
        </a:xfrm>
      </p:grpSpPr>
      <p:sp>
        <p:nvSpPr>
          <p:cNvPr id="5" name="Content Placeholder 4"/>
          <p:cNvSpPr>
            <a:spLocks noGrp="1"/>
          </p:cNvSpPr>
          <p:nvPr>
            <p:ph sz="quarter" idx="10"/>
          </p:nvPr>
        </p:nvSpPr>
        <p:spPr>
          <a:xfrm>
            <a:off x="263909" y="1391920"/>
            <a:ext cx="5747426" cy="4876800"/>
          </a:xfrm>
        </p:spPr>
        <p:txBody>
          <a:bodyPr vert="horz"/>
          <a:lstStyle>
            <a:lvl1pPr marL="609608" indent="-609608">
              <a:spcBef>
                <a:spcPts val="1600"/>
              </a:spcBef>
              <a:buFont typeface="Arial"/>
              <a:buChar char="•"/>
              <a:defRPr b="0" i="0"/>
            </a:lvl1pPr>
            <a:lvl2pPr marL="914412" indent="-457206">
              <a:buFont typeface="Arial"/>
              <a:buChar char="•"/>
              <a:defRPr b="0" i="0"/>
            </a:lvl2pPr>
            <a:lvl3pPr marL="1371617" indent="-457206">
              <a:buFont typeface="Arial"/>
              <a:buChar char="•"/>
              <a:defRPr b="0" i="0"/>
            </a:lvl3pPr>
            <a:lvl4pPr marL="1828823" indent="-457206">
              <a:buFont typeface="Arial"/>
              <a:buChar char="•"/>
              <a:defRPr b="0" i="0"/>
            </a:lvl4pPr>
            <a:lvl5pPr marL="2286029" indent="-457206">
              <a:buFont typeface="Arial"/>
              <a:buChar char="•"/>
              <a:defRPr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hape 11"/>
          <p:cNvSpPr txBox="1">
            <a:spLocks noGrp="1"/>
          </p:cNvSpPr>
          <p:nvPr>
            <p:ph type="title"/>
          </p:nvPr>
        </p:nvSpPr>
        <p:spPr>
          <a:xfrm>
            <a:off x="263909" y="1"/>
            <a:ext cx="11928092" cy="1275396"/>
          </a:xfrm>
          <a:prstGeom prst="rect">
            <a:avLst/>
          </a:prstGeom>
          <a:noFill/>
        </p:spPr>
        <p:txBody>
          <a:bodyPr lIns="91425" tIns="91425" rIns="91425" bIns="91425" anchor="ctr" anchorCtr="0">
            <a:normAutofit/>
          </a:bodyPr>
          <a:lstStyle>
            <a:lvl1pPr>
              <a:spcBef>
                <a:spcPts val="0"/>
              </a:spcBef>
              <a:defRPr baseline="0">
                <a:solidFill>
                  <a:schemeClr val="tx1"/>
                </a:solidFill>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6" name="Content Placeholder 4"/>
          <p:cNvSpPr>
            <a:spLocks noGrp="1"/>
          </p:cNvSpPr>
          <p:nvPr>
            <p:ph sz="quarter" idx="11"/>
          </p:nvPr>
        </p:nvSpPr>
        <p:spPr>
          <a:xfrm>
            <a:off x="6096001" y="1391920"/>
            <a:ext cx="5747426" cy="4876800"/>
          </a:xfrm>
        </p:spPr>
        <p:txBody>
          <a:bodyPr vert="horz"/>
          <a:lstStyle>
            <a:lvl1pPr marL="609608" indent="-609608">
              <a:spcBef>
                <a:spcPts val="1600"/>
              </a:spcBef>
              <a:buFont typeface="Arial"/>
              <a:buChar char="•"/>
              <a:defRPr b="0" i="0"/>
            </a:lvl1pPr>
            <a:lvl2pPr marL="914412" indent="-457206">
              <a:buFont typeface="Arial"/>
              <a:buChar char="•"/>
              <a:defRPr b="0" i="0"/>
            </a:lvl2pPr>
            <a:lvl3pPr marL="1371617" indent="-457206">
              <a:buFont typeface="Arial"/>
              <a:buChar char="•"/>
              <a:defRPr b="0" i="0"/>
            </a:lvl3pPr>
            <a:lvl4pPr marL="1828823" indent="-457206">
              <a:buFont typeface="Arial"/>
              <a:buChar char="•"/>
              <a:defRPr b="0" i="0"/>
            </a:lvl4pPr>
            <a:lvl5pPr marL="2286029" indent="-457206">
              <a:buFont typeface="Arial"/>
              <a:buChar char="•"/>
              <a:defRPr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Slide Number Placeholder 13">
            <a:extLst>
              <a:ext uri="{FF2B5EF4-FFF2-40B4-BE49-F238E27FC236}">
                <a16:creationId xmlns:a16="http://schemas.microsoft.com/office/drawing/2014/main" id="{F2DABF65-025A-8046-BF98-D108E401AACD}"/>
              </a:ext>
            </a:extLst>
          </p:cNvPr>
          <p:cNvSpPr>
            <a:spLocks noGrp="1"/>
          </p:cNvSpPr>
          <p:nvPr>
            <p:ph type="sldNum" sz="quarter" idx="12"/>
          </p:nvPr>
        </p:nvSpPr>
        <p:spPr>
          <a:xfrm>
            <a:off x="9675912" y="6486798"/>
            <a:ext cx="360676" cy="389915"/>
          </a:xfrm>
        </p:spPr>
        <p:txBody>
          <a:bodyPr/>
          <a:lstStyle>
            <a:lvl1pPr>
              <a:defRPr sz="1867" baseline="0"/>
            </a:lvl1pPr>
          </a:lstStyle>
          <a:p>
            <a:fld id="{39B798A0-00C1-224A-89BA-321075ED2C76}" type="slidenum">
              <a:rPr lang="en-US" smtClean="0"/>
              <a:pPr/>
              <a:t>‹#›</a:t>
            </a:fld>
            <a:endParaRPr lang="en-US"/>
          </a:p>
        </p:txBody>
      </p:sp>
      <p:sp>
        <p:nvSpPr>
          <p:cNvPr id="13" name="Footer Placeholder 7">
            <a:extLst>
              <a:ext uri="{FF2B5EF4-FFF2-40B4-BE49-F238E27FC236}">
                <a16:creationId xmlns:a16="http://schemas.microsoft.com/office/drawing/2014/main" id="{267E6323-61CA-A84F-B975-4F8AB9A95386}"/>
              </a:ext>
            </a:extLst>
          </p:cNvPr>
          <p:cNvSpPr>
            <a:spLocks noGrp="1"/>
          </p:cNvSpPr>
          <p:nvPr>
            <p:ph type="ftr" sz="quarter" idx="3"/>
          </p:nvPr>
        </p:nvSpPr>
        <p:spPr>
          <a:xfrm>
            <a:off x="2946400" y="6486798"/>
            <a:ext cx="6096000" cy="387892"/>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cxnSp>
        <p:nvCxnSpPr>
          <p:cNvPr id="14" name="Straight Connector 13">
            <a:extLst>
              <a:ext uri="{FF2B5EF4-FFF2-40B4-BE49-F238E27FC236}">
                <a16:creationId xmlns:a16="http://schemas.microsoft.com/office/drawing/2014/main" id="{682A7186-A3F4-2542-ACDD-05B342915252}"/>
              </a:ext>
            </a:extLst>
          </p:cNvPr>
          <p:cNvCxnSpPr>
            <a:cxnSpLocks/>
          </p:cNvCxnSpPr>
          <p:nvPr userDrawn="1"/>
        </p:nvCxnSpPr>
        <p:spPr>
          <a:xfrm>
            <a:off x="1" y="1280703"/>
            <a:ext cx="354842"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350762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1_Full Graphic">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86CB4B4D-7CA3-9044-876B-883B54F8677D}" type="slidenum">
              <a:rPr lang="en-US" smtClean="0"/>
              <a:t>‹#›</a:t>
            </a:fld>
            <a:endParaRPr lang="en-US"/>
          </a:p>
        </p:txBody>
      </p:sp>
      <p:sp>
        <p:nvSpPr>
          <p:cNvPr id="4" name="Rectangle 3"/>
          <p:cNvSpPr/>
          <p:nvPr/>
        </p:nvSpPr>
        <p:spPr>
          <a:xfrm>
            <a:off x="-101600" y="3407490"/>
            <a:ext cx="12293600" cy="246221"/>
          </a:xfrm>
          <a:prstGeom prst="rect">
            <a:avLst/>
          </a:prstGeom>
          <a:solidFill>
            <a:srgbClr val="CC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mn-lt"/>
              <a:ea typeface="+mn-ea"/>
              <a:cs typeface="+mn-cs"/>
              <a:sym typeface="Helvetica Neue Medium"/>
            </a:endParaRPr>
          </a:p>
        </p:txBody>
      </p:sp>
      <p:sp>
        <p:nvSpPr>
          <p:cNvPr id="5" name="Rectangle 4"/>
          <p:cNvSpPr/>
          <p:nvPr/>
        </p:nvSpPr>
        <p:spPr>
          <a:xfrm>
            <a:off x="212928" y="3407490"/>
            <a:ext cx="11664545" cy="246221"/>
          </a:xfrm>
          <a:prstGeom prst="rect">
            <a:avLst/>
          </a:prstGeom>
          <a:solidFill>
            <a:schemeClr val="bg1"/>
          </a:solidFill>
          <a:ln w="12700" cap="flat">
            <a:noFill/>
            <a:miter lim="400000"/>
          </a:ln>
          <a:effectLst>
            <a:outerShdw blurRad="279400" sx="102000" sy="102000" algn="ctr" rotWithShape="0">
              <a:prstClr val="black">
                <a:alpha val="15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mn-lt"/>
              <a:ea typeface="+mn-ea"/>
              <a:cs typeface="+mn-cs"/>
              <a:sym typeface="Helvetica Neue Medium"/>
            </a:endParaRPr>
          </a:p>
        </p:txBody>
      </p:sp>
      <p:sp>
        <p:nvSpPr>
          <p:cNvPr id="6" name="TextBox 5"/>
          <p:cNvSpPr txBox="1"/>
          <p:nvPr/>
        </p:nvSpPr>
        <p:spPr>
          <a:xfrm>
            <a:off x="248891" y="6469261"/>
            <a:ext cx="4423719" cy="2051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412750" rtl="0" eaLnBrk="1" fontAlgn="auto" latinLnBrk="0" hangingPunct="0">
              <a:lnSpc>
                <a:spcPct val="100000"/>
              </a:lnSpc>
              <a:spcBef>
                <a:spcPts val="0"/>
              </a:spcBef>
              <a:spcAft>
                <a:spcPts val="0"/>
              </a:spcAft>
              <a:buClrTx/>
              <a:buSzTx/>
              <a:buFontTx/>
              <a:buNone/>
              <a:tabLst/>
              <a:defRPr/>
            </a:pP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Scrum Inc.</a:t>
            </a:r>
            <a:r>
              <a:rPr kumimoji="0" lang="en-US" sz="1000" b="0" i="0" u="none" strike="noStrike" cap="none" spc="0" normalizeH="0" baseline="3000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1993 </a:t>
            </a:r>
            <a:r>
              <a:rPr kumimoji="0" lang="mr-IN"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Helvetica Neue"/>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2021</a:t>
            </a:r>
          </a:p>
        </p:txBody>
      </p:sp>
      <p:pic>
        <p:nvPicPr>
          <p:cNvPr id="7" name="Scrum Inc_CMYK.pdf" descr="Scrum Inc_CMYK.pdf">
            <a:extLst>
              <a:ext uri="{FF2B5EF4-FFF2-40B4-BE49-F238E27FC236}">
                <a16:creationId xmlns:a16="http://schemas.microsoft.com/office/drawing/2014/main" id="{BA5B7BC7-E6FA-EA4E-8252-C0FF28754C9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598169" y="6480935"/>
            <a:ext cx="1111015" cy="193511"/>
          </a:xfrm>
          <a:prstGeom prst="rect">
            <a:avLst/>
          </a:prstGeom>
          <a:ln w="12700">
            <a:miter lim="400000"/>
          </a:ln>
        </p:spPr>
      </p:pic>
      <p:sp>
        <p:nvSpPr>
          <p:cNvPr id="9" name="Slide Number">
            <a:extLst>
              <a:ext uri="{FF2B5EF4-FFF2-40B4-BE49-F238E27FC236}">
                <a16:creationId xmlns:a16="http://schemas.microsoft.com/office/drawing/2014/main" id="{983435F5-5368-4348-BC2B-12C344E9A7DC}"/>
              </a:ext>
            </a:extLst>
          </p:cNvPr>
          <p:cNvSpPr txBox="1">
            <a:spLocks/>
          </p:cNvSpPr>
          <p:nvPr/>
        </p:nvSpPr>
        <p:spPr>
          <a:xfrm>
            <a:off x="5987798" y="6475098"/>
            <a:ext cx="216406" cy="235962"/>
          </a:xfrm>
          <a:prstGeom prst="rect">
            <a:avLst/>
          </a:prstGeom>
          <a:ln w="12700">
            <a:miter lim="400000"/>
          </a:ln>
        </p:spPr>
        <p:txBody>
          <a:bodyPr wrap="none" lIns="25400" tIns="25400" rIns="25400" bIns="2540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Helvetica Neue Light"/>
                <a:ea typeface="Helvetica Neue Light"/>
                <a:cs typeface="Helvetica Neue Light"/>
                <a:sym typeface="Helvetica Neue Light"/>
              </a:defRPr>
            </a:lvl1pPr>
            <a:lvl2pPr marL="0" marR="0" indent="228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457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685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9144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11430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1371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600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828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fld id="{86CB4B4D-7CA3-9044-876B-883B54F8677D}" type="slidenum">
              <a:rPr lang="en-US" sz="1200" smtClean="0"/>
              <a:pPr/>
              <a:t>‹#›</a:t>
            </a:fld>
            <a:endParaRPr lang="en-US" sz="1200"/>
          </a:p>
        </p:txBody>
      </p:sp>
    </p:spTree>
    <p:extLst>
      <p:ext uri="{BB962C8B-B14F-4D97-AF65-F5344CB8AC3E}">
        <p14:creationId xmlns:p14="http://schemas.microsoft.com/office/powerpoint/2010/main" val="4287175080"/>
      </p:ext>
    </p:extLst>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396AF3-2FE2-F04A-AC38-BA2F16CFFDA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2D644D8-3948-8A49-9938-8F12CBF72AD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03FD70F-FB14-1341-BD7E-F95FCE595C59}"/>
              </a:ext>
            </a:extLst>
          </p:cNvPr>
          <p:cNvSpPr>
            <a:spLocks noGrp="1"/>
          </p:cNvSpPr>
          <p:nvPr>
            <p:ph type="dt" sz="half" idx="10"/>
          </p:nvPr>
        </p:nvSpPr>
        <p:spPr/>
        <p:txBody>
          <a:bodyPr/>
          <a:lstStyle/>
          <a:p>
            <a:fld id="{AEDFE168-A31C-7E43-BF54-8E17D78989FC}" type="datetimeFigureOut">
              <a:rPr lang="en-US" smtClean="0"/>
              <a:t>6/11/24</a:t>
            </a:fld>
            <a:endParaRPr lang="en-US"/>
          </a:p>
        </p:txBody>
      </p:sp>
      <p:sp>
        <p:nvSpPr>
          <p:cNvPr id="5" name="Footer Placeholder 4">
            <a:extLst>
              <a:ext uri="{FF2B5EF4-FFF2-40B4-BE49-F238E27FC236}">
                <a16:creationId xmlns:a16="http://schemas.microsoft.com/office/drawing/2014/main" id="{450970C8-2E67-2A46-AB7C-9D70C1FD92B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608D04-841C-844B-9ED1-EBF7FB902D8F}"/>
              </a:ext>
            </a:extLst>
          </p:cNvPr>
          <p:cNvSpPr>
            <a:spLocks noGrp="1"/>
          </p:cNvSpPr>
          <p:nvPr>
            <p:ph type="sldNum" sz="quarter" idx="12"/>
          </p:nvPr>
        </p:nvSpPr>
        <p:spPr/>
        <p:txBody>
          <a:bodyPr/>
          <a:lstStyle/>
          <a:p>
            <a:fld id="{81290390-3377-1643-A7EC-BBF5FD62BEB7}" type="slidenum">
              <a:rPr lang="en-US" smtClean="0"/>
              <a:t>‹#›</a:t>
            </a:fld>
            <a:endParaRPr lang="en-US"/>
          </a:p>
        </p:txBody>
      </p:sp>
    </p:spTree>
    <p:extLst>
      <p:ext uri="{BB962C8B-B14F-4D97-AF65-F5344CB8AC3E}">
        <p14:creationId xmlns:p14="http://schemas.microsoft.com/office/powerpoint/2010/main" val="65305993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62642-27F5-0942-B83F-9A8C6FDC2B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BC28B4E-79A1-FE48-A66D-EE6A6D6E8BA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2C9323-608B-FB4A-AF18-D55B9842C727}"/>
              </a:ext>
            </a:extLst>
          </p:cNvPr>
          <p:cNvSpPr>
            <a:spLocks noGrp="1"/>
          </p:cNvSpPr>
          <p:nvPr>
            <p:ph type="dt" sz="half" idx="10"/>
          </p:nvPr>
        </p:nvSpPr>
        <p:spPr/>
        <p:txBody>
          <a:bodyPr/>
          <a:lstStyle/>
          <a:p>
            <a:fld id="{AEDFE168-A31C-7E43-BF54-8E17D78989FC}" type="datetimeFigureOut">
              <a:rPr lang="en-US" smtClean="0"/>
              <a:t>6/11/24</a:t>
            </a:fld>
            <a:endParaRPr lang="en-US"/>
          </a:p>
        </p:txBody>
      </p:sp>
      <p:sp>
        <p:nvSpPr>
          <p:cNvPr id="5" name="Footer Placeholder 4">
            <a:extLst>
              <a:ext uri="{FF2B5EF4-FFF2-40B4-BE49-F238E27FC236}">
                <a16:creationId xmlns:a16="http://schemas.microsoft.com/office/drawing/2014/main" id="{BBEBF378-BB8B-884F-8BFA-F7E63A4181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CBF649-70AB-984B-887B-9C92C4A9A83A}"/>
              </a:ext>
            </a:extLst>
          </p:cNvPr>
          <p:cNvSpPr>
            <a:spLocks noGrp="1"/>
          </p:cNvSpPr>
          <p:nvPr>
            <p:ph type="sldNum" sz="quarter" idx="12"/>
          </p:nvPr>
        </p:nvSpPr>
        <p:spPr/>
        <p:txBody>
          <a:bodyPr/>
          <a:lstStyle/>
          <a:p>
            <a:fld id="{81290390-3377-1643-A7EC-BBF5FD62BEB7}" type="slidenum">
              <a:rPr lang="en-US" smtClean="0"/>
              <a:t>‹#›</a:t>
            </a:fld>
            <a:endParaRPr lang="en-US"/>
          </a:p>
        </p:txBody>
      </p:sp>
    </p:spTree>
    <p:extLst>
      <p:ext uri="{BB962C8B-B14F-4D97-AF65-F5344CB8AC3E}">
        <p14:creationId xmlns:p14="http://schemas.microsoft.com/office/powerpoint/2010/main" val="33060055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C61217-DCDA-7141-8704-69755E597750}"/>
              </a:ext>
            </a:extLst>
          </p:cNvPr>
          <p:cNvSpPr>
            <a:spLocks noGrp="1"/>
          </p:cNvSpPr>
          <p:nvPr>
            <p:ph type="title"/>
          </p:nvPr>
        </p:nvSpPr>
        <p:spPr/>
        <p:txBody>
          <a:bodyPr/>
          <a:lstStyle>
            <a:lvl1pPr>
              <a:defRPr b="0" i="0"/>
            </a:lvl1pPr>
          </a:lstStyle>
          <a:p>
            <a:r>
              <a:rPr lang="en-US"/>
              <a:t>Click to edit Master title style</a:t>
            </a:r>
          </a:p>
        </p:txBody>
      </p:sp>
      <p:sp>
        <p:nvSpPr>
          <p:cNvPr id="3" name="Content Placeholder 2">
            <a:extLst>
              <a:ext uri="{FF2B5EF4-FFF2-40B4-BE49-F238E27FC236}">
                <a16:creationId xmlns:a16="http://schemas.microsoft.com/office/drawing/2014/main" id="{158C27EB-69C6-024C-90CD-926453D1131D}"/>
              </a:ext>
            </a:extLst>
          </p:cNvPr>
          <p:cNvSpPr>
            <a:spLocks noGrp="1"/>
          </p:cNvSpPr>
          <p:nvPr>
            <p:ph sz="half" idx="1"/>
          </p:nvPr>
        </p:nvSpPr>
        <p:spPr>
          <a:xfrm>
            <a:off x="838200" y="1825625"/>
            <a:ext cx="5181600" cy="4351338"/>
          </a:xfrm>
        </p:spPr>
        <p:txBody>
          <a:bodyPr/>
          <a:lstStyle>
            <a:lvl1pPr>
              <a:defRPr b="0" i="0"/>
            </a:lvl1pPr>
            <a:lvl2pPr>
              <a:defRPr b="0" i="0"/>
            </a:lvl2pPr>
            <a:lvl3pPr>
              <a:defRPr b="0" i="0"/>
            </a:lvl3pPr>
            <a:lvl4pPr>
              <a:defRPr b="0" i="0"/>
            </a:lvl4pPr>
            <a:lvl5pPr>
              <a:defRPr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FFC7A2C-5CBB-9F48-99C6-6A72D3E3F63C}"/>
              </a:ext>
            </a:extLst>
          </p:cNvPr>
          <p:cNvSpPr>
            <a:spLocks noGrp="1"/>
          </p:cNvSpPr>
          <p:nvPr>
            <p:ph sz="half" idx="2"/>
          </p:nvPr>
        </p:nvSpPr>
        <p:spPr>
          <a:xfrm>
            <a:off x="6172200" y="1825625"/>
            <a:ext cx="5181600" cy="4351338"/>
          </a:xfrm>
        </p:spPr>
        <p:txBody>
          <a:bodyPr/>
          <a:lstStyle>
            <a:lvl1pPr>
              <a:defRPr b="0" i="0"/>
            </a:lvl1pPr>
            <a:lvl2pPr>
              <a:defRPr b="0" i="0"/>
            </a:lvl2pPr>
            <a:lvl3pPr>
              <a:defRPr b="0" i="0"/>
            </a:lvl3pPr>
            <a:lvl4pPr>
              <a:defRPr b="0" i="0"/>
            </a:lvl4pPr>
            <a:lvl5pPr>
              <a:defRPr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6082137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45D4D7-736E-2C4E-94B7-3E478FA270A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9D4558B-6CB7-4340-9643-8797B2D6915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043497DE-D152-AA41-A34B-8A94CA22040C}"/>
              </a:ext>
            </a:extLst>
          </p:cNvPr>
          <p:cNvSpPr>
            <a:spLocks noGrp="1"/>
          </p:cNvSpPr>
          <p:nvPr>
            <p:ph type="dt" sz="half" idx="10"/>
          </p:nvPr>
        </p:nvSpPr>
        <p:spPr/>
        <p:txBody>
          <a:bodyPr/>
          <a:lstStyle/>
          <a:p>
            <a:fld id="{AEDFE168-A31C-7E43-BF54-8E17D78989FC}" type="datetimeFigureOut">
              <a:rPr lang="en-US" smtClean="0"/>
              <a:t>6/11/24</a:t>
            </a:fld>
            <a:endParaRPr lang="en-US"/>
          </a:p>
        </p:txBody>
      </p:sp>
      <p:sp>
        <p:nvSpPr>
          <p:cNvPr id="5" name="Footer Placeholder 4">
            <a:extLst>
              <a:ext uri="{FF2B5EF4-FFF2-40B4-BE49-F238E27FC236}">
                <a16:creationId xmlns:a16="http://schemas.microsoft.com/office/drawing/2014/main" id="{9437F172-EBC7-AF45-BD0F-73F7062157E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AA6720-482B-CB45-AF82-24ECB2FBA544}"/>
              </a:ext>
            </a:extLst>
          </p:cNvPr>
          <p:cNvSpPr>
            <a:spLocks noGrp="1"/>
          </p:cNvSpPr>
          <p:nvPr>
            <p:ph type="sldNum" sz="quarter" idx="12"/>
          </p:nvPr>
        </p:nvSpPr>
        <p:spPr/>
        <p:txBody>
          <a:bodyPr/>
          <a:lstStyle/>
          <a:p>
            <a:fld id="{81290390-3377-1643-A7EC-BBF5FD62BEB7}" type="slidenum">
              <a:rPr lang="en-US" smtClean="0"/>
              <a:t>‹#›</a:t>
            </a:fld>
            <a:endParaRPr lang="en-US"/>
          </a:p>
        </p:txBody>
      </p:sp>
    </p:spTree>
    <p:extLst>
      <p:ext uri="{BB962C8B-B14F-4D97-AF65-F5344CB8AC3E}">
        <p14:creationId xmlns:p14="http://schemas.microsoft.com/office/powerpoint/2010/main" val="187764649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1D5356-48B6-0942-870F-D3FF9B32D3F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4D983FE-D2B1-8347-9B66-8978E23C0BB4}"/>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0C23BAF-9BA9-8C4C-8563-E6259058CD75}"/>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9CF595F-977E-F249-B797-3902415D5B88}"/>
              </a:ext>
            </a:extLst>
          </p:cNvPr>
          <p:cNvSpPr>
            <a:spLocks noGrp="1"/>
          </p:cNvSpPr>
          <p:nvPr>
            <p:ph type="dt" sz="half" idx="10"/>
          </p:nvPr>
        </p:nvSpPr>
        <p:spPr/>
        <p:txBody>
          <a:bodyPr/>
          <a:lstStyle/>
          <a:p>
            <a:fld id="{AEDFE168-A31C-7E43-BF54-8E17D78989FC}" type="datetimeFigureOut">
              <a:rPr lang="en-US" smtClean="0"/>
              <a:t>6/11/24</a:t>
            </a:fld>
            <a:endParaRPr lang="en-US"/>
          </a:p>
        </p:txBody>
      </p:sp>
      <p:sp>
        <p:nvSpPr>
          <p:cNvPr id="6" name="Footer Placeholder 5">
            <a:extLst>
              <a:ext uri="{FF2B5EF4-FFF2-40B4-BE49-F238E27FC236}">
                <a16:creationId xmlns:a16="http://schemas.microsoft.com/office/drawing/2014/main" id="{9FA81FF4-4297-D842-8094-96D01A69F9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D15EE09-3231-7743-B5FC-16763A0A3CFE}"/>
              </a:ext>
            </a:extLst>
          </p:cNvPr>
          <p:cNvSpPr>
            <a:spLocks noGrp="1"/>
          </p:cNvSpPr>
          <p:nvPr>
            <p:ph type="sldNum" sz="quarter" idx="12"/>
          </p:nvPr>
        </p:nvSpPr>
        <p:spPr/>
        <p:txBody>
          <a:bodyPr/>
          <a:lstStyle/>
          <a:p>
            <a:fld id="{81290390-3377-1643-A7EC-BBF5FD62BEB7}" type="slidenum">
              <a:rPr lang="en-US" smtClean="0"/>
              <a:t>‹#›</a:t>
            </a:fld>
            <a:endParaRPr lang="en-US"/>
          </a:p>
        </p:txBody>
      </p:sp>
    </p:spTree>
    <p:extLst>
      <p:ext uri="{BB962C8B-B14F-4D97-AF65-F5344CB8AC3E}">
        <p14:creationId xmlns:p14="http://schemas.microsoft.com/office/powerpoint/2010/main" val="93409216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69C10F-167F-474D-8852-19112A92771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9D35C82-FDBE-3645-8576-25BBBEF83B1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3B751DD1-3486-2F48-A9A3-74AE932CFD5A}"/>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07B21A3-5B57-1A40-9653-063D8C30C3A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4A428E2-3613-7945-A07B-FA822C6302C9}"/>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4B93210-7681-8C4C-A411-B43A322E4D89}"/>
              </a:ext>
            </a:extLst>
          </p:cNvPr>
          <p:cNvSpPr>
            <a:spLocks noGrp="1"/>
          </p:cNvSpPr>
          <p:nvPr>
            <p:ph type="dt" sz="half" idx="10"/>
          </p:nvPr>
        </p:nvSpPr>
        <p:spPr/>
        <p:txBody>
          <a:bodyPr/>
          <a:lstStyle/>
          <a:p>
            <a:fld id="{AEDFE168-A31C-7E43-BF54-8E17D78989FC}" type="datetimeFigureOut">
              <a:rPr lang="en-US" smtClean="0"/>
              <a:t>6/11/24</a:t>
            </a:fld>
            <a:endParaRPr lang="en-US"/>
          </a:p>
        </p:txBody>
      </p:sp>
      <p:sp>
        <p:nvSpPr>
          <p:cNvPr id="8" name="Footer Placeholder 7">
            <a:extLst>
              <a:ext uri="{FF2B5EF4-FFF2-40B4-BE49-F238E27FC236}">
                <a16:creationId xmlns:a16="http://schemas.microsoft.com/office/drawing/2014/main" id="{289CF43D-456D-6549-BF71-E89C89FF7C3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5E323B0-F991-3340-AE7C-890AED0EB90A}"/>
              </a:ext>
            </a:extLst>
          </p:cNvPr>
          <p:cNvSpPr>
            <a:spLocks noGrp="1"/>
          </p:cNvSpPr>
          <p:nvPr>
            <p:ph type="sldNum" sz="quarter" idx="12"/>
          </p:nvPr>
        </p:nvSpPr>
        <p:spPr/>
        <p:txBody>
          <a:bodyPr/>
          <a:lstStyle/>
          <a:p>
            <a:fld id="{81290390-3377-1643-A7EC-BBF5FD62BEB7}" type="slidenum">
              <a:rPr lang="en-US" smtClean="0"/>
              <a:t>‹#›</a:t>
            </a:fld>
            <a:endParaRPr lang="en-US"/>
          </a:p>
        </p:txBody>
      </p:sp>
    </p:spTree>
    <p:extLst>
      <p:ext uri="{BB962C8B-B14F-4D97-AF65-F5344CB8AC3E}">
        <p14:creationId xmlns:p14="http://schemas.microsoft.com/office/powerpoint/2010/main" val="342992707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E25861-C82F-3F43-B578-C0D55238406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ED66B32-8244-8C4F-B7FC-F9D4251F1D91}"/>
              </a:ext>
            </a:extLst>
          </p:cNvPr>
          <p:cNvSpPr>
            <a:spLocks noGrp="1"/>
          </p:cNvSpPr>
          <p:nvPr>
            <p:ph type="dt" sz="half" idx="10"/>
          </p:nvPr>
        </p:nvSpPr>
        <p:spPr/>
        <p:txBody>
          <a:bodyPr/>
          <a:lstStyle/>
          <a:p>
            <a:fld id="{AEDFE168-A31C-7E43-BF54-8E17D78989FC}" type="datetimeFigureOut">
              <a:rPr lang="en-US" smtClean="0"/>
              <a:t>6/11/24</a:t>
            </a:fld>
            <a:endParaRPr lang="en-US"/>
          </a:p>
        </p:txBody>
      </p:sp>
      <p:sp>
        <p:nvSpPr>
          <p:cNvPr id="4" name="Footer Placeholder 3">
            <a:extLst>
              <a:ext uri="{FF2B5EF4-FFF2-40B4-BE49-F238E27FC236}">
                <a16:creationId xmlns:a16="http://schemas.microsoft.com/office/drawing/2014/main" id="{0083FBB3-C6CC-714B-A425-6F582F91240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5072979-C572-0640-8FF3-6D1049C8B4FF}"/>
              </a:ext>
            </a:extLst>
          </p:cNvPr>
          <p:cNvSpPr>
            <a:spLocks noGrp="1"/>
          </p:cNvSpPr>
          <p:nvPr>
            <p:ph type="sldNum" sz="quarter" idx="12"/>
          </p:nvPr>
        </p:nvSpPr>
        <p:spPr/>
        <p:txBody>
          <a:bodyPr/>
          <a:lstStyle/>
          <a:p>
            <a:fld id="{81290390-3377-1643-A7EC-BBF5FD62BEB7}" type="slidenum">
              <a:rPr lang="en-US" smtClean="0"/>
              <a:t>‹#›</a:t>
            </a:fld>
            <a:endParaRPr lang="en-US"/>
          </a:p>
        </p:txBody>
      </p:sp>
    </p:spTree>
    <p:extLst>
      <p:ext uri="{BB962C8B-B14F-4D97-AF65-F5344CB8AC3E}">
        <p14:creationId xmlns:p14="http://schemas.microsoft.com/office/powerpoint/2010/main" val="238353463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F24B9DC-A8D9-0247-A81B-3BA096C190B3}"/>
              </a:ext>
            </a:extLst>
          </p:cNvPr>
          <p:cNvSpPr>
            <a:spLocks noGrp="1"/>
          </p:cNvSpPr>
          <p:nvPr>
            <p:ph type="dt" sz="half" idx="10"/>
          </p:nvPr>
        </p:nvSpPr>
        <p:spPr/>
        <p:txBody>
          <a:bodyPr/>
          <a:lstStyle/>
          <a:p>
            <a:fld id="{AEDFE168-A31C-7E43-BF54-8E17D78989FC}" type="datetimeFigureOut">
              <a:rPr lang="en-US" smtClean="0"/>
              <a:t>6/11/24</a:t>
            </a:fld>
            <a:endParaRPr lang="en-US"/>
          </a:p>
        </p:txBody>
      </p:sp>
      <p:sp>
        <p:nvSpPr>
          <p:cNvPr id="3" name="Footer Placeholder 2">
            <a:extLst>
              <a:ext uri="{FF2B5EF4-FFF2-40B4-BE49-F238E27FC236}">
                <a16:creationId xmlns:a16="http://schemas.microsoft.com/office/drawing/2014/main" id="{A43DD7AE-A4F0-E24C-9CC2-B633B908B56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3D9F6E1-47BB-2047-96CD-AA68EA20C238}"/>
              </a:ext>
            </a:extLst>
          </p:cNvPr>
          <p:cNvSpPr>
            <a:spLocks noGrp="1"/>
          </p:cNvSpPr>
          <p:nvPr>
            <p:ph type="sldNum" sz="quarter" idx="12"/>
          </p:nvPr>
        </p:nvSpPr>
        <p:spPr/>
        <p:txBody>
          <a:bodyPr/>
          <a:lstStyle/>
          <a:p>
            <a:fld id="{81290390-3377-1643-A7EC-BBF5FD62BEB7}" type="slidenum">
              <a:rPr lang="en-US" smtClean="0"/>
              <a:t>‹#›</a:t>
            </a:fld>
            <a:endParaRPr lang="en-US"/>
          </a:p>
        </p:txBody>
      </p:sp>
    </p:spTree>
    <p:extLst>
      <p:ext uri="{BB962C8B-B14F-4D97-AF65-F5344CB8AC3E}">
        <p14:creationId xmlns:p14="http://schemas.microsoft.com/office/powerpoint/2010/main" val="193000372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99B6C1-36DA-6941-8138-D95D51C7D2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FF287FF-BE01-5344-B7EE-54FE7CE2B09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0C2576F-6219-6441-93A7-F2B29160A0E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4A2A5BD-B8F6-654B-9DF3-3FB1239AE783}"/>
              </a:ext>
            </a:extLst>
          </p:cNvPr>
          <p:cNvSpPr>
            <a:spLocks noGrp="1"/>
          </p:cNvSpPr>
          <p:nvPr>
            <p:ph type="dt" sz="half" idx="10"/>
          </p:nvPr>
        </p:nvSpPr>
        <p:spPr/>
        <p:txBody>
          <a:bodyPr/>
          <a:lstStyle/>
          <a:p>
            <a:fld id="{AEDFE168-A31C-7E43-BF54-8E17D78989FC}" type="datetimeFigureOut">
              <a:rPr lang="en-US" smtClean="0"/>
              <a:t>6/11/24</a:t>
            </a:fld>
            <a:endParaRPr lang="en-US"/>
          </a:p>
        </p:txBody>
      </p:sp>
      <p:sp>
        <p:nvSpPr>
          <p:cNvPr id="6" name="Footer Placeholder 5">
            <a:extLst>
              <a:ext uri="{FF2B5EF4-FFF2-40B4-BE49-F238E27FC236}">
                <a16:creationId xmlns:a16="http://schemas.microsoft.com/office/drawing/2014/main" id="{A8F004A5-CEC4-F94D-BA64-CD06F5AB49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5CB1A65-EC04-9243-B143-4E3515CD673D}"/>
              </a:ext>
            </a:extLst>
          </p:cNvPr>
          <p:cNvSpPr>
            <a:spLocks noGrp="1"/>
          </p:cNvSpPr>
          <p:nvPr>
            <p:ph type="sldNum" sz="quarter" idx="12"/>
          </p:nvPr>
        </p:nvSpPr>
        <p:spPr/>
        <p:txBody>
          <a:bodyPr/>
          <a:lstStyle/>
          <a:p>
            <a:fld id="{81290390-3377-1643-A7EC-BBF5FD62BEB7}" type="slidenum">
              <a:rPr lang="en-US" smtClean="0"/>
              <a:t>‹#›</a:t>
            </a:fld>
            <a:endParaRPr lang="en-US"/>
          </a:p>
        </p:txBody>
      </p:sp>
    </p:spTree>
    <p:extLst>
      <p:ext uri="{BB962C8B-B14F-4D97-AF65-F5344CB8AC3E}">
        <p14:creationId xmlns:p14="http://schemas.microsoft.com/office/powerpoint/2010/main" val="11273784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2F4527-4820-1B40-961D-B6DE09AE19E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65BB03A-0C98-D746-ACFD-6A6D6895324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AEF5B3A-6EC3-C749-B368-BFF398ADF0C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18C1182-0F8D-FE41-B199-3F7C8F0D33B3}"/>
              </a:ext>
            </a:extLst>
          </p:cNvPr>
          <p:cNvSpPr>
            <a:spLocks noGrp="1"/>
          </p:cNvSpPr>
          <p:nvPr>
            <p:ph type="dt" sz="half" idx="10"/>
          </p:nvPr>
        </p:nvSpPr>
        <p:spPr/>
        <p:txBody>
          <a:bodyPr/>
          <a:lstStyle/>
          <a:p>
            <a:fld id="{AEDFE168-A31C-7E43-BF54-8E17D78989FC}" type="datetimeFigureOut">
              <a:rPr lang="en-US" smtClean="0"/>
              <a:t>6/11/24</a:t>
            </a:fld>
            <a:endParaRPr lang="en-US"/>
          </a:p>
        </p:txBody>
      </p:sp>
      <p:sp>
        <p:nvSpPr>
          <p:cNvPr id="6" name="Footer Placeholder 5">
            <a:extLst>
              <a:ext uri="{FF2B5EF4-FFF2-40B4-BE49-F238E27FC236}">
                <a16:creationId xmlns:a16="http://schemas.microsoft.com/office/drawing/2014/main" id="{1C69983E-1415-7442-85DC-EF9475A1123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D71B3F3-896D-A740-9677-6681E7A9FA76}"/>
              </a:ext>
            </a:extLst>
          </p:cNvPr>
          <p:cNvSpPr>
            <a:spLocks noGrp="1"/>
          </p:cNvSpPr>
          <p:nvPr>
            <p:ph type="sldNum" sz="quarter" idx="12"/>
          </p:nvPr>
        </p:nvSpPr>
        <p:spPr/>
        <p:txBody>
          <a:bodyPr/>
          <a:lstStyle/>
          <a:p>
            <a:fld id="{81290390-3377-1643-A7EC-BBF5FD62BEB7}" type="slidenum">
              <a:rPr lang="en-US" smtClean="0"/>
              <a:t>‹#›</a:t>
            </a:fld>
            <a:endParaRPr lang="en-US"/>
          </a:p>
        </p:txBody>
      </p:sp>
    </p:spTree>
    <p:extLst>
      <p:ext uri="{BB962C8B-B14F-4D97-AF65-F5344CB8AC3E}">
        <p14:creationId xmlns:p14="http://schemas.microsoft.com/office/powerpoint/2010/main" val="312027742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87FA1-CA4A-9243-A633-42C4D9E0A6C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A2D62E3-F80C-A340-8924-8477510BAC3E}"/>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204EFB-2695-544C-8B1D-D1004DA8FDA1}"/>
              </a:ext>
            </a:extLst>
          </p:cNvPr>
          <p:cNvSpPr>
            <a:spLocks noGrp="1"/>
          </p:cNvSpPr>
          <p:nvPr>
            <p:ph type="dt" sz="half" idx="10"/>
          </p:nvPr>
        </p:nvSpPr>
        <p:spPr/>
        <p:txBody>
          <a:bodyPr/>
          <a:lstStyle/>
          <a:p>
            <a:fld id="{AEDFE168-A31C-7E43-BF54-8E17D78989FC}" type="datetimeFigureOut">
              <a:rPr lang="en-US" smtClean="0"/>
              <a:t>6/11/24</a:t>
            </a:fld>
            <a:endParaRPr lang="en-US"/>
          </a:p>
        </p:txBody>
      </p:sp>
      <p:sp>
        <p:nvSpPr>
          <p:cNvPr id="5" name="Footer Placeholder 4">
            <a:extLst>
              <a:ext uri="{FF2B5EF4-FFF2-40B4-BE49-F238E27FC236}">
                <a16:creationId xmlns:a16="http://schemas.microsoft.com/office/drawing/2014/main" id="{91747345-78F1-1646-A4A7-5CE7B24EB2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79D55A-6844-3940-AAE3-C0B3174EB07A}"/>
              </a:ext>
            </a:extLst>
          </p:cNvPr>
          <p:cNvSpPr>
            <a:spLocks noGrp="1"/>
          </p:cNvSpPr>
          <p:nvPr>
            <p:ph type="sldNum" sz="quarter" idx="12"/>
          </p:nvPr>
        </p:nvSpPr>
        <p:spPr/>
        <p:txBody>
          <a:bodyPr/>
          <a:lstStyle/>
          <a:p>
            <a:fld id="{81290390-3377-1643-A7EC-BBF5FD62BEB7}" type="slidenum">
              <a:rPr lang="en-US" smtClean="0"/>
              <a:t>‹#›</a:t>
            </a:fld>
            <a:endParaRPr lang="en-US"/>
          </a:p>
        </p:txBody>
      </p:sp>
    </p:spTree>
    <p:extLst>
      <p:ext uri="{BB962C8B-B14F-4D97-AF65-F5344CB8AC3E}">
        <p14:creationId xmlns:p14="http://schemas.microsoft.com/office/powerpoint/2010/main" val="428596949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C3035CC-1932-1C4A-8FAD-16ADB8DBE81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B0E256C-37C7-CB40-A0D4-199D751D9399}"/>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79569E-D2DB-7E4D-A00B-70958FFA90F6}"/>
              </a:ext>
            </a:extLst>
          </p:cNvPr>
          <p:cNvSpPr>
            <a:spLocks noGrp="1"/>
          </p:cNvSpPr>
          <p:nvPr>
            <p:ph type="dt" sz="half" idx="10"/>
          </p:nvPr>
        </p:nvSpPr>
        <p:spPr/>
        <p:txBody>
          <a:bodyPr/>
          <a:lstStyle/>
          <a:p>
            <a:fld id="{AEDFE168-A31C-7E43-BF54-8E17D78989FC}" type="datetimeFigureOut">
              <a:rPr lang="en-US" smtClean="0"/>
              <a:t>6/11/24</a:t>
            </a:fld>
            <a:endParaRPr lang="en-US"/>
          </a:p>
        </p:txBody>
      </p:sp>
      <p:sp>
        <p:nvSpPr>
          <p:cNvPr id="5" name="Footer Placeholder 4">
            <a:extLst>
              <a:ext uri="{FF2B5EF4-FFF2-40B4-BE49-F238E27FC236}">
                <a16:creationId xmlns:a16="http://schemas.microsoft.com/office/drawing/2014/main" id="{CA4C5392-320B-3542-85DE-EB3824A891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69FAF3-1EE3-2E44-9DBE-66A1C9102B43}"/>
              </a:ext>
            </a:extLst>
          </p:cNvPr>
          <p:cNvSpPr>
            <a:spLocks noGrp="1"/>
          </p:cNvSpPr>
          <p:nvPr>
            <p:ph type="sldNum" sz="quarter" idx="12"/>
          </p:nvPr>
        </p:nvSpPr>
        <p:spPr/>
        <p:txBody>
          <a:bodyPr/>
          <a:lstStyle/>
          <a:p>
            <a:fld id="{81290390-3377-1643-A7EC-BBF5FD62BEB7}" type="slidenum">
              <a:rPr lang="en-US" smtClean="0"/>
              <a:t>‹#›</a:t>
            </a:fld>
            <a:endParaRPr lang="en-US"/>
          </a:p>
        </p:txBody>
      </p:sp>
    </p:spTree>
    <p:extLst>
      <p:ext uri="{BB962C8B-B14F-4D97-AF65-F5344CB8AC3E}">
        <p14:creationId xmlns:p14="http://schemas.microsoft.com/office/powerpoint/2010/main" val="263304738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9_Custom Layout">
    <p:spTree>
      <p:nvGrpSpPr>
        <p:cNvPr id="1" name=""/>
        <p:cNvGrpSpPr/>
        <p:nvPr/>
      </p:nvGrpSpPr>
      <p:grpSpPr>
        <a:xfrm>
          <a:off x="0" y="0"/>
          <a:ext cx="0" cy="0"/>
          <a:chOff x="0" y="0"/>
          <a:chExt cx="0" cy="0"/>
        </a:xfrm>
      </p:grpSpPr>
      <p:pic>
        <p:nvPicPr>
          <p:cNvPr id="5" name="Picture 4" descr="A room filled with furniture and a large window&#10;&#10;Description automatically generated">
            <a:extLst>
              <a:ext uri="{FF2B5EF4-FFF2-40B4-BE49-F238E27FC236}">
                <a16:creationId xmlns:a16="http://schemas.microsoft.com/office/drawing/2014/main" id="{8F67EE70-B13F-AD4A-B93F-377C14084E8E}"/>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7" name="Rectangle 6">
            <a:extLst>
              <a:ext uri="{FF2B5EF4-FFF2-40B4-BE49-F238E27FC236}">
                <a16:creationId xmlns:a16="http://schemas.microsoft.com/office/drawing/2014/main" id="{37F29542-A54B-8846-9D77-3D597B3CED22}"/>
              </a:ext>
            </a:extLst>
          </p:cNvPr>
          <p:cNvSpPr/>
          <p:nvPr/>
        </p:nvSpPr>
        <p:spPr>
          <a:xfrm>
            <a:off x="0" y="3305890"/>
            <a:ext cx="12192000" cy="246221"/>
          </a:xfrm>
          <a:prstGeom prst="rect">
            <a:avLst/>
          </a:prstGeom>
          <a:solidFill>
            <a:schemeClr val="tx1">
              <a:alpha val="7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mn-lt"/>
              <a:ea typeface="+mn-ea"/>
              <a:cs typeface="+mn-cs"/>
              <a:sym typeface="Helvetica Neue Medium"/>
            </a:endParaRPr>
          </a:p>
        </p:txBody>
      </p:sp>
      <p:sp>
        <p:nvSpPr>
          <p:cNvPr id="9" name="Text Placeholder 8">
            <a:extLst>
              <a:ext uri="{FF2B5EF4-FFF2-40B4-BE49-F238E27FC236}">
                <a16:creationId xmlns:a16="http://schemas.microsoft.com/office/drawing/2014/main" id="{71E66272-2059-1146-AB8C-E1143D2B970A}"/>
              </a:ext>
            </a:extLst>
          </p:cNvPr>
          <p:cNvSpPr>
            <a:spLocks noGrp="1"/>
          </p:cNvSpPr>
          <p:nvPr>
            <p:ph type="body" sz="quarter" idx="10" hasCustomPrompt="1"/>
          </p:nvPr>
        </p:nvSpPr>
        <p:spPr>
          <a:xfrm>
            <a:off x="2885678" y="2807891"/>
            <a:ext cx="6420644" cy="621110"/>
          </a:xfrm>
        </p:spPr>
        <p:txBody>
          <a:bodyPr>
            <a:normAutofit/>
          </a:bodyPr>
          <a:lstStyle>
            <a:lvl1pPr marL="0" indent="0" algn="ctr">
              <a:buNone/>
              <a:defRPr sz="3300" b="0" i="0">
                <a:solidFill>
                  <a:schemeClr val="bg1"/>
                </a:solidFill>
              </a:defRPr>
            </a:lvl1pPr>
            <a:lvl2pPr>
              <a:defRPr b="1">
                <a:solidFill>
                  <a:schemeClr val="bg1"/>
                </a:solidFill>
              </a:defRPr>
            </a:lvl2pPr>
            <a:lvl3pPr>
              <a:defRPr b="1">
                <a:solidFill>
                  <a:schemeClr val="bg1"/>
                </a:solidFill>
              </a:defRPr>
            </a:lvl3pPr>
            <a:lvl4pPr>
              <a:defRPr b="1">
                <a:solidFill>
                  <a:schemeClr val="bg1"/>
                </a:solidFill>
              </a:defRPr>
            </a:lvl4pPr>
            <a:lvl5pPr>
              <a:defRPr b="1">
                <a:solidFill>
                  <a:schemeClr val="bg1"/>
                </a:solidFill>
              </a:defRPr>
            </a:lvl5pPr>
          </a:lstStyle>
          <a:p>
            <a:pPr lvl="0"/>
            <a:r>
              <a:rPr lang="en-US"/>
              <a:t>Course Name</a:t>
            </a:r>
          </a:p>
        </p:txBody>
      </p:sp>
      <p:pic>
        <p:nvPicPr>
          <p:cNvPr id="11" name="Picture 10" descr="A picture containing building, drawing&#10;&#10;Description automatically generated">
            <a:extLst>
              <a:ext uri="{FF2B5EF4-FFF2-40B4-BE49-F238E27FC236}">
                <a16:creationId xmlns:a16="http://schemas.microsoft.com/office/drawing/2014/main" id="{3E38AABC-C3FD-BA4E-8BCA-BBBF393203A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029200" y="5740072"/>
            <a:ext cx="2133600" cy="544176"/>
          </a:xfrm>
          <a:prstGeom prst="rect">
            <a:avLst/>
          </a:prstGeom>
        </p:spPr>
      </p:pic>
      <p:sp>
        <p:nvSpPr>
          <p:cNvPr id="12" name="Text Placeholder 8">
            <a:extLst>
              <a:ext uri="{FF2B5EF4-FFF2-40B4-BE49-F238E27FC236}">
                <a16:creationId xmlns:a16="http://schemas.microsoft.com/office/drawing/2014/main" id="{38F320D6-BEAF-1D4F-8C5D-601094F47629}"/>
              </a:ext>
            </a:extLst>
          </p:cNvPr>
          <p:cNvSpPr>
            <a:spLocks noGrp="1"/>
          </p:cNvSpPr>
          <p:nvPr>
            <p:ph type="body" sz="quarter" idx="11" hasCustomPrompt="1"/>
          </p:nvPr>
        </p:nvSpPr>
        <p:spPr>
          <a:xfrm>
            <a:off x="2885678" y="3434056"/>
            <a:ext cx="6420644" cy="621110"/>
          </a:xfrm>
        </p:spPr>
        <p:txBody>
          <a:bodyPr>
            <a:normAutofit/>
          </a:bodyPr>
          <a:lstStyle>
            <a:lvl1pPr marL="0" indent="0" algn="ctr">
              <a:buNone/>
              <a:defRPr sz="2700" b="0" i="0">
                <a:solidFill>
                  <a:schemeClr val="bg1"/>
                </a:solidFill>
              </a:defRPr>
            </a:lvl1pPr>
            <a:lvl2pPr>
              <a:defRPr b="1">
                <a:solidFill>
                  <a:schemeClr val="bg1"/>
                </a:solidFill>
              </a:defRPr>
            </a:lvl2pPr>
            <a:lvl3pPr>
              <a:defRPr b="1">
                <a:solidFill>
                  <a:schemeClr val="bg1"/>
                </a:solidFill>
              </a:defRPr>
            </a:lvl3pPr>
            <a:lvl4pPr>
              <a:defRPr b="1">
                <a:solidFill>
                  <a:schemeClr val="bg1"/>
                </a:solidFill>
              </a:defRPr>
            </a:lvl4pPr>
            <a:lvl5pPr>
              <a:defRPr b="1">
                <a:solidFill>
                  <a:schemeClr val="bg1"/>
                </a:solidFill>
              </a:defRPr>
            </a:lvl5pPr>
          </a:lstStyle>
          <a:p>
            <a:pPr lvl="0"/>
            <a:r>
              <a:rPr lang="en-US"/>
              <a:t>Course Date</a:t>
            </a:r>
          </a:p>
        </p:txBody>
      </p:sp>
    </p:spTree>
    <p:extLst>
      <p:ext uri="{BB962C8B-B14F-4D97-AF65-F5344CB8AC3E}">
        <p14:creationId xmlns:p14="http://schemas.microsoft.com/office/powerpoint/2010/main" val="4163634367"/>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DEAB19-6BC5-754A-BD88-DDDE458FF23B}"/>
              </a:ext>
            </a:extLst>
          </p:cNvPr>
          <p:cNvSpPr>
            <a:spLocks noGrp="1"/>
          </p:cNvSpPr>
          <p:nvPr>
            <p:ph type="title"/>
          </p:nvPr>
        </p:nvSpPr>
        <p:spPr>
          <a:xfrm>
            <a:off x="839788" y="365125"/>
            <a:ext cx="10515600" cy="1325563"/>
          </a:xfrm>
        </p:spPr>
        <p:txBody>
          <a:bodyPr/>
          <a:lstStyle>
            <a:lvl1pPr>
              <a:defRPr b="0" i="0"/>
            </a:lvl1pPr>
          </a:lstStyle>
          <a:p>
            <a:r>
              <a:rPr lang="en-US"/>
              <a:t>Click to edit Master title style</a:t>
            </a:r>
          </a:p>
        </p:txBody>
      </p:sp>
      <p:sp>
        <p:nvSpPr>
          <p:cNvPr id="3" name="Text Placeholder 2">
            <a:extLst>
              <a:ext uri="{FF2B5EF4-FFF2-40B4-BE49-F238E27FC236}">
                <a16:creationId xmlns:a16="http://schemas.microsoft.com/office/drawing/2014/main" id="{D91689D8-E9AA-FD4E-B33B-7D3BC8EAB52C}"/>
              </a:ext>
            </a:extLst>
          </p:cNvPr>
          <p:cNvSpPr>
            <a:spLocks noGrp="1"/>
          </p:cNvSpPr>
          <p:nvPr>
            <p:ph type="body" idx="1"/>
          </p:nvPr>
        </p:nvSpPr>
        <p:spPr>
          <a:xfrm>
            <a:off x="839788" y="1681163"/>
            <a:ext cx="5157787" cy="823912"/>
          </a:xfrm>
        </p:spPr>
        <p:txBody>
          <a:bodyPr anchor="b"/>
          <a:lstStyle>
            <a:lvl1pPr marL="0" indent="0">
              <a:buNone/>
              <a:defRPr sz="2400" b="0" i="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6044FA0-7255-B541-B1B3-2099B7D4ECEE}"/>
              </a:ext>
            </a:extLst>
          </p:cNvPr>
          <p:cNvSpPr>
            <a:spLocks noGrp="1"/>
          </p:cNvSpPr>
          <p:nvPr>
            <p:ph sz="half" idx="2"/>
          </p:nvPr>
        </p:nvSpPr>
        <p:spPr>
          <a:xfrm>
            <a:off x="839788" y="2505075"/>
            <a:ext cx="5157787" cy="3684588"/>
          </a:xfrm>
        </p:spPr>
        <p:txBody>
          <a:bodyPr/>
          <a:lstStyle>
            <a:lvl1pPr>
              <a:defRPr b="0" i="0"/>
            </a:lvl1pPr>
            <a:lvl2pPr>
              <a:defRPr b="0" i="0"/>
            </a:lvl2pPr>
            <a:lvl3pPr>
              <a:defRPr b="0" i="0"/>
            </a:lvl3pPr>
            <a:lvl4pPr>
              <a:defRPr b="0" i="0"/>
            </a:lvl4pPr>
            <a:lvl5pPr>
              <a:defRPr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7EFED71-8365-ED40-940B-239314D16E15}"/>
              </a:ext>
            </a:extLst>
          </p:cNvPr>
          <p:cNvSpPr>
            <a:spLocks noGrp="1"/>
          </p:cNvSpPr>
          <p:nvPr>
            <p:ph type="body" sz="quarter" idx="3"/>
          </p:nvPr>
        </p:nvSpPr>
        <p:spPr>
          <a:xfrm>
            <a:off x="6172200" y="1681163"/>
            <a:ext cx="5183188" cy="823912"/>
          </a:xfrm>
        </p:spPr>
        <p:txBody>
          <a:bodyPr anchor="b"/>
          <a:lstStyle>
            <a:lvl1pPr marL="0" indent="0">
              <a:buNone/>
              <a:defRPr sz="2400" b="0" i="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1DEC58B-DFDE-C44A-B612-9F9501BF4FDA}"/>
              </a:ext>
            </a:extLst>
          </p:cNvPr>
          <p:cNvSpPr>
            <a:spLocks noGrp="1"/>
          </p:cNvSpPr>
          <p:nvPr>
            <p:ph sz="quarter" idx="4"/>
          </p:nvPr>
        </p:nvSpPr>
        <p:spPr>
          <a:xfrm>
            <a:off x="6172200" y="2505075"/>
            <a:ext cx="5183188" cy="3684588"/>
          </a:xfrm>
        </p:spPr>
        <p:txBody>
          <a:bodyPr/>
          <a:lstStyle>
            <a:lvl1pPr>
              <a:defRPr b="0" i="0"/>
            </a:lvl1pPr>
            <a:lvl2pPr>
              <a:defRPr b="0" i="0"/>
            </a:lvl2pPr>
            <a:lvl3pPr>
              <a:defRPr b="0" i="0"/>
            </a:lvl3pPr>
            <a:lvl4pPr>
              <a:defRPr b="0" i="0"/>
            </a:lvl4pPr>
            <a:lvl5pPr>
              <a:defRPr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1696270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Section Title">
    <p:spTree>
      <p:nvGrpSpPr>
        <p:cNvPr id="1" name=""/>
        <p:cNvGrpSpPr/>
        <p:nvPr/>
      </p:nvGrpSpPr>
      <p:grpSpPr>
        <a:xfrm>
          <a:off x="0" y="0"/>
          <a:ext cx="0" cy="0"/>
          <a:chOff x="0" y="0"/>
          <a:chExt cx="0" cy="0"/>
        </a:xfrm>
      </p:grpSpPr>
      <p:pic>
        <p:nvPicPr>
          <p:cNvPr id="14" name="Scrum Inc_CMYK.pdf" descr="Scrum Inc_CMYK.pdf"/>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826769" y="6475098"/>
            <a:ext cx="1111015" cy="193511"/>
          </a:xfrm>
          <a:prstGeom prst="rect">
            <a:avLst/>
          </a:prstGeom>
          <a:ln w="12700">
            <a:miter lim="400000"/>
          </a:ln>
        </p:spPr>
      </p:pic>
      <p:sp>
        <p:nvSpPr>
          <p:cNvPr id="2" name="TextBox 1"/>
          <p:cNvSpPr txBox="1"/>
          <p:nvPr/>
        </p:nvSpPr>
        <p:spPr>
          <a:xfrm>
            <a:off x="248891" y="6469261"/>
            <a:ext cx="4423719" cy="2051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412750" rtl="0" eaLnBrk="1" fontAlgn="auto" latinLnBrk="0" hangingPunct="0">
              <a:lnSpc>
                <a:spcPct val="100000"/>
              </a:lnSpc>
              <a:spcBef>
                <a:spcPts val="0"/>
              </a:spcBef>
              <a:spcAft>
                <a:spcPts val="0"/>
              </a:spcAft>
              <a:buClrTx/>
              <a:buSzTx/>
              <a:buFontTx/>
              <a:buNone/>
              <a:tabLst/>
              <a:defRPr/>
            </a:pP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Scrum Inc.</a:t>
            </a:r>
            <a:r>
              <a:rPr kumimoji="0" lang="en-US" sz="1000" b="0" i="0" u="none" strike="noStrike" cap="none" spc="0" normalizeH="0" baseline="3000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1993 </a:t>
            </a:r>
            <a:r>
              <a:rPr kumimoji="0" lang="mr-IN"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Helvetica Neue"/>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2021</a:t>
            </a:r>
          </a:p>
        </p:txBody>
      </p:sp>
      <p:sp>
        <p:nvSpPr>
          <p:cNvPr id="8" name="Text Placeholder 7"/>
          <p:cNvSpPr>
            <a:spLocks noGrp="1"/>
          </p:cNvSpPr>
          <p:nvPr>
            <p:ph type="body" sz="quarter" idx="10" hasCustomPrompt="1"/>
          </p:nvPr>
        </p:nvSpPr>
        <p:spPr>
          <a:xfrm>
            <a:off x="609600" y="2673142"/>
            <a:ext cx="5715104" cy="565359"/>
          </a:xfrm>
        </p:spPr>
        <p:txBody>
          <a:bodyPr anchor="t" anchorCtr="0">
            <a:noAutofit/>
          </a:bodyPr>
          <a:lstStyle>
            <a:lvl1pPr marL="0" indent="0">
              <a:buNone/>
              <a:defRPr sz="3300" b="0" i="0">
                <a:latin typeface="Calibri" panose="020F0502020204030204" pitchFamily="34" charset="0"/>
                <a:ea typeface="Open Sans" charset="0"/>
                <a:cs typeface="Calibri" panose="020F0502020204030204" pitchFamily="34" charset="0"/>
              </a:defRPr>
            </a:lvl1pPr>
            <a:lvl2pPr marL="317500" indent="0">
              <a:buNone/>
              <a:defRPr sz="3300" b="1">
                <a:latin typeface="Open Sans" charset="0"/>
                <a:ea typeface="Open Sans" charset="0"/>
                <a:cs typeface="Open Sans" charset="0"/>
              </a:defRPr>
            </a:lvl2pPr>
            <a:lvl3pPr marL="635000" indent="0">
              <a:buNone/>
              <a:defRPr sz="3300" b="1">
                <a:latin typeface="Open Sans" charset="0"/>
                <a:ea typeface="Open Sans" charset="0"/>
                <a:cs typeface="Open Sans" charset="0"/>
              </a:defRPr>
            </a:lvl3pPr>
            <a:lvl4pPr marL="952500" indent="0">
              <a:buNone/>
              <a:defRPr sz="3300" b="1">
                <a:latin typeface="Open Sans" charset="0"/>
                <a:ea typeface="Open Sans" charset="0"/>
                <a:cs typeface="Open Sans" charset="0"/>
              </a:defRPr>
            </a:lvl4pPr>
            <a:lvl5pPr marL="1270000" indent="0">
              <a:buNone/>
              <a:defRPr sz="3300" b="1">
                <a:latin typeface="Open Sans" charset="0"/>
                <a:ea typeface="Open Sans" charset="0"/>
                <a:cs typeface="Open Sans" charset="0"/>
              </a:defRPr>
            </a:lvl5pPr>
          </a:lstStyle>
          <a:p>
            <a:pPr lvl="0"/>
            <a:r>
              <a:rPr lang="en-US"/>
              <a:t>Click to edit section title</a:t>
            </a:r>
          </a:p>
        </p:txBody>
      </p:sp>
      <p:sp>
        <p:nvSpPr>
          <p:cNvPr id="16" name="Text Placeholder 7"/>
          <p:cNvSpPr>
            <a:spLocks noGrp="1"/>
          </p:cNvSpPr>
          <p:nvPr>
            <p:ph type="body" sz="quarter" idx="11" hasCustomPrompt="1"/>
          </p:nvPr>
        </p:nvSpPr>
        <p:spPr>
          <a:xfrm>
            <a:off x="609600" y="3274594"/>
            <a:ext cx="5715104" cy="960522"/>
          </a:xfrm>
        </p:spPr>
        <p:txBody>
          <a:bodyPr anchor="t" anchorCtr="0">
            <a:noAutofit/>
          </a:bodyPr>
          <a:lstStyle>
            <a:lvl1pPr marL="0" indent="0">
              <a:buNone/>
              <a:defRPr sz="2200" b="0" i="0">
                <a:latin typeface="Calibri" panose="020F0502020204030204" pitchFamily="34" charset="0"/>
                <a:ea typeface="Open Sans" charset="0"/>
                <a:cs typeface="Calibri" panose="020F0502020204030204" pitchFamily="34" charset="0"/>
              </a:defRPr>
            </a:lvl1pPr>
            <a:lvl2pPr marL="317500" indent="0">
              <a:buNone/>
              <a:defRPr sz="3300" b="1">
                <a:latin typeface="Open Sans" charset="0"/>
                <a:ea typeface="Open Sans" charset="0"/>
                <a:cs typeface="Open Sans" charset="0"/>
              </a:defRPr>
            </a:lvl2pPr>
            <a:lvl3pPr marL="635000" indent="0">
              <a:buNone/>
              <a:defRPr sz="3300" b="1">
                <a:latin typeface="Open Sans" charset="0"/>
                <a:ea typeface="Open Sans" charset="0"/>
                <a:cs typeface="Open Sans" charset="0"/>
              </a:defRPr>
            </a:lvl3pPr>
            <a:lvl4pPr marL="952500" indent="0">
              <a:buNone/>
              <a:defRPr sz="3300" b="1">
                <a:latin typeface="Open Sans" charset="0"/>
                <a:ea typeface="Open Sans" charset="0"/>
                <a:cs typeface="Open Sans" charset="0"/>
              </a:defRPr>
            </a:lvl4pPr>
            <a:lvl5pPr marL="1270000" indent="0">
              <a:buNone/>
              <a:defRPr sz="3300" b="1">
                <a:latin typeface="Open Sans" charset="0"/>
                <a:ea typeface="Open Sans" charset="0"/>
                <a:cs typeface="Open Sans" charset="0"/>
              </a:defRPr>
            </a:lvl5pPr>
          </a:lstStyle>
          <a:p>
            <a:pPr lvl="0"/>
            <a:r>
              <a:rPr lang="en-US"/>
              <a:t>Click to edit Master Description</a:t>
            </a:r>
          </a:p>
        </p:txBody>
      </p:sp>
      <p:pic>
        <p:nvPicPr>
          <p:cNvPr id="9" name="Picture 8"/>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324704" y="1073889"/>
            <a:ext cx="4193931" cy="6858000"/>
          </a:xfrm>
          <a:prstGeom prst="rect">
            <a:avLst/>
          </a:prstGeom>
        </p:spPr>
      </p:pic>
      <p:sp>
        <p:nvSpPr>
          <p:cNvPr id="11" name="Diamond 10"/>
          <p:cNvSpPr/>
          <p:nvPr/>
        </p:nvSpPr>
        <p:spPr>
          <a:xfrm>
            <a:off x="6468824" y="2074123"/>
            <a:ext cx="6485861" cy="489109"/>
          </a:xfrm>
          <a:prstGeom prst="diamond">
            <a:avLst/>
          </a:prstGeom>
          <a:solidFill>
            <a:srgbClr val="CC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0" name="Slide Number">
            <a:extLst>
              <a:ext uri="{FF2B5EF4-FFF2-40B4-BE49-F238E27FC236}">
                <a16:creationId xmlns:a16="http://schemas.microsoft.com/office/drawing/2014/main" id="{D28E3729-D258-8548-A180-88BCCD809753}"/>
              </a:ext>
            </a:extLst>
          </p:cNvPr>
          <p:cNvSpPr txBox="1">
            <a:spLocks noGrp="1"/>
          </p:cNvSpPr>
          <p:nvPr>
            <p:ph type="sldNum" sz="quarter" idx="2"/>
          </p:nvPr>
        </p:nvSpPr>
        <p:spPr>
          <a:xfrm>
            <a:off x="5815867" y="6475098"/>
            <a:ext cx="267702" cy="287258"/>
          </a:xfrm>
          <a:prstGeom prst="rect">
            <a:avLst/>
          </a:prstGeo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2513170573"/>
      </p:ext>
    </p:extLst>
  </p:cSld>
  <p:clrMapOvr>
    <a:masterClrMapping/>
  </p:clrMapOvr>
  <p:transition spd="med"/>
  <p:extLst>
    <p:ext uri="{DCECCB84-F9BA-43D5-87BE-67443E8EF086}">
      <p15:sldGuideLst xmlns:p15="http://schemas.microsoft.com/office/powerpoint/2012/main">
        <p15:guide id="1" orient="horz" pos="4080">
          <p15:clr>
            <a:srgbClr val="FBAE40"/>
          </p15:clr>
        </p15:guide>
        <p15:guide id="2" pos="768">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3" name="Picture Placeholder 2"/>
          <p:cNvSpPr>
            <a:spLocks noGrp="1"/>
          </p:cNvSpPr>
          <p:nvPr>
            <p:ph type="pic" sz="quarter" idx="17"/>
          </p:nvPr>
        </p:nvSpPr>
        <p:spPr>
          <a:xfrm>
            <a:off x="615158" y="2063014"/>
            <a:ext cx="2280707" cy="2278799"/>
          </a:xfrm>
        </p:spPr>
        <p:txBody>
          <a:bodyPr/>
          <a:lstStyle>
            <a:lvl1pPr>
              <a:defRPr b="0" i="0"/>
            </a:lvl1pPr>
          </a:lstStyle>
          <a:p>
            <a:r>
              <a:rPr lang="en-US"/>
              <a:t>Click icon to add picture</a:t>
            </a:r>
          </a:p>
        </p:txBody>
      </p:sp>
      <p:sp>
        <p:nvSpPr>
          <p:cNvPr id="45" name="Picture Placeholder 2"/>
          <p:cNvSpPr>
            <a:spLocks noGrp="1"/>
          </p:cNvSpPr>
          <p:nvPr>
            <p:ph type="pic" sz="quarter" idx="18"/>
          </p:nvPr>
        </p:nvSpPr>
        <p:spPr>
          <a:xfrm>
            <a:off x="6096000" y="2063014"/>
            <a:ext cx="2280707" cy="2278799"/>
          </a:xfrm>
        </p:spPr>
        <p:txBody>
          <a:bodyPr/>
          <a:lstStyle>
            <a:lvl1pPr>
              <a:defRPr b="0" i="0"/>
            </a:lvl1pPr>
          </a:lstStyle>
          <a:p>
            <a:r>
              <a:rPr lang="en-US"/>
              <a:t>Click icon to add picture</a:t>
            </a:r>
          </a:p>
        </p:txBody>
      </p:sp>
      <p:sp>
        <p:nvSpPr>
          <p:cNvPr id="7" name="Rectangle"/>
          <p:cNvSpPr/>
          <p:nvPr/>
        </p:nvSpPr>
        <p:spPr>
          <a:xfrm>
            <a:off x="12048365" y="-4234"/>
            <a:ext cx="156336" cy="6866468"/>
          </a:xfrm>
          <a:prstGeom prst="rect">
            <a:avLst/>
          </a:prstGeom>
          <a:solidFill>
            <a:srgbClr val="CC0000"/>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pic>
        <p:nvPicPr>
          <p:cNvPr id="8" name="Scrum Inc_CMYK.pdf" descr="Scrum Inc_CMYK.pdf"/>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826769" y="6475098"/>
            <a:ext cx="1111015" cy="193511"/>
          </a:xfrm>
          <a:prstGeom prst="rect">
            <a:avLst/>
          </a:prstGeom>
          <a:ln w="12700">
            <a:miter lim="400000"/>
          </a:ln>
        </p:spPr>
      </p:pic>
      <p:sp>
        <p:nvSpPr>
          <p:cNvPr id="22" name="Text Placeholder 7"/>
          <p:cNvSpPr>
            <a:spLocks noGrp="1"/>
          </p:cNvSpPr>
          <p:nvPr>
            <p:ph type="body" sz="quarter" idx="11" hasCustomPrompt="1"/>
          </p:nvPr>
        </p:nvSpPr>
        <p:spPr>
          <a:xfrm>
            <a:off x="3004416" y="2458303"/>
            <a:ext cx="2818868" cy="330556"/>
          </a:xfrm>
        </p:spPr>
        <p:txBody>
          <a:bodyPr anchor="t" anchorCtr="0">
            <a:noAutofit/>
          </a:bodyPr>
          <a:lstStyle>
            <a:lvl1pPr marL="0" indent="0">
              <a:buNone/>
              <a:defRPr sz="1800" b="0" i="0">
                <a:latin typeface="Calibri" panose="020F0502020204030204" pitchFamily="34" charset="0"/>
                <a:ea typeface="Open Sans" charset="0"/>
                <a:cs typeface="Calibri" panose="020F0502020204030204" pitchFamily="34" charset="0"/>
              </a:defRPr>
            </a:lvl1pPr>
            <a:lvl2pPr marL="317500" indent="0">
              <a:buNone/>
              <a:defRPr sz="3300" b="1">
                <a:latin typeface="Open Sans" charset="0"/>
                <a:ea typeface="Open Sans" charset="0"/>
                <a:cs typeface="Open Sans" charset="0"/>
              </a:defRPr>
            </a:lvl2pPr>
            <a:lvl3pPr marL="635000" indent="0">
              <a:buNone/>
              <a:defRPr sz="3300" b="1">
                <a:latin typeface="Open Sans" charset="0"/>
                <a:ea typeface="Open Sans" charset="0"/>
                <a:cs typeface="Open Sans" charset="0"/>
              </a:defRPr>
            </a:lvl3pPr>
            <a:lvl4pPr marL="952500" indent="0">
              <a:buNone/>
              <a:defRPr sz="3300" b="1">
                <a:latin typeface="Open Sans" charset="0"/>
                <a:ea typeface="Open Sans" charset="0"/>
                <a:cs typeface="Open Sans" charset="0"/>
              </a:defRPr>
            </a:lvl4pPr>
            <a:lvl5pPr marL="1270000" indent="0">
              <a:buNone/>
              <a:defRPr sz="3300" b="1">
                <a:latin typeface="Open Sans" charset="0"/>
                <a:ea typeface="Open Sans" charset="0"/>
                <a:cs typeface="Open Sans" charset="0"/>
              </a:defRPr>
            </a:lvl5pPr>
          </a:lstStyle>
          <a:p>
            <a:pPr lvl="0"/>
            <a:r>
              <a:rPr lang="en-US"/>
              <a:t>Jeff Sutherland</a:t>
            </a:r>
          </a:p>
        </p:txBody>
      </p:sp>
      <p:sp>
        <p:nvSpPr>
          <p:cNvPr id="23" name="Text Placeholder 7"/>
          <p:cNvSpPr>
            <a:spLocks noGrp="1"/>
          </p:cNvSpPr>
          <p:nvPr>
            <p:ph type="body" sz="quarter" idx="12" hasCustomPrompt="1"/>
          </p:nvPr>
        </p:nvSpPr>
        <p:spPr>
          <a:xfrm>
            <a:off x="3004416" y="2788858"/>
            <a:ext cx="2818868" cy="229789"/>
          </a:xfrm>
        </p:spPr>
        <p:txBody>
          <a:bodyPr anchor="t" anchorCtr="0">
            <a:noAutofit/>
          </a:bodyPr>
          <a:lstStyle>
            <a:lvl1pPr marL="0" indent="0">
              <a:buNone/>
              <a:defRPr sz="1200" b="0" i="0" baseline="0">
                <a:solidFill>
                  <a:srgbClr val="FF0000"/>
                </a:solidFill>
                <a:latin typeface="Calibri" panose="020F0502020204030204" pitchFamily="34" charset="0"/>
                <a:ea typeface="Open Sans" charset="0"/>
                <a:cs typeface="Calibri" panose="020F0502020204030204" pitchFamily="34" charset="0"/>
              </a:defRPr>
            </a:lvl1pPr>
            <a:lvl2pPr marL="317500" indent="0">
              <a:buNone/>
              <a:defRPr sz="3300" b="1">
                <a:latin typeface="Open Sans" charset="0"/>
                <a:ea typeface="Open Sans" charset="0"/>
                <a:cs typeface="Open Sans" charset="0"/>
              </a:defRPr>
            </a:lvl2pPr>
            <a:lvl3pPr marL="635000" indent="0">
              <a:buNone/>
              <a:defRPr sz="3300" b="1">
                <a:latin typeface="Open Sans" charset="0"/>
                <a:ea typeface="Open Sans" charset="0"/>
                <a:cs typeface="Open Sans" charset="0"/>
              </a:defRPr>
            </a:lvl3pPr>
            <a:lvl4pPr marL="952500" indent="0">
              <a:buNone/>
              <a:defRPr sz="3300" b="1">
                <a:latin typeface="Open Sans" charset="0"/>
                <a:ea typeface="Open Sans" charset="0"/>
                <a:cs typeface="Open Sans" charset="0"/>
              </a:defRPr>
            </a:lvl4pPr>
            <a:lvl5pPr marL="1270000" indent="0">
              <a:buNone/>
              <a:defRPr sz="3300" b="1">
                <a:latin typeface="Open Sans" charset="0"/>
                <a:ea typeface="Open Sans" charset="0"/>
                <a:cs typeface="Open Sans" charset="0"/>
              </a:defRPr>
            </a:lvl5pPr>
          </a:lstStyle>
          <a:p>
            <a:pPr lvl="0"/>
            <a:r>
              <a:rPr lang="en-US"/>
              <a:t>CO-CREATOR OF SCRUM</a:t>
            </a:r>
          </a:p>
        </p:txBody>
      </p:sp>
      <p:sp>
        <p:nvSpPr>
          <p:cNvPr id="24" name="Text Placeholder 7"/>
          <p:cNvSpPr>
            <a:spLocks noGrp="1"/>
          </p:cNvSpPr>
          <p:nvPr>
            <p:ph type="body" sz="quarter" idx="13" hasCustomPrompt="1"/>
          </p:nvPr>
        </p:nvSpPr>
        <p:spPr>
          <a:xfrm>
            <a:off x="3004416" y="3029190"/>
            <a:ext cx="2818868" cy="1328815"/>
          </a:xfrm>
        </p:spPr>
        <p:txBody>
          <a:bodyPr anchor="t" anchorCtr="0">
            <a:noAutofit/>
          </a:bodyPr>
          <a:lstStyle>
            <a:lvl1pPr marL="0" marR="0" indent="0" algn="l" defTabSz="412750" rtl="0" fontAlgn="auto" latinLnBrk="0" hangingPunct="0">
              <a:lnSpc>
                <a:spcPct val="100000"/>
              </a:lnSpc>
              <a:spcBef>
                <a:spcPts val="0"/>
              </a:spcBef>
              <a:spcAft>
                <a:spcPts val="0"/>
              </a:spcAft>
              <a:buClrTx/>
              <a:buSzTx/>
              <a:buFontTx/>
              <a:buNone/>
              <a:tabLst/>
              <a:defRPr sz="1400" b="0" i="0">
                <a:latin typeface="Calibri" panose="020F0502020204030204" pitchFamily="34" charset="0"/>
                <a:ea typeface="Open Sans" charset="0"/>
                <a:cs typeface="Calibri" panose="020F0502020204030204" pitchFamily="34" charset="0"/>
              </a:defRPr>
            </a:lvl1pPr>
            <a:lvl2pPr marL="317500" indent="0">
              <a:buNone/>
              <a:defRPr sz="3300" b="1">
                <a:latin typeface="Open Sans" charset="0"/>
                <a:ea typeface="Open Sans" charset="0"/>
                <a:cs typeface="Open Sans" charset="0"/>
              </a:defRPr>
            </a:lvl2pPr>
            <a:lvl3pPr marL="635000" indent="0">
              <a:buNone/>
              <a:defRPr sz="3300" b="1">
                <a:latin typeface="Open Sans" charset="0"/>
                <a:ea typeface="Open Sans" charset="0"/>
                <a:cs typeface="Open Sans" charset="0"/>
              </a:defRPr>
            </a:lvl3pPr>
            <a:lvl4pPr marL="952500" indent="0">
              <a:buNone/>
              <a:defRPr sz="3300" b="1">
                <a:latin typeface="Open Sans" charset="0"/>
                <a:ea typeface="Open Sans" charset="0"/>
                <a:cs typeface="Open Sans" charset="0"/>
              </a:defRPr>
            </a:lvl4pPr>
            <a:lvl5pPr marL="1270000" indent="0">
              <a:buNone/>
              <a:defRPr sz="3300" b="1">
                <a:latin typeface="Open Sans" charset="0"/>
                <a:ea typeface="Open Sans" charset="0"/>
                <a:cs typeface="Open Sans" charset="0"/>
              </a:defRPr>
            </a:lvl5pPr>
          </a:lstStyle>
          <a:p>
            <a:pPr marL="0" marR="0" indent="0" algn="l" defTabSz="825500" rtl="0" fontAlgn="auto" latinLnBrk="0" hangingPunct="0">
              <a:lnSpc>
                <a:spcPct val="100000"/>
              </a:lnSpc>
              <a:spcBef>
                <a:spcPts val="0"/>
              </a:spcBef>
              <a:spcAft>
                <a:spcPts val="0"/>
              </a:spcAft>
              <a:buClrTx/>
              <a:buSzTx/>
              <a:buFontTx/>
              <a:buNone/>
              <a:tabLst/>
            </a:pPr>
            <a:r>
              <a:rPr kumimoji="0" lang="en-US" sz="1400" b="0" i="0" u="none" strike="noStrike" cap="none" spc="0" normalizeH="0" baseline="0">
                <a:ln>
                  <a:noFill/>
                </a:ln>
                <a:solidFill>
                  <a:srgbClr val="000000"/>
                </a:solidFill>
                <a:effectLst/>
                <a:uFillTx/>
                <a:latin typeface="Open Sans" charset="0"/>
                <a:ea typeface="Open Sans" charset="0"/>
                <a:cs typeface="Open Sans" charset="0"/>
                <a:sym typeface="Helvetica Neue"/>
              </a:rPr>
              <a:t>Author of The Art of Doing Twice the Work in Half the Time. Signatory of the Agile Manifesto.</a:t>
            </a:r>
          </a:p>
        </p:txBody>
      </p:sp>
      <p:sp>
        <p:nvSpPr>
          <p:cNvPr id="25" name="Text Placeholder 7"/>
          <p:cNvSpPr>
            <a:spLocks noGrp="1"/>
          </p:cNvSpPr>
          <p:nvPr>
            <p:ph type="body" sz="quarter" idx="14" hasCustomPrompt="1"/>
          </p:nvPr>
        </p:nvSpPr>
        <p:spPr>
          <a:xfrm>
            <a:off x="8479854" y="2458303"/>
            <a:ext cx="2799128" cy="324383"/>
          </a:xfrm>
        </p:spPr>
        <p:txBody>
          <a:bodyPr anchor="t" anchorCtr="0">
            <a:noAutofit/>
          </a:bodyPr>
          <a:lstStyle>
            <a:lvl1pPr marL="0" marR="0" indent="0" algn="l" defTabSz="412750" rtl="0" fontAlgn="auto" latinLnBrk="0" hangingPunct="0">
              <a:lnSpc>
                <a:spcPct val="100000"/>
              </a:lnSpc>
              <a:spcBef>
                <a:spcPts val="0"/>
              </a:spcBef>
              <a:spcAft>
                <a:spcPts val="0"/>
              </a:spcAft>
              <a:buClrTx/>
              <a:buSzTx/>
              <a:buFontTx/>
              <a:buNone/>
              <a:tabLst/>
              <a:defRPr sz="1800" b="0" i="0">
                <a:latin typeface="Calibri" panose="020F0502020204030204" pitchFamily="34" charset="0"/>
                <a:ea typeface="Open Sans" charset="0"/>
                <a:cs typeface="Calibri" panose="020F0502020204030204" pitchFamily="34" charset="0"/>
              </a:defRPr>
            </a:lvl1pPr>
            <a:lvl2pPr marL="317500" indent="0">
              <a:buNone/>
              <a:defRPr sz="3300" b="1">
                <a:latin typeface="Open Sans" charset="0"/>
                <a:ea typeface="Open Sans" charset="0"/>
                <a:cs typeface="Open Sans" charset="0"/>
              </a:defRPr>
            </a:lvl2pPr>
            <a:lvl3pPr marL="635000" indent="0">
              <a:buNone/>
              <a:defRPr sz="3300" b="1">
                <a:latin typeface="Open Sans" charset="0"/>
                <a:ea typeface="Open Sans" charset="0"/>
                <a:cs typeface="Open Sans" charset="0"/>
              </a:defRPr>
            </a:lvl3pPr>
            <a:lvl4pPr marL="952500" indent="0">
              <a:buNone/>
              <a:defRPr sz="3300" b="1">
                <a:latin typeface="Open Sans" charset="0"/>
                <a:ea typeface="Open Sans" charset="0"/>
                <a:cs typeface="Open Sans" charset="0"/>
              </a:defRPr>
            </a:lvl4pPr>
            <a:lvl5pPr marL="1270000" indent="0">
              <a:buNone/>
              <a:defRPr sz="3300" b="1">
                <a:latin typeface="Open Sans" charset="0"/>
                <a:ea typeface="Open Sans" charset="0"/>
                <a:cs typeface="Open Sans" charset="0"/>
              </a:defRPr>
            </a:lvl5pPr>
          </a:lstStyle>
          <a:p>
            <a:pPr marL="0" marR="0" indent="0" algn="l" defTabSz="825500" rtl="0" fontAlgn="auto" latinLnBrk="0" hangingPunct="0">
              <a:lnSpc>
                <a:spcPct val="100000"/>
              </a:lnSpc>
              <a:spcBef>
                <a:spcPts val="0"/>
              </a:spcBef>
              <a:spcAft>
                <a:spcPts val="0"/>
              </a:spcAft>
              <a:buClrTx/>
              <a:buSzTx/>
              <a:buFontTx/>
              <a:buNone/>
              <a:tabLst/>
            </a:pPr>
            <a:r>
              <a:rPr kumimoji="0" lang="en-US" sz="1800" b="1" i="0" u="none" strike="noStrike" cap="none" spc="0" normalizeH="0" baseline="0">
                <a:ln>
                  <a:noFill/>
                </a:ln>
                <a:solidFill>
                  <a:srgbClr val="000000"/>
                </a:solidFill>
                <a:effectLst/>
                <a:uFillTx/>
                <a:latin typeface="Open Sans" charset="0"/>
                <a:ea typeface="Open Sans" charset="0"/>
                <a:cs typeface="Open Sans" charset="0"/>
                <a:sym typeface="Helvetica Neue"/>
              </a:rPr>
              <a:t>Mark Buckner</a:t>
            </a:r>
          </a:p>
        </p:txBody>
      </p:sp>
      <p:sp>
        <p:nvSpPr>
          <p:cNvPr id="26" name="Text Placeholder 7"/>
          <p:cNvSpPr>
            <a:spLocks noGrp="1"/>
          </p:cNvSpPr>
          <p:nvPr>
            <p:ph type="body" sz="quarter" idx="15" hasCustomPrompt="1"/>
          </p:nvPr>
        </p:nvSpPr>
        <p:spPr>
          <a:xfrm>
            <a:off x="8479854" y="2788858"/>
            <a:ext cx="2799128" cy="229789"/>
          </a:xfrm>
        </p:spPr>
        <p:txBody>
          <a:bodyPr anchor="t" anchorCtr="0">
            <a:noAutofit/>
          </a:bodyPr>
          <a:lstStyle>
            <a:lvl1pPr marL="0" marR="0" indent="0" algn="l" defTabSz="412750" rtl="0" eaLnBrk="1" fontAlgn="auto" latinLnBrk="0" hangingPunct="0">
              <a:lnSpc>
                <a:spcPct val="100000"/>
              </a:lnSpc>
              <a:spcBef>
                <a:spcPts val="0"/>
              </a:spcBef>
              <a:spcAft>
                <a:spcPts val="0"/>
              </a:spcAft>
              <a:buClrTx/>
              <a:buSzTx/>
              <a:buFontTx/>
              <a:buNone/>
              <a:tabLst/>
              <a:defRPr sz="1200" b="0" i="0" baseline="0">
                <a:solidFill>
                  <a:srgbClr val="FF0000"/>
                </a:solidFill>
                <a:latin typeface="Calibri" panose="020F0502020204030204" pitchFamily="34" charset="0"/>
                <a:ea typeface="Open Sans" charset="0"/>
                <a:cs typeface="Calibri" panose="020F0502020204030204" pitchFamily="34" charset="0"/>
              </a:defRPr>
            </a:lvl1pPr>
            <a:lvl2pPr marL="317500" indent="0">
              <a:buNone/>
              <a:defRPr sz="3300" b="1">
                <a:latin typeface="Open Sans" charset="0"/>
                <a:ea typeface="Open Sans" charset="0"/>
                <a:cs typeface="Open Sans" charset="0"/>
              </a:defRPr>
            </a:lvl2pPr>
            <a:lvl3pPr marL="635000" indent="0">
              <a:buNone/>
              <a:defRPr sz="3300" b="1">
                <a:latin typeface="Open Sans" charset="0"/>
                <a:ea typeface="Open Sans" charset="0"/>
                <a:cs typeface="Open Sans" charset="0"/>
              </a:defRPr>
            </a:lvl3pPr>
            <a:lvl4pPr marL="952500" indent="0">
              <a:buNone/>
              <a:defRPr sz="3300" b="1">
                <a:latin typeface="Open Sans" charset="0"/>
                <a:ea typeface="Open Sans" charset="0"/>
                <a:cs typeface="Open Sans" charset="0"/>
              </a:defRPr>
            </a:lvl4pPr>
            <a:lvl5pPr marL="1270000" indent="0">
              <a:buNone/>
              <a:defRPr sz="3300" b="1">
                <a:latin typeface="Open Sans" charset="0"/>
                <a:ea typeface="Open Sans" charset="0"/>
                <a:cs typeface="Open Sans" charset="0"/>
              </a:defRPr>
            </a:lvl5pPr>
          </a:lstStyle>
          <a:p>
            <a:pPr marL="0" marR="0" indent="0" algn="l" defTabSz="8255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a:ln>
                  <a:noFill/>
                </a:ln>
                <a:solidFill>
                  <a:srgbClr val="FF0000"/>
                </a:solidFill>
                <a:effectLst/>
                <a:uFillTx/>
                <a:latin typeface="Open Sans" charset="0"/>
                <a:ea typeface="Open Sans" charset="0"/>
                <a:cs typeface="Open Sans" charset="0"/>
                <a:sym typeface="Helvetica Neue"/>
              </a:rPr>
              <a:t>PRINCIPAL CONSULTANT, TRAINER</a:t>
            </a:r>
          </a:p>
        </p:txBody>
      </p:sp>
      <p:sp>
        <p:nvSpPr>
          <p:cNvPr id="27" name="Text Placeholder 7"/>
          <p:cNvSpPr>
            <a:spLocks noGrp="1"/>
          </p:cNvSpPr>
          <p:nvPr>
            <p:ph type="body" sz="quarter" idx="16" hasCustomPrompt="1"/>
          </p:nvPr>
        </p:nvSpPr>
        <p:spPr>
          <a:xfrm>
            <a:off x="8479854" y="3029190"/>
            <a:ext cx="2799128" cy="1304000"/>
          </a:xfrm>
        </p:spPr>
        <p:txBody>
          <a:bodyPr anchor="t" anchorCtr="0">
            <a:noAutofit/>
          </a:bodyPr>
          <a:lstStyle>
            <a:lvl1pPr marL="0" marR="0" indent="0" algn="l" defTabSz="412750" rtl="0" fontAlgn="auto" latinLnBrk="0" hangingPunct="0">
              <a:lnSpc>
                <a:spcPct val="100000"/>
              </a:lnSpc>
              <a:spcBef>
                <a:spcPts val="0"/>
              </a:spcBef>
              <a:spcAft>
                <a:spcPts val="0"/>
              </a:spcAft>
              <a:buClrTx/>
              <a:buSzTx/>
              <a:buFontTx/>
              <a:buNone/>
              <a:tabLst/>
              <a:defRPr sz="1400" b="0" i="0">
                <a:latin typeface="Calibri" panose="020F0502020204030204" pitchFamily="34" charset="0"/>
                <a:ea typeface="Open Sans" charset="0"/>
                <a:cs typeface="Calibri" panose="020F0502020204030204" pitchFamily="34" charset="0"/>
              </a:defRPr>
            </a:lvl1pPr>
            <a:lvl2pPr marL="317500" indent="0">
              <a:buNone/>
              <a:defRPr sz="3300" b="1">
                <a:latin typeface="Open Sans" charset="0"/>
                <a:ea typeface="Open Sans" charset="0"/>
                <a:cs typeface="Open Sans" charset="0"/>
              </a:defRPr>
            </a:lvl2pPr>
            <a:lvl3pPr marL="635000" indent="0">
              <a:buNone/>
              <a:defRPr sz="3300" b="1">
                <a:latin typeface="Open Sans" charset="0"/>
                <a:ea typeface="Open Sans" charset="0"/>
                <a:cs typeface="Open Sans" charset="0"/>
              </a:defRPr>
            </a:lvl3pPr>
            <a:lvl4pPr marL="952500" indent="0">
              <a:buNone/>
              <a:defRPr sz="3300" b="1">
                <a:latin typeface="Open Sans" charset="0"/>
                <a:ea typeface="Open Sans" charset="0"/>
                <a:cs typeface="Open Sans" charset="0"/>
              </a:defRPr>
            </a:lvl4pPr>
            <a:lvl5pPr marL="1270000" indent="0">
              <a:buNone/>
              <a:defRPr sz="3300" b="1">
                <a:latin typeface="Open Sans" charset="0"/>
                <a:ea typeface="Open Sans" charset="0"/>
                <a:cs typeface="Open Sans" charset="0"/>
              </a:defRPr>
            </a:lvl5pPr>
          </a:lstStyle>
          <a:p>
            <a:pPr marL="0" marR="0" indent="0" algn="l" defTabSz="825500" rtl="0" fontAlgn="auto" latinLnBrk="0" hangingPunct="0">
              <a:lnSpc>
                <a:spcPct val="100000"/>
              </a:lnSpc>
              <a:spcBef>
                <a:spcPts val="0"/>
              </a:spcBef>
              <a:spcAft>
                <a:spcPts val="0"/>
              </a:spcAft>
              <a:buClrTx/>
              <a:buSzTx/>
              <a:buFontTx/>
              <a:buNone/>
              <a:tabLst/>
            </a:pPr>
            <a:r>
              <a:rPr kumimoji="0" lang="en-US" sz="1400" b="0" i="0" u="none" strike="noStrike" cap="none" spc="0" normalizeH="0" baseline="0">
                <a:ln>
                  <a:noFill/>
                </a:ln>
                <a:solidFill>
                  <a:srgbClr val="000000"/>
                </a:solidFill>
                <a:effectLst/>
                <a:uFillTx/>
                <a:latin typeface="Open Sans" charset="0"/>
                <a:ea typeface="Open Sans" charset="0"/>
                <a:cs typeface="Open Sans" charset="0"/>
                <a:sym typeface="Helvetica Neue"/>
              </a:rPr>
              <a:t>Dr. Mark Buckner has over 32 years of experience in R&amp;D leadership, strategic planning, coordination, and execution.</a:t>
            </a:r>
          </a:p>
        </p:txBody>
      </p:sp>
      <p:sp>
        <p:nvSpPr>
          <p:cNvPr id="17" name="TextBox 16"/>
          <p:cNvSpPr txBox="1"/>
          <p:nvPr/>
        </p:nvSpPr>
        <p:spPr>
          <a:xfrm>
            <a:off x="248891" y="6469261"/>
            <a:ext cx="4423719" cy="2051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412750" rtl="0" eaLnBrk="1" fontAlgn="auto" latinLnBrk="0" hangingPunct="0">
              <a:lnSpc>
                <a:spcPct val="100000"/>
              </a:lnSpc>
              <a:spcBef>
                <a:spcPts val="0"/>
              </a:spcBef>
              <a:spcAft>
                <a:spcPts val="0"/>
              </a:spcAft>
              <a:buClrTx/>
              <a:buSzTx/>
              <a:buFontTx/>
              <a:buNone/>
              <a:tabLst/>
              <a:defRPr/>
            </a:pP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Scrum Inc.</a:t>
            </a:r>
            <a:r>
              <a:rPr kumimoji="0" lang="en-US" sz="1000" b="0" i="0" u="none" strike="noStrike" cap="none" spc="0" normalizeH="0" baseline="3000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1993 </a:t>
            </a:r>
            <a:r>
              <a:rPr kumimoji="0" lang="mr-IN"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Helvetica Neue"/>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2021</a:t>
            </a:r>
          </a:p>
        </p:txBody>
      </p:sp>
      <p:sp>
        <p:nvSpPr>
          <p:cNvPr id="15" name="Slide Number">
            <a:extLst>
              <a:ext uri="{FF2B5EF4-FFF2-40B4-BE49-F238E27FC236}">
                <a16:creationId xmlns:a16="http://schemas.microsoft.com/office/drawing/2014/main" id="{D6B1A56F-615E-4E47-ADA8-8228D427C64A}"/>
              </a:ext>
            </a:extLst>
          </p:cNvPr>
          <p:cNvSpPr txBox="1">
            <a:spLocks noGrp="1"/>
          </p:cNvSpPr>
          <p:nvPr>
            <p:ph type="sldNum" sz="quarter" idx="2"/>
          </p:nvPr>
        </p:nvSpPr>
        <p:spPr>
          <a:xfrm>
            <a:off x="5815867" y="6475098"/>
            <a:ext cx="267702" cy="287258"/>
          </a:xfrm>
          <a:prstGeom prst="rect">
            <a:avLst/>
          </a:prstGeo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784409215"/>
      </p:ext>
    </p:extLst>
  </p:cSld>
  <p:clrMapOvr>
    <a:masterClrMapping/>
  </p:clrMapOvr>
  <p:transition spd="med"/>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Content/Image A">
    <p:spTree>
      <p:nvGrpSpPr>
        <p:cNvPr id="1" name=""/>
        <p:cNvGrpSpPr/>
        <p:nvPr/>
      </p:nvGrpSpPr>
      <p:grpSpPr>
        <a:xfrm>
          <a:off x="0" y="0"/>
          <a:ext cx="0" cy="0"/>
          <a:chOff x="0" y="0"/>
          <a:chExt cx="0" cy="0"/>
        </a:xfrm>
      </p:grpSpPr>
      <p:sp>
        <p:nvSpPr>
          <p:cNvPr id="3" name="Rectangle 2"/>
          <p:cNvSpPr/>
          <p:nvPr/>
        </p:nvSpPr>
        <p:spPr>
          <a:xfrm>
            <a:off x="7925178" y="3388440"/>
            <a:ext cx="2791009" cy="246221"/>
          </a:xfrm>
          <a:prstGeom prst="rect">
            <a:avLst/>
          </a:prstGeom>
          <a:solidFill>
            <a:srgbClr val="CC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02" name="Rectangle"/>
          <p:cNvSpPr/>
          <p:nvPr/>
        </p:nvSpPr>
        <p:spPr>
          <a:xfrm>
            <a:off x="12048365" y="-4234"/>
            <a:ext cx="156336" cy="6866468"/>
          </a:xfrm>
          <a:prstGeom prst="rect">
            <a:avLst/>
          </a:prstGeom>
          <a:solidFill>
            <a:srgbClr val="CC0000"/>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pic>
        <p:nvPicPr>
          <p:cNvPr id="103" name="Scrum Inc_CMYK.pdf" descr="Scrum Inc_CMYK.pdf"/>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826769" y="6475098"/>
            <a:ext cx="1111015" cy="193511"/>
          </a:xfrm>
          <a:prstGeom prst="rect">
            <a:avLst/>
          </a:prstGeom>
          <a:ln w="12700">
            <a:miter lim="400000"/>
          </a:ln>
        </p:spPr>
      </p:pic>
      <p:sp>
        <p:nvSpPr>
          <p:cNvPr id="11" name="Body Level One…"/>
          <p:cNvSpPr txBox="1">
            <a:spLocks noGrp="1"/>
          </p:cNvSpPr>
          <p:nvPr>
            <p:ph type="body" sz="half" idx="1"/>
          </p:nvPr>
        </p:nvSpPr>
        <p:spPr>
          <a:xfrm>
            <a:off x="574537" y="1302918"/>
            <a:ext cx="6391747" cy="4716882"/>
          </a:xfrm>
          <a:prstGeom prst="rect">
            <a:avLst/>
          </a:prstGeom>
        </p:spPr>
        <p:txBody>
          <a:bodyPr anchor="ctr" anchorCtr="0">
            <a:noAutofit/>
          </a:bodyPr>
          <a:lstStyle>
            <a:lvl1pPr marL="279400" indent="-279400">
              <a:spcBef>
                <a:spcPts val="2250"/>
              </a:spcBef>
              <a:defRPr sz="1900" b="0" i="0">
                <a:latin typeface="Calibri" panose="020F0502020204030204" pitchFamily="34" charset="0"/>
                <a:ea typeface="Open Sans" charset="0"/>
                <a:cs typeface="Calibri" panose="020F0502020204030204" pitchFamily="34" charset="0"/>
                <a:sym typeface="Verdana"/>
              </a:defRPr>
            </a:lvl1pPr>
            <a:lvl2pPr marL="558800" indent="-279400">
              <a:spcBef>
                <a:spcPts val="2250"/>
              </a:spcBef>
              <a:defRPr sz="1900" b="0" i="0">
                <a:latin typeface="Calibri" panose="020F0502020204030204" pitchFamily="34" charset="0"/>
                <a:ea typeface="Open Sans" charset="0"/>
                <a:cs typeface="Calibri" panose="020F0502020204030204" pitchFamily="34" charset="0"/>
                <a:sym typeface="Verdana"/>
              </a:defRPr>
            </a:lvl2pPr>
            <a:lvl3pPr marL="838200" indent="-279400">
              <a:spcBef>
                <a:spcPts val="2250"/>
              </a:spcBef>
              <a:defRPr sz="1900" b="0" i="0">
                <a:latin typeface="Calibri" panose="020F0502020204030204" pitchFamily="34" charset="0"/>
                <a:ea typeface="Open Sans" charset="0"/>
                <a:cs typeface="Calibri" panose="020F0502020204030204" pitchFamily="34" charset="0"/>
                <a:sym typeface="Verdana"/>
              </a:defRPr>
            </a:lvl3pPr>
            <a:lvl4pPr marL="1117600" indent="-279400">
              <a:spcBef>
                <a:spcPts val="2250"/>
              </a:spcBef>
              <a:defRPr sz="1900" b="0" i="0">
                <a:latin typeface="Calibri" panose="020F0502020204030204" pitchFamily="34" charset="0"/>
                <a:ea typeface="Open Sans" charset="0"/>
                <a:cs typeface="Calibri" panose="020F0502020204030204" pitchFamily="34" charset="0"/>
                <a:sym typeface="Verdana"/>
              </a:defRPr>
            </a:lvl4pPr>
            <a:lvl5pPr marL="1397000" indent="-279400">
              <a:spcBef>
                <a:spcPts val="2250"/>
              </a:spcBef>
              <a:defRPr sz="1900" b="0" i="0">
                <a:latin typeface="Calibri" panose="020F0502020204030204" pitchFamily="34" charset="0"/>
                <a:ea typeface="Open Sans" charset="0"/>
                <a:cs typeface="Calibri" panose="020F0502020204030204" pitchFamily="34" charset="0"/>
                <a:sym typeface="Verdan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2" name="Text Placeholder 7"/>
          <p:cNvSpPr>
            <a:spLocks noGrp="1"/>
          </p:cNvSpPr>
          <p:nvPr>
            <p:ph type="body" sz="quarter" idx="10" hasCustomPrompt="1"/>
          </p:nvPr>
        </p:nvSpPr>
        <p:spPr>
          <a:xfrm>
            <a:off x="574537" y="183555"/>
            <a:ext cx="7240060" cy="1128717"/>
          </a:xfrm>
        </p:spPr>
        <p:txBody>
          <a:bodyPr anchor="b" anchorCtr="0">
            <a:noAutofit/>
          </a:bodyPr>
          <a:lstStyle>
            <a:lvl1pPr marL="0" indent="0">
              <a:buNone/>
              <a:defRPr sz="2400" b="0" i="0">
                <a:latin typeface="Calibri" panose="020F0502020204030204" pitchFamily="34" charset="0"/>
                <a:ea typeface="Open Sans" charset="0"/>
                <a:cs typeface="Calibri" panose="020F0502020204030204" pitchFamily="34" charset="0"/>
              </a:defRPr>
            </a:lvl1pPr>
            <a:lvl2pPr marL="317500" indent="0">
              <a:buNone/>
              <a:defRPr sz="3300" b="1">
                <a:latin typeface="Open Sans" charset="0"/>
                <a:ea typeface="Open Sans" charset="0"/>
                <a:cs typeface="Open Sans" charset="0"/>
              </a:defRPr>
            </a:lvl2pPr>
            <a:lvl3pPr marL="635000" indent="0">
              <a:buNone/>
              <a:defRPr sz="3300" b="1">
                <a:latin typeface="Open Sans" charset="0"/>
                <a:ea typeface="Open Sans" charset="0"/>
                <a:cs typeface="Open Sans" charset="0"/>
              </a:defRPr>
            </a:lvl3pPr>
            <a:lvl4pPr marL="952500" indent="0">
              <a:buNone/>
              <a:defRPr sz="3300" b="1">
                <a:latin typeface="Open Sans" charset="0"/>
                <a:ea typeface="Open Sans" charset="0"/>
                <a:cs typeface="Open Sans" charset="0"/>
              </a:defRPr>
            </a:lvl4pPr>
            <a:lvl5pPr marL="1270000" indent="0">
              <a:buNone/>
              <a:defRPr sz="3300" b="1">
                <a:latin typeface="Open Sans" charset="0"/>
                <a:ea typeface="Open Sans" charset="0"/>
                <a:cs typeface="Open Sans" charset="0"/>
              </a:defRPr>
            </a:lvl5pPr>
          </a:lstStyle>
          <a:p>
            <a:pPr lvl="0"/>
            <a:r>
              <a:rPr lang="en-US"/>
              <a:t>Click to edit Header</a:t>
            </a:r>
          </a:p>
        </p:txBody>
      </p:sp>
      <p:sp>
        <p:nvSpPr>
          <p:cNvPr id="13" name="Picture Placeholder 3"/>
          <p:cNvSpPr>
            <a:spLocks noGrp="1"/>
          </p:cNvSpPr>
          <p:nvPr>
            <p:ph type="pic" sz="quarter" idx="11"/>
          </p:nvPr>
        </p:nvSpPr>
        <p:spPr>
          <a:xfrm>
            <a:off x="7246938" y="1312272"/>
            <a:ext cx="4135438" cy="4717256"/>
          </a:xfrm>
          <a:effectLst>
            <a:outerShdw blurRad="63500" sx="102000" sy="102000" algn="ctr" rotWithShape="0">
              <a:prstClr val="black">
                <a:alpha val="40000"/>
              </a:prstClr>
            </a:outerShdw>
          </a:effectLst>
        </p:spPr>
        <p:txBody>
          <a:bodyPr/>
          <a:lstStyle>
            <a:lvl1pPr>
              <a:defRPr b="0" i="0"/>
            </a:lvl1pPr>
          </a:lstStyle>
          <a:p>
            <a:r>
              <a:rPr lang="en-US"/>
              <a:t>Click icon to add picture</a:t>
            </a:r>
          </a:p>
        </p:txBody>
      </p:sp>
      <p:sp>
        <p:nvSpPr>
          <p:cNvPr id="14" name="TextBox 13"/>
          <p:cNvSpPr txBox="1"/>
          <p:nvPr/>
        </p:nvSpPr>
        <p:spPr>
          <a:xfrm>
            <a:off x="248891" y="6469261"/>
            <a:ext cx="4423719" cy="2051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412750" rtl="0" eaLnBrk="1" fontAlgn="auto" latinLnBrk="0" hangingPunct="0">
              <a:lnSpc>
                <a:spcPct val="100000"/>
              </a:lnSpc>
              <a:spcBef>
                <a:spcPts val="0"/>
              </a:spcBef>
              <a:spcAft>
                <a:spcPts val="0"/>
              </a:spcAft>
              <a:buClrTx/>
              <a:buSzTx/>
              <a:buFontTx/>
              <a:buNone/>
              <a:tabLst/>
              <a:defRPr/>
            </a:pP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Scrum Inc.</a:t>
            </a:r>
            <a:r>
              <a:rPr kumimoji="0" lang="en-US" sz="1000" b="0" i="0" u="none" strike="noStrike" cap="none" spc="0" normalizeH="0" baseline="3000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1993 </a:t>
            </a:r>
            <a:r>
              <a:rPr kumimoji="0" lang="mr-IN"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Helvetica Neue"/>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2021</a:t>
            </a:r>
          </a:p>
        </p:txBody>
      </p:sp>
      <p:sp>
        <p:nvSpPr>
          <p:cNvPr id="15" name="Slide Number">
            <a:extLst>
              <a:ext uri="{FF2B5EF4-FFF2-40B4-BE49-F238E27FC236}">
                <a16:creationId xmlns:a16="http://schemas.microsoft.com/office/drawing/2014/main" id="{90B26221-C0F8-4141-B81C-7AAE2776B50A}"/>
              </a:ext>
            </a:extLst>
          </p:cNvPr>
          <p:cNvSpPr txBox="1">
            <a:spLocks noGrp="1"/>
          </p:cNvSpPr>
          <p:nvPr>
            <p:ph type="sldNum" sz="quarter" idx="2"/>
          </p:nvPr>
        </p:nvSpPr>
        <p:spPr>
          <a:xfrm>
            <a:off x="5815867" y="6475098"/>
            <a:ext cx="267702" cy="287258"/>
          </a:xfrm>
          <a:prstGeom prst="rect">
            <a:avLst/>
          </a:prstGeo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176339008"/>
      </p:ext>
    </p:extLst>
  </p:cSld>
  <p:clrMapOvr>
    <a:masterClrMapping/>
  </p:clrMapOvr>
  <p:transition spd="med"/>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Content/Image B">
    <p:spTree>
      <p:nvGrpSpPr>
        <p:cNvPr id="1" name=""/>
        <p:cNvGrpSpPr/>
        <p:nvPr/>
      </p:nvGrpSpPr>
      <p:grpSpPr>
        <a:xfrm>
          <a:off x="0" y="0"/>
          <a:ext cx="0" cy="0"/>
          <a:chOff x="0" y="0"/>
          <a:chExt cx="0" cy="0"/>
        </a:xfrm>
      </p:grpSpPr>
      <p:sp>
        <p:nvSpPr>
          <p:cNvPr id="3" name="Rectangle 2"/>
          <p:cNvSpPr/>
          <p:nvPr/>
        </p:nvSpPr>
        <p:spPr>
          <a:xfrm>
            <a:off x="9409531" y="2175291"/>
            <a:ext cx="2117461" cy="246221"/>
          </a:xfrm>
          <a:prstGeom prst="rect">
            <a:avLst/>
          </a:prstGeom>
          <a:solidFill>
            <a:srgbClr val="CC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02" name="Rectangle"/>
          <p:cNvSpPr/>
          <p:nvPr/>
        </p:nvSpPr>
        <p:spPr>
          <a:xfrm>
            <a:off x="12048365" y="-4234"/>
            <a:ext cx="156336" cy="6866468"/>
          </a:xfrm>
          <a:prstGeom prst="rect">
            <a:avLst/>
          </a:prstGeom>
          <a:solidFill>
            <a:srgbClr val="CC0000"/>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pic>
        <p:nvPicPr>
          <p:cNvPr id="103" name="Scrum Inc_CMYK.pdf" descr="Scrum Inc_CMYK.pdf"/>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826769" y="6475098"/>
            <a:ext cx="1111015" cy="193511"/>
          </a:xfrm>
          <a:prstGeom prst="rect">
            <a:avLst/>
          </a:prstGeom>
          <a:ln w="12700">
            <a:miter lim="400000"/>
          </a:ln>
        </p:spPr>
      </p:pic>
      <p:sp>
        <p:nvSpPr>
          <p:cNvPr id="11" name="Body Level One…"/>
          <p:cNvSpPr txBox="1">
            <a:spLocks noGrp="1"/>
          </p:cNvSpPr>
          <p:nvPr>
            <p:ph type="body" sz="half" idx="1"/>
          </p:nvPr>
        </p:nvSpPr>
        <p:spPr>
          <a:xfrm>
            <a:off x="574537" y="1302918"/>
            <a:ext cx="6391747" cy="4716882"/>
          </a:xfrm>
          <a:prstGeom prst="rect">
            <a:avLst/>
          </a:prstGeom>
        </p:spPr>
        <p:txBody>
          <a:bodyPr anchor="ctr" anchorCtr="0">
            <a:noAutofit/>
          </a:bodyPr>
          <a:lstStyle>
            <a:lvl1pPr marL="279400" indent="-279400">
              <a:spcBef>
                <a:spcPts val="2250"/>
              </a:spcBef>
              <a:defRPr sz="1900" b="0" i="0">
                <a:latin typeface="Calibri" panose="020F0502020204030204" pitchFamily="34" charset="0"/>
                <a:ea typeface="Open Sans" charset="0"/>
                <a:cs typeface="Calibri" panose="020F0502020204030204" pitchFamily="34" charset="0"/>
                <a:sym typeface="Verdana"/>
              </a:defRPr>
            </a:lvl1pPr>
            <a:lvl2pPr marL="558800" indent="-279400">
              <a:spcBef>
                <a:spcPts val="2250"/>
              </a:spcBef>
              <a:defRPr sz="1900" b="0" i="0">
                <a:latin typeface="Calibri" panose="020F0502020204030204" pitchFamily="34" charset="0"/>
                <a:ea typeface="Open Sans" charset="0"/>
                <a:cs typeface="Calibri" panose="020F0502020204030204" pitchFamily="34" charset="0"/>
                <a:sym typeface="Verdana"/>
              </a:defRPr>
            </a:lvl2pPr>
            <a:lvl3pPr marL="838200" indent="-279400">
              <a:spcBef>
                <a:spcPts val="2250"/>
              </a:spcBef>
              <a:defRPr sz="1900" b="0" i="0">
                <a:latin typeface="Calibri" panose="020F0502020204030204" pitchFamily="34" charset="0"/>
                <a:ea typeface="Open Sans" charset="0"/>
                <a:cs typeface="Calibri" panose="020F0502020204030204" pitchFamily="34" charset="0"/>
                <a:sym typeface="Verdana"/>
              </a:defRPr>
            </a:lvl3pPr>
            <a:lvl4pPr marL="1117600" indent="-279400">
              <a:spcBef>
                <a:spcPts val="2250"/>
              </a:spcBef>
              <a:defRPr sz="1900" b="0" i="0">
                <a:latin typeface="Calibri" panose="020F0502020204030204" pitchFamily="34" charset="0"/>
                <a:ea typeface="Open Sans" charset="0"/>
                <a:cs typeface="Calibri" panose="020F0502020204030204" pitchFamily="34" charset="0"/>
                <a:sym typeface="Verdana"/>
              </a:defRPr>
            </a:lvl4pPr>
            <a:lvl5pPr marL="1397000" indent="-279400">
              <a:spcBef>
                <a:spcPts val="2250"/>
              </a:spcBef>
              <a:defRPr sz="1900" b="0" i="0">
                <a:latin typeface="Calibri" panose="020F0502020204030204" pitchFamily="34" charset="0"/>
                <a:ea typeface="Open Sans" charset="0"/>
                <a:cs typeface="Calibri" panose="020F0502020204030204" pitchFamily="34" charset="0"/>
                <a:sym typeface="Verdan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Picture Placeholder 3"/>
          <p:cNvSpPr>
            <a:spLocks noGrp="1"/>
          </p:cNvSpPr>
          <p:nvPr>
            <p:ph type="pic" sz="quarter" idx="11"/>
          </p:nvPr>
        </p:nvSpPr>
        <p:spPr>
          <a:xfrm>
            <a:off x="7246938" y="1302544"/>
            <a:ext cx="4135438" cy="4717256"/>
          </a:xfrm>
        </p:spPr>
        <p:txBody>
          <a:bodyPr/>
          <a:lstStyle>
            <a:lvl1pPr>
              <a:defRPr b="0" i="0"/>
            </a:lvl1pPr>
          </a:lstStyle>
          <a:p>
            <a:r>
              <a:rPr lang="en-US"/>
              <a:t>Click icon to add picture</a:t>
            </a:r>
          </a:p>
        </p:txBody>
      </p:sp>
      <p:sp>
        <p:nvSpPr>
          <p:cNvPr id="15" name="TextBox 14"/>
          <p:cNvSpPr txBox="1"/>
          <p:nvPr/>
        </p:nvSpPr>
        <p:spPr>
          <a:xfrm>
            <a:off x="248891" y="6469261"/>
            <a:ext cx="4423719" cy="2051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412750" rtl="0" eaLnBrk="1" fontAlgn="auto" latinLnBrk="0" hangingPunct="0">
              <a:lnSpc>
                <a:spcPct val="100000"/>
              </a:lnSpc>
              <a:spcBef>
                <a:spcPts val="0"/>
              </a:spcBef>
              <a:spcAft>
                <a:spcPts val="0"/>
              </a:spcAft>
              <a:buClrTx/>
              <a:buSzTx/>
              <a:buFontTx/>
              <a:buNone/>
              <a:tabLst/>
              <a:defRPr/>
            </a:pP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Scrum Inc.</a:t>
            </a:r>
            <a:r>
              <a:rPr kumimoji="0" lang="en-US" sz="1000" b="0" i="0" u="none" strike="noStrike" cap="none" spc="0" normalizeH="0" baseline="3000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1993 </a:t>
            </a:r>
            <a:r>
              <a:rPr kumimoji="0" lang="mr-IN"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Helvetica Neue"/>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2021</a:t>
            </a:r>
          </a:p>
        </p:txBody>
      </p:sp>
      <p:sp>
        <p:nvSpPr>
          <p:cNvPr id="13" name="Text Placeholder 7">
            <a:extLst>
              <a:ext uri="{FF2B5EF4-FFF2-40B4-BE49-F238E27FC236}">
                <a16:creationId xmlns:a16="http://schemas.microsoft.com/office/drawing/2014/main" id="{BF375276-8AFB-6048-B84D-1575E290690F}"/>
              </a:ext>
            </a:extLst>
          </p:cNvPr>
          <p:cNvSpPr>
            <a:spLocks noGrp="1"/>
          </p:cNvSpPr>
          <p:nvPr>
            <p:ph type="body" sz="quarter" idx="10" hasCustomPrompt="1"/>
          </p:nvPr>
        </p:nvSpPr>
        <p:spPr>
          <a:xfrm>
            <a:off x="574537" y="183555"/>
            <a:ext cx="8690378" cy="1128717"/>
          </a:xfrm>
        </p:spPr>
        <p:txBody>
          <a:bodyPr anchor="b" anchorCtr="0">
            <a:noAutofit/>
          </a:bodyPr>
          <a:lstStyle>
            <a:lvl1pPr marL="0" indent="0">
              <a:buNone/>
              <a:defRPr sz="2400" b="0" i="0">
                <a:latin typeface="Calibri" panose="020F0502020204030204" pitchFamily="34" charset="0"/>
                <a:ea typeface="Open Sans" charset="0"/>
                <a:cs typeface="Calibri" panose="020F0502020204030204" pitchFamily="34" charset="0"/>
              </a:defRPr>
            </a:lvl1pPr>
            <a:lvl2pPr marL="317500" indent="0">
              <a:buNone/>
              <a:defRPr sz="3300" b="1">
                <a:latin typeface="Open Sans" charset="0"/>
                <a:ea typeface="Open Sans" charset="0"/>
                <a:cs typeface="Open Sans" charset="0"/>
              </a:defRPr>
            </a:lvl2pPr>
            <a:lvl3pPr marL="635000" indent="0">
              <a:buNone/>
              <a:defRPr sz="3300" b="1">
                <a:latin typeface="Open Sans" charset="0"/>
                <a:ea typeface="Open Sans" charset="0"/>
                <a:cs typeface="Open Sans" charset="0"/>
              </a:defRPr>
            </a:lvl3pPr>
            <a:lvl4pPr marL="952500" indent="0">
              <a:buNone/>
              <a:defRPr sz="3300" b="1">
                <a:latin typeface="Open Sans" charset="0"/>
                <a:ea typeface="Open Sans" charset="0"/>
                <a:cs typeface="Open Sans" charset="0"/>
              </a:defRPr>
            </a:lvl4pPr>
            <a:lvl5pPr marL="1270000" indent="0">
              <a:buNone/>
              <a:defRPr sz="3300" b="1">
                <a:latin typeface="Open Sans" charset="0"/>
                <a:ea typeface="Open Sans" charset="0"/>
                <a:cs typeface="Open Sans" charset="0"/>
              </a:defRPr>
            </a:lvl5pPr>
          </a:lstStyle>
          <a:p>
            <a:pPr lvl="0"/>
            <a:r>
              <a:rPr lang="en-US"/>
              <a:t>Click to edit Header</a:t>
            </a:r>
          </a:p>
        </p:txBody>
      </p:sp>
      <p:sp>
        <p:nvSpPr>
          <p:cNvPr id="12" name="Slide Number">
            <a:extLst>
              <a:ext uri="{FF2B5EF4-FFF2-40B4-BE49-F238E27FC236}">
                <a16:creationId xmlns:a16="http://schemas.microsoft.com/office/drawing/2014/main" id="{612ADB8B-F0E1-304C-8EFB-B456F216289F}"/>
              </a:ext>
            </a:extLst>
          </p:cNvPr>
          <p:cNvSpPr txBox="1">
            <a:spLocks noGrp="1"/>
          </p:cNvSpPr>
          <p:nvPr>
            <p:ph type="sldNum" sz="quarter" idx="2"/>
          </p:nvPr>
        </p:nvSpPr>
        <p:spPr>
          <a:xfrm>
            <a:off x="5815867" y="6475098"/>
            <a:ext cx="267702" cy="287258"/>
          </a:xfrm>
          <a:prstGeom prst="rect">
            <a:avLst/>
          </a:prstGeo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3285540929"/>
      </p:ext>
    </p:extLst>
  </p:cSld>
  <p:clrMapOvr>
    <a:masterClrMapping/>
  </p:clrMapOvr>
  <p:transition spd="med"/>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1_Content/Image B">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9CF2D2C1-D3CA-0A41-AAFB-EDF34DE8FCB5}"/>
              </a:ext>
            </a:extLst>
          </p:cNvPr>
          <p:cNvSpPr/>
          <p:nvPr/>
        </p:nvSpPr>
        <p:spPr>
          <a:xfrm>
            <a:off x="366239" y="1945953"/>
            <a:ext cx="1219261" cy="246221"/>
          </a:xfrm>
          <a:prstGeom prst="rect">
            <a:avLst/>
          </a:prstGeom>
          <a:solidFill>
            <a:srgbClr val="CC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4" name="Rectangle 13">
            <a:extLst>
              <a:ext uri="{FF2B5EF4-FFF2-40B4-BE49-F238E27FC236}">
                <a16:creationId xmlns:a16="http://schemas.microsoft.com/office/drawing/2014/main" id="{B01D22FD-5691-8E4F-9E48-A337CF763470}"/>
              </a:ext>
            </a:extLst>
          </p:cNvPr>
          <p:cNvSpPr/>
          <p:nvPr/>
        </p:nvSpPr>
        <p:spPr>
          <a:xfrm>
            <a:off x="366239" y="3814510"/>
            <a:ext cx="1219261" cy="246221"/>
          </a:xfrm>
          <a:prstGeom prst="rect">
            <a:avLst/>
          </a:prstGeom>
          <a:solidFill>
            <a:srgbClr val="CC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mn-lt"/>
              <a:ea typeface="+mn-ea"/>
              <a:cs typeface="+mn-cs"/>
              <a:sym typeface="Helvetica Neue Medium"/>
            </a:endParaRPr>
          </a:p>
        </p:txBody>
      </p:sp>
      <p:sp>
        <p:nvSpPr>
          <p:cNvPr id="3" name="Rectangle 2"/>
          <p:cNvSpPr/>
          <p:nvPr/>
        </p:nvSpPr>
        <p:spPr>
          <a:xfrm>
            <a:off x="366239" y="5683066"/>
            <a:ext cx="1219261" cy="246221"/>
          </a:xfrm>
          <a:prstGeom prst="rect">
            <a:avLst/>
          </a:prstGeom>
          <a:solidFill>
            <a:srgbClr val="CC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02" name="Rectangle"/>
          <p:cNvSpPr/>
          <p:nvPr/>
        </p:nvSpPr>
        <p:spPr>
          <a:xfrm>
            <a:off x="12048365" y="-4234"/>
            <a:ext cx="156336" cy="6866468"/>
          </a:xfrm>
          <a:prstGeom prst="rect">
            <a:avLst/>
          </a:prstGeom>
          <a:solidFill>
            <a:srgbClr val="CC0000"/>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pic>
        <p:nvPicPr>
          <p:cNvPr id="103" name="Scrum Inc_CMYK.pdf" descr="Scrum Inc_CMYK.pdf"/>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826769" y="6475098"/>
            <a:ext cx="1111015" cy="193511"/>
          </a:xfrm>
          <a:prstGeom prst="rect">
            <a:avLst/>
          </a:prstGeom>
          <a:ln w="12700">
            <a:miter lim="400000"/>
          </a:ln>
        </p:spPr>
      </p:pic>
      <p:sp>
        <p:nvSpPr>
          <p:cNvPr id="11" name="Body Level One…"/>
          <p:cNvSpPr txBox="1">
            <a:spLocks noGrp="1"/>
          </p:cNvSpPr>
          <p:nvPr>
            <p:ph type="body" sz="half" idx="1"/>
          </p:nvPr>
        </p:nvSpPr>
        <p:spPr>
          <a:xfrm>
            <a:off x="4492063" y="1592080"/>
            <a:ext cx="6391747" cy="4716882"/>
          </a:xfrm>
          <a:prstGeom prst="rect">
            <a:avLst/>
          </a:prstGeom>
        </p:spPr>
        <p:txBody>
          <a:bodyPr anchor="ctr" anchorCtr="0">
            <a:noAutofit/>
          </a:bodyPr>
          <a:lstStyle>
            <a:lvl1pPr marL="279400" indent="-279400">
              <a:spcBef>
                <a:spcPts val="2250"/>
              </a:spcBef>
              <a:defRPr sz="1900" b="0" i="0">
                <a:latin typeface="Calibri" panose="020F0502020204030204" pitchFamily="34" charset="0"/>
                <a:ea typeface="Open Sans" charset="0"/>
                <a:cs typeface="Calibri" panose="020F0502020204030204" pitchFamily="34" charset="0"/>
                <a:sym typeface="Verdana"/>
              </a:defRPr>
            </a:lvl1pPr>
            <a:lvl2pPr marL="558800" indent="-279400">
              <a:spcBef>
                <a:spcPts val="2250"/>
              </a:spcBef>
              <a:defRPr sz="1900" b="0" i="0">
                <a:latin typeface="Calibri" panose="020F0502020204030204" pitchFamily="34" charset="0"/>
                <a:ea typeface="Open Sans" charset="0"/>
                <a:cs typeface="Calibri" panose="020F0502020204030204" pitchFamily="34" charset="0"/>
                <a:sym typeface="Verdana"/>
              </a:defRPr>
            </a:lvl2pPr>
            <a:lvl3pPr marL="838200" indent="-279400">
              <a:spcBef>
                <a:spcPts val="2250"/>
              </a:spcBef>
              <a:defRPr sz="1900" b="0" i="0">
                <a:latin typeface="Calibri" panose="020F0502020204030204" pitchFamily="34" charset="0"/>
                <a:ea typeface="Open Sans" charset="0"/>
                <a:cs typeface="Calibri" panose="020F0502020204030204" pitchFamily="34" charset="0"/>
                <a:sym typeface="Verdana"/>
              </a:defRPr>
            </a:lvl3pPr>
            <a:lvl4pPr marL="1117600" indent="-279400">
              <a:spcBef>
                <a:spcPts val="2250"/>
              </a:spcBef>
              <a:defRPr sz="1900" b="0" i="0">
                <a:latin typeface="Calibri" panose="020F0502020204030204" pitchFamily="34" charset="0"/>
                <a:ea typeface="Open Sans" charset="0"/>
                <a:cs typeface="Calibri" panose="020F0502020204030204" pitchFamily="34" charset="0"/>
                <a:sym typeface="Verdana"/>
              </a:defRPr>
            </a:lvl4pPr>
            <a:lvl5pPr marL="1397000" indent="-279400">
              <a:spcBef>
                <a:spcPts val="2250"/>
              </a:spcBef>
              <a:defRPr sz="1900" b="0" i="0">
                <a:latin typeface="Calibri" panose="020F0502020204030204" pitchFamily="34" charset="0"/>
                <a:ea typeface="Open Sans" charset="0"/>
                <a:cs typeface="Calibri" panose="020F0502020204030204" pitchFamily="34" charset="0"/>
                <a:sym typeface="Verdan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Picture Placeholder 3"/>
          <p:cNvSpPr>
            <a:spLocks noGrp="1"/>
          </p:cNvSpPr>
          <p:nvPr>
            <p:ph type="pic" sz="quarter" idx="11"/>
          </p:nvPr>
        </p:nvSpPr>
        <p:spPr>
          <a:xfrm>
            <a:off x="574537" y="1592080"/>
            <a:ext cx="3709229" cy="1367649"/>
          </a:xfrm>
        </p:spPr>
        <p:txBody>
          <a:bodyPr/>
          <a:lstStyle>
            <a:lvl1pPr>
              <a:defRPr b="0" i="0"/>
            </a:lvl1pPr>
          </a:lstStyle>
          <a:p>
            <a:r>
              <a:rPr lang="en-US"/>
              <a:t>Click icon to add picture</a:t>
            </a:r>
          </a:p>
        </p:txBody>
      </p:sp>
      <p:sp>
        <p:nvSpPr>
          <p:cNvPr id="15" name="TextBox 14"/>
          <p:cNvSpPr txBox="1"/>
          <p:nvPr/>
        </p:nvSpPr>
        <p:spPr>
          <a:xfrm>
            <a:off x="248891" y="6469261"/>
            <a:ext cx="4423719" cy="2051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412750" rtl="0" eaLnBrk="1" fontAlgn="auto" latinLnBrk="0" hangingPunct="0">
              <a:lnSpc>
                <a:spcPct val="100000"/>
              </a:lnSpc>
              <a:spcBef>
                <a:spcPts val="0"/>
              </a:spcBef>
              <a:spcAft>
                <a:spcPts val="0"/>
              </a:spcAft>
              <a:buClrTx/>
              <a:buSzTx/>
              <a:buFontTx/>
              <a:buNone/>
              <a:tabLst/>
              <a:defRPr/>
            </a:pP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Scrum Inc.</a:t>
            </a:r>
            <a:r>
              <a:rPr kumimoji="0" lang="en-US" sz="1000" b="0" i="0" u="none" strike="noStrike" cap="none" spc="0" normalizeH="0" baseline="3000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1993 </a:t>
            </a:r>
            <a:r>
              <a:rPr kumimoji="0" lang="mr-IN"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Helvetica Neue"/>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2021</a:t>
            </a:r>
          </a:p>
        </p:txBody>
      </p:sp>
      <p:sp>
        <p:nvSpPr>
          <p:cNvPr id="13" name="Text Placeholder 7">
            <a:extLst>
              <a:ext uri="{FF2B5EF4-FFF2-40B4-BE49-F238E27FC236}">
                <a16:creationId xmlns:a16="http://schemas.microsoft.com/office/drawing/2014/main" id="{BF375276-8AFB-6048-B84D-1575E290690F}"/>
              </a:ext>
            </a:extLst>
          </p:cNvPr>
          <p:cNvSpPr>
            <a:spLocks noGrp="1"/>
          </p:cNvSpPr>
          <p:nvPr>
            <p:ph type="body" sz="quarter" idx="10" hasCustomPrompt="1"/>
          </p:nvPr>
        </p:nvSpPr>
        <p:spPr>
          <a:xfrm>
            <a:off x="574537" y="183555"/>
            <a:ext cx="8690378" cy="1128717"/>
          </a:xfrm>
        </p:spPr>
        <p:txBody>
          <a:bodyPr anchor="b" anchorCtr="0">
            <a:noAutofit/>
          </a:bodyPr>
          <a:lstStyle>
            <a:lvl1pPr marL="0" indent="0">
              <a:buNone/>
              <a:defRPr sz="2400" b="0" i="0">
                <a:latin typeface="Calibri" panose="020F0502020204030204" pitchFamily="34" charset="0"/>
                <a:ea typeface="Open Sans" charset="0"/>
                <a:cs typeface="Calibri" panose="020F0502020204030204" pitchFamily="34" charset="0"/>
              </a:defRPr>
            </a:lvl1pPr>
            <a:lvl2pPr marL="317500" indent="0">
              <a:buNone/>
              <a:defRPr sz="3300" b="1">
                <a:latin typeface="Open Sans" charset="0"/>
                <a:ea typeface="Open Sans" charset="0"/>
                <a:cs typeface="Open Sans" charset="0"/>
              </a:defRPr>
            </a:lvl2pPr>
            <a:lvl3pPr marL="635000" indent="0">
              <a:buNone/>
              <a:defRPr sz="3300" b="1">
                <a:latin typeface="Open Sans" charset="0"/>
                <a:ea typeface="Open Sans" charset="0"/>
                <a:cs typeface="Open Sans" charset="0"/>
              </a:defRPr>
            </a:lvl3pPr>
            <a:lvl4pPr marL="952500" indent="0">
              <a:buNone/>
              <a:defRPr sz="3300" b="1">
                <a:latin typeface="Open Sans" charset="0"/>
                <a:ea typeface="Open Sans" charset="0"/>
                <a:cs typeface="Open Sans" charset="0"/>
              </a:defRPr>
            </a:lvl4pPr>
            <a:lvl5pPr marL="1270000" indent="0">
              <a:buNone/>
              <a:defRPr sz="3300" b="1">
                <a:latin typeface="Open Sans" charset="0"/>
                <a:ea typeface="Open Sans" charset="0"/>
                <a:cs typeface="Open Sans" charset="0"/>
              </a:defRPr>
            </a:lvl5pPr>
          </a:lstStyle>
          <a:p>
            <a:pPr lvl="0"/>
            <a:r>
              <a:rPr lang="en-US"/>
              <a:t>Click to edit Header</a:t>
            </a:r>
          </a:p>
        </p:txBody>
      </p:sp>
      <p:sp>
        <p:nvSpPr>
          <p:cNvPr id="10" name="Picture Placeholder 3">
            <a:extLst>
              <a:ext uri="{FF2B5EF4-FFF2-40B4-BE49-F238E27FC236}">
                <a16:creationId xmlns:a16="http://schemas.microsoft.com/office/drawing/2014/main" id="{F5B3753A-02B1-9D49-A48A-8EEFDAE5A459}"/>
              </a:ext>
            </a:extLst>
          </p:cNvPr>
          <p:cNvSpPr>
            <a:spLocks noGrp="1"/>
          </p:cNvSpPr>
          <p:nvPr>
            <p:ph type="pic" sz="quarter" idx="12"/>
          </p:nvPr>
        </p:nvSpPr>
        <p:spPr>
          <a:xfrm>
            <a:off x="574537" y="3254235"/>
            <a:ext cx="3709229" cy="1367649"/>
          </a:xfrm>
        </p:spPr>
        <p:txBody>
          <a:bodyPr/>
          <a:lstStyle>
            <a:lvl1pPr>
              <a:defRPr b="0" i="0"/>
            </a:lvl1pPr>
          </a:lstStyle>
          <a:p>
            <a:r>
              <a:rPr lang="en-US"/>
              <a:t>Click icon to add picture</a:t>
            </a:r>
          </a:p>
        </p:txBody>
      </p:sp>
      <p:sp>
        <p:nvSpPr>
          <p:cNvPr id="12" name="Picture Placeholder 3">
            <a:extLst>
              <a:ext uri="{FF2B5EF4-FFF2-40B4-BE49-F238E27FC236}">
                <a16:creationId xmlns:a16="http://schemas.microsoft.com/office/drawing/2014/main" id="{15D8767F-5053-D24D-983D-95A3FACDE72A}"/>
              </a:ext>
            </a:extLst>
          </p:cNvPr>
          <p:cNvSpPr>
            <a:spLocks noGrp="1"/>
          </p:cNvSpPr>
          <p:nvPr>
            <p:ph type="pic" sz="quarter" idx="13"/>
          </p:nvPr>
        </p:nvSpPr>
        <p:spPr>
          <a:xfrm>
            <a:off x="574537" y="4861748"/>
            <a:ext cx="3709229" cy="1367649"/>
          </a:xfrm>
        </p:spPr>
        <p:txBody>
          <a:bodyPr/>
          <a:lstStyle>
            <a:lvl1pPr>
              <a:defRPr b="0" i="0"/>
            </a:lvl1pPr>
          </a:lstStyle>
          <a:p>
            <a:r>
              <a:rPr lang="en-US"/>
              <a:t>Click icon to add picture</a:t>
            </a:r>
          </a:p>
        </p:txBody>
      </p:sp>
      <p:sp>
        <p:nvSpPr>
          <p:cNvPr id="18" name="Slide Number">
            <a:extLst>
              <a:ext uri="{FF2B5EF4-FFF2-40B4-BE49-F238E27FC236}">
                <a16:creationId xmlns:a16="http://schemas.microsoft.com/office/drawing/2014/main" id="{35BBD85D-A58F-0D47-B8DA-796236338461}"/>
              </a:ext>
            </a:extLst>
          </p:cNvPr>
          <p:cNvSpPr txBox="1">
            <a:spLocks noGrp="1"/>
          </p:cNvSpPr>
          <p:nvPr>
            <p:ph type="sldNum" sz="quarter" idx="2"/>
          </p:nvPr>
        </p:nvSpPr>
        <p:spPr>
          <a:xfrm>
            <a:off x="5815867" y="6475098"/>
            <a:ext cx="267702" cy="287258"/>
          </a:xfrm>
          <a:prstGeom prst="rect">
            <a:avLst/>
          </a:prstGeo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743741360"/>
      </p:ext>
    </p:extLst>
  </p:cSld>
  <p:clrMapOvr>
    <a:masterClrMapping/>
  </p:clrMapOvr>
  <p:transition spd="med"/>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Full Content">
    <p:spTree>
      <p:nvGrpSpPr>
        <p:cNvPr id="1" name=""/>
        <p:cNvGrpSpPr/>
        <p:nvPr/>
      </p:nvGrpSpPr>
      <p:grpSpPr>
        <a:xfrm>
          <a:off x="0" y="0"/>
          <a:ext cx="0" cy="0"/>
          <a:chOff x="0" y="0"/>
          <a:chExt cx="0" cy="0"/>
        </a:xfrm>
      </p:grpSpPr>
      <p:sp>
        <p:nvSpPr>
          <p:cNvPr id="102" name="Rectangle"/>
          <p:cNvSpPr/>
          <p:nvPr/>
        </p:nvSpPr>
        <p:spPr>
          <a:xfrm>
            <a:off x="12048365" y="-4234"/>
            <a:ext cx="156336" cy="6866468"/>
          </a:xfrm>
          <a:prstGeom prst="rect">
            <a:avLst/>
          </a:prstGeom>
          <a:solidFill>
            <a:srgbClr val="CC0000"/>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pic>
        <p:nvPicPr>
          <p:cNvPr id="103" name="Scrum Inc_CMYK.pdf" descr="Scrum Inc_CMYK.pdf"/>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826769" y="6475098"/>
            <a:ext cx="1111015" cy="193511"/>
          </a:xfrm>
          <a:prstGeom prst="rect">
            <a:avLst/>
          </a:prstGeom>
          <a:ln w="12700">
            <a:miter lim="400000"/>
          </a:ln>
        </p:spPr>
      </p:pic>
      <p:sp>
        <p:nvSpPr>
          <p:cNvPr id="11" name="Body Level One…"/>
          <p:cNvSpPr txBox="1">
            <a:spLocks noGrp="1"/>
          </p:cNvSpPr>
          <p:nvPr>
            <p:ph type="body" sz="half" idx="1"/>
          </p:nvPr>
        </p:nvSpPr>
        <p:spPr>
          <a:xfrm>
            <a:off x="574537" y="1534160"/>
            <a:ext cx="10903590" cy="4485640"/>
          </a:xfrm>
          <a:prstGeom prst="rect">
            <a:avLst/>
          </a:prstGeom>
        </p:spPr>
        <p:txBody>
          <a:bodyPr anchor="t" anchorCtr="0">
            <a:noAutofit/>
          </a:bodyPr>
          <a:lstStyle>
            <a:lvl1pPr marL="279400" indent="-279400">
              <a:spcBef>
                <a:spcPts val="2250"/>
              </a:spcBef>
              <a:defRPr sz="1900" b="0" i="0">
                <a:latin typeface="Calibri" panose="020F0502020204030204" pitchFamily="34" charset="0"/>
                <a:ea typeface="Open Sans" charset="0"/>
                <a:cs typeface="Calibri" panose="020F0502020204030204" pitchFamily="34" charset="0"/>
                <a:sym typeface="Verdana"/>
              </a:defRPr>
            </a:lvl1pPr>
            <a:lvl2pPr marL="558800" indent="-279400">
              <a:spcBef>
                <a:spcPts val="2250"/>
              </a:spcBef>
              <a:defRPr sz="1900" b="0" i="0">
                <a:latin typeface="Calibri" panose="020F0502020204030204" pitchFamily="34" charset="0"/>
                <a:ea typeface="Open Sans" charset="0"/>
                <a:cs typeface="Calibri" panose="020F0502020204030204" pitchFamily="34" charset="0"/>
                <a:sym typeface="Verdana"/>
              </a:defRPr>
            </a:lvl2pPr>
            <a:lvl3pPr marL="838200" indent="-279400">
              <a:spcBef>
                <a:spcPts val="2250"/>
              </a:spcBef>
              <a:defRPr sz="1900" b="0" i="0">
                <a:latin typeface="Calibri" panose="020F0502020204030204" pitchFamily="34" charset="0"/>
                <a:ea typeface="Open Sans" charset="0"/>
                <a:cs typeface="Calibri" panose="020F0502020204030204" pitchFamily="34" charset="0"/>
                <a:sym typeface="Verdana"/>
              </a:defRPr>
            </a:lvl3pPr>
            <a:lvl4pPr marL="1117600" indent="-279400">
              <a:spcBef>
                <a:spcPts val="2250"/>
              </a:spcBef>
              <a:defRPr sz="1900" b="0" i="0">
                <a:latin typeface="Calibri" panose="020F0502020204030204" pitchFamily="34" charset="0"/>
                <a:ea typeface="Open Sans" charset="0"/>
                <a:cs typeface="Calibri" panose="020F0502020204030204" pitchFamily="34" charset="0"/>
                <a:sym typeface="Verdana"/>
              </a:defRPr>
            </a:lvl4pPr>
            <a:lvl5pPr marL="1397000" indent="-279400">
              <a:spcBef>
                <a:spcPts val="2250"/>
              </a:spcBef>
              <a:defRPr sz="1900" b="0" i="0">
                <a:latin typeface="Calibri" panose="020F0502020204030204" pitchFamily="34" charset="0"/>
                <a:ea typeface="Open Sans" charset="0"/>
                <a:cs typeface="Calibri" panose="020F0502020204030204" pitchFamily="34" charset="0"/>
                <a:sym typeface="Verdan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5" name="TextBox 14"/>
          <p:cNvSpPr txBox="1"/>
          <p:nvPr/>
        </p:nvSpPr>
        <p:spPr>
          <a:xfrm>
            <a:off x="248891" y="6469261"/>
            <a:ext cx="4423719" cy="2051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412750" rtl="0" eaLnBrk="1" fontAlgn="auto" latinLnBrk="0" hangingPunct="0">
              <a:lnSpc>
                <a:spcPct val="100000"/>
              </a:lnSpc>
              <a:spcBef>
                <a:spcPts val="0"/>
              </a:spcBef>
              <a:spcAft>
                <a:spcPts val="0"/>
              </a:spcAft>
              <a:buClrTx/>
              <a:buSzTx/>
              <a:buFontTx/>
              <a:buNone/>
              <a:tabLst/>
              <a:defRPr/>
            </a:pP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Scrum Inc.</a:t>
            </a:r>
            <a:r>
              <a:rPr kumimoji="0" lang="en-US" sz="1000" b="0" i="0" u="none" strike="noStrike" cap="none" spc="0" normalizeH="0" baseline="3000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1993 </a:t>
            </a:r>
            <a:r>
              <a:rPr kumimoji="0" lang="mr-IN"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Helvetica Neue"/>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2021</a:t>
            </a:r>
          </a:p>
        </p:txBody>
      </p:sp>
      <p:sp>
        <p:nvSpPr>
          <p:cNvPr id="10" name="Text Placeholder 7">
            <a:extLst>
              <a:ext uri="{FF2B5EF4-FFF2-40B4-BE49-F238E27FC236}">
                <a16:creationId xmlns:a16="http://schemas.microsoft.com/office/drawing/2014/main" id="{5B3AAA62-2B20-1F44-AA08-6C13623FC0D5}"/>
              </a:ext>
            </a:extLst>
          </p:cNvPr>
          <p:cNvSpPr>
            <a:spLocks noGrp="1"/>
          </p:cNvSpPr>
          <p:nvPr>
            <p:ph type="body" sz="quarter" idx="10" hasCustomPrompt="1"/>
          </p:nvPr>
        </p:nvSpPr>
        <p:spPr>
          <a:xfrm>
            <a:off x="574537" y="183555"/>
            <a:ext cx="7240060" cy="1128717"/>
          </a:xfrm>
        </p:spPr>
        <p:txBody>
          <a:bodyPr anchor="b" anchorCtr="0">
            <a:noAutofit/>
          </a:bodyPr>
          <a:lstStyle>
            <a:lvl1pPr marL="0" indent="0">
              <a:buNone/>
              <a:defRPr sz="2400" b="0" i="0">
                <a:latin typeface="Calibri" panose="020F0502020204030204" pitchFamily="34" charset="0"/>
                <a:ea typeface="Open Sans" charset="0"/>
                <a:cs typeface="Calibri" panose="020F0502020204030204" pitchFamily="34" charset="0"/>
              </a:defRPr>
            </a:lvl1pPr>
            <a:lvl2pPr marL="317500" indent="0">
              <a:buNone/>
              <a:defRPr sz="3300" b="1">
                <a:latin typeface="Open Sans" charset="0"/>
                <a:ea typeface="Open Sans" charset="0"/>
                <a:cs typeface="Open Sans" charset="0"/>
              </a:defRPr>
            </a:lvl2pPr>
            <a:lvl3pPr marL="635000" indent="0">
              <a:buNone/>
              <a:defRPr sz="3300" b="1">
                <a:latin typeface="Open Sans" charset="0"/>
                <a:ea typeface="Open Sans" charset="0"/>
                <a:cs typeface="Open Sans" charset="0"/>
              </a:defRPr>
            </a:lvl3pPr>
            <a:lvl4pPr marL="952500" indent="0">
              <a:buNone/>
              <a:defRPr sz="3300" b="1">
                <a:latin typeface="Open Sans" charset="0"/>
                <a:ea typeface="Open Sans" charset="0"/>
                <a:cs typeface="Open Sans" charset="0"/>
              </a:defRPr>
            </a:lvl4pPr>
            <a:lvl5pPr marL="1270000" indent="0">
              <a:buNone/>
              <a:defRPr sz="3300" b="1">
                <a:latin typeface="Open Sans" charset="0"/>
                <a:ea typeface="Open Sans" charset="0"/>
                <a:cs typeface="Open Sans" charset="0"/>
              </a:defRPr>
            </a:lvl5pPr>
          </a:lstStyle>
          <a:p>
            <a:pPr lvl="0"/>
            <a:r>
              <a:rPr lang="en-US"/>
              <a:t>Click to edit Header</a:t>
            </a:r>
          </a:p>
        </p:txBody>
      </p:sp>
      <p:sp>
        <p:nvSpPr>
          <p:cNvPr id="9" name="Slide Number">
            <a:extLst>
              <a:ext uri="{FF2B5EF4-FFF2-40B4-BE49-F238E27FC236}">
                <a16:creationId xmlns:a16="http://schemas.microsoft.com/office/drawing/2014/main" id="{40035BB8-4699-2A45-9C98-7DFEF3A5D24B}"/>
              </a:ext>
            </a:extLst>
          </p:cNvPr>
          <p:cNvSpPr txBox="1">
            <a:spLocks noGrp="1"/>
          </p:cNvSpPr>
          <p:nvPr>
            <p:ph type="sldNum" sz="quarter" idx="2"/>
          </p:nvPr>
        </p:nvSpPr>
        <p:spPr>
          <a:xfrm>
            <a:off x="5815867" y="6475098"/>
            <a:ext cx="267702" cy="287258"/>
          </a:xfrm>
          <a:prstGeom prst="rect">
            <a:avLst/>
          </a:prstGeo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3549963986"/>
      </p:ext>
    </p:extLst>
  </p:cSld>
  <p:clrMapOvr>
    <a:masterClrMapping/>
  </p:clrMapOvr>
  <p:transition spd="med"/>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1_Full Content">
    <p:spTree>
      <p:nvGrpSpPr>
        <p:cNvPr id="1" name=""/>
        <p:cNvGrpSpPr/>
        <p:nvPr/>
      </p:nvGrpSpPr>
      <p:grpSpPr>
        <a:xfrm>
          <a:off x="0" y="0"/>
          <a:ext cx="0" cy="0"/>
          <a:chOff x="0" y="0"/>
          <a:chExt cx="0" cy="0"/>
        </a:xfrm>
      </p:grpSpPr>
      <p:sp>
        <p:nvSpPr>
          <p:cNvPr id="102" name="Rectangle"/>
          <p:cNvSpPr/>
          <p:nvPr/>
        </p:nvSpPr>
        <p:spPr>
          <a:xfrm>
            <a:off x="12048365" y="-4234"/>
            <a:ext cx="156336" cy="6866468"/>
          </a:xfrm>
          <a:prstGeom prst="rect">
            <a:avLst/>
          </a:prstGeom>
          <a:solidFill>
            <a:srgbClr val="CC0000"/>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pic>
        <p:nvPicPr>
          <p:cNvPr id="103" name="Scrum Inc_CMYK.pdf" descr="Scrum Inc_CMYK.pdf"/>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826769" y="6475098"/>
            <a:ext cx="1111015" cy="193511"/>
          </a:xfrm>
          <a:prstGeom prst="rect">
            <a:avLst/>
          </a:prstGeom>
          <a:ln w="12700">
            <a:miter lim="400000"/>
          </a:ln>
        </p:spPr>
      </p:pic>
      <p:sp>
        <p:nvSpPr>
          <p:cNvPr id="11" name="Body Level One…"/>
          <p:cNvSpPr txBox="1">
            <a:spLocks noGrp="1"/>
          </p:cNvSpPr>
          <p:nvPr>
            <p:ph type="body" sz="half" idx="1"/>
          </p:nvPr>
        </p:nvSpPr>
        <p:spPr>
          <a:xfrm>
            <a:off x="574537" y="1534160"/>
            <a:ext cx="6707928" cy="4485640"/>
          </a:xfrm>
          <a:prstGeom prst="rect">
            <a:avLst/>
          </a:prstGeom>
        </p:spPr>
        <p:txBody>
          <a:bodyPr anchor="t" anchorCtr="0">
            <a:noAutofit/>
          </a:bodyPr>
          <a:lstStyle>
            <a:lvl1pPr marL="279400" indent="-279400">
              <a:spcBef>
                <a:spcPts val="2250"/>
              </a:spcBef>
              <a:defRPr sz="1900" b="0" i="0">
                <a:latin typeface="Calibri" panose="020F0502020204030204" pitchFamily="34" charset="0"/>
                <a:ea typeface="Open Sans" charset="0"/>
                <a:cs typeface="Calibri" panose="020F0502020204030204" pitchFamily="34" charset="0"/>
                <a:sym typeface="Verdana"/>
              </a:defRPr>
            </a:lvl1pPr>
            <a:lvl2pPr marL="558800" indent="-279400">
              <a:spcBef>
                <a:spcPts val="2250"/>
              </a:spcBef>
              <a:defRPr sz="1900" b="0" i="0">
                <a:latin typeface="Calibri" panose="020F0502020204030204" pitchFamily="34" charset="0"/>
                <a:ea typeface="Open Sans" charset="0"/>
                <a:cs typeface="Calibri" panose="020F0502020204030204" pitchFamily="34" charset="0"/>
                <a:sym typeface="Verdana"/>
              </a:defRPr>
            </a:lvl2pPr>
            <a:lvl3pPr marL="838200" indent="-279400">
              <a:spcBef>
                <a:spcPts val="2250"/>
              </a:spcBef>
              <a:defRPr sz="1900" b="0" i="0">
                <a:latin typeface="Calibri" panose="020F0502020204030204" pitchFamily="34" charset="0"/>
                <a:ea typeface="Open Sans" charset="0"/>
                <a:cs typeface="Calibri" panose="020F0502020204030204" pitchFamily="34" charset="0"/>
                <a:sym typeface="Verdana"/>
              </a:defRPr>
            </a:lvl3pPr>
            <a:lvl4pPr marL="1117600" indent="-279400">
              <a:spcBef>
                <a:spcPts val="2250"/>
              </a:spcBef>
              <a:defRPr sz="1900" b="0" i="0">
                <a:latin typeface="Calibri" panose="020F0502020204030204" pitchFamily="34" charset="0"/>
                <a:ea typeface="Open Sans" charset="0"/>
                <a:cs typeface="Calibri" panose="020F0502020204030204" pitchFamily="34" charset="0"/>
                <a:sym typeface="Verdana"/>
              </a:defRPr>
            </a:lvl4pPr>
            <a:lvl5pPr marL="1397000" indent="-279400">
              <a:spcBef>
                <a:spcPts val="2250"/>
              </a:spcBef>
              <a:defRPr sz="1900" b="0" i="0">
                <a:latin typeface="Calibri" panose="020F0502020204030204" pitchFamily="34" charset="0"/>
                <a:ea typeface="Open Sans" charset="0"/>
                <a:cs typeface="Calibri" panose="020F0502020204030204" pitchFamily="34" charset="0"/>
                <a:sym typeface="Verdan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5" name="TextBox 14"/>
          <p:cNvSpPr txBox="1"/>
          <p:nvPr/>
        </p:nvSpPr>
        <p:spPr>
          <a:xfrm>
            <a:off x="248891" y="6469261"/>
            <a:ext cx="4423719" cy="2051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412750" rtl="0" eaLnBrk="1" fontAlgn="auto" latinLnBrk="0" hangingPunct="0">
              <a:lnSpc>
                <a:spcPct val="100000"/>
              </a:lnSpc>
              <a:spcBef>
                <a:spcPts val="0"/>
              </a:spcBef>
              <a:spcAft>
                <a:spcPts val="0"/>
              </a:spcAft>
              <a:buClrTx/>
              <a:buSzTx/>
              <a:buFontTx/>
              <a:buNone/>
              <a:tabLst/>
              <a:defRPr/>
            </a:pP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Scrum Inc.</a:t>
            </a:r>
            <a:r>
              <a:rPr kumimoji="0" lang="en-US" sz="1000" b="0" i="0" u="none" strike="noStrike" cap="none" spc="0" normalizeH="0" baseline="3000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1993 </a:t>
            </a:r>
            <a:r>
              <a:rPr kumimoji="0" lang="mr-IN"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Helvetica Neue"/>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2021</a:t>
            </a:r>
          </a:p>
        </p:txBody>
      </p:sp>
      <p:sp>
        <p:nvSpPr>
          <p:cNvPr id="10" name="Text Placeholder 7">
            <a:extLst>
              <a:ext uri="{FF2B5EF4-FFF2-40B4-BE49-F238E27FC236}">
                <a16:creationId xmlns:a16="http://schemas.microsoft.com/office/drawing/2014/main" id="{5B3AAA62-2B20-1F44-AA08-6C13623FC0D5}"/>
              </a:ext>
            </a:extLst>
          </p:cNvPr>
          <p:cNvSpPr>
            <a:spLocks noGrp="1"/>
          </p:cNvSpPr>
          <p:nvPr>
            <p:ph type="body" sz="quarter" idx="10" hasCustomPrompt="1"/>
          </p:nvPr>
        </p:nvSpPr>
        <p:spPr>
          <a:xfrm>
            <a:off x="574537" y="183555"/>
            <a:ext cx="7240060" cy="1128717"/>
          </a:xfrm>
        </p:spPr>
        <p:txBody>
          <a:bodyPr anchor="b" anchorCtr="0">
            <a:noAutofit/>
          </a:bodyPr>
          <a:lstStyle>
            <a:lvl1pPr marL="0" indent="0">
              <a:buNone/>
              <a:defRPr sz="2400" b="0" i="0">
                <a:latin typeface="Calibri" panose="020F0502020204030204" pitchFamily="34" charset="0"/>
                <a:ea typeface="Open Sans" charset="0"/>
                <a:cs typeface="Calibri" panose="020F0502020204030204" pitchFamily="34" charset="0"/>
              </a:defRPr>
            </a:lvl1pPr>
            <a:lvl2pPr marL="317500" indent="0">
              <a:buNone/>
              <a:defRPr sz="3300" b="1">
                <a:latin typeface="Open Sans" charset="0"/>
                <a:ea typeface="Open Sans" charset="0"/>
                <a:cs typeface="Open Sans" charset="0"/>
              </a:defRPr>
            </a:lvl2pPr>
            <a:lvl3pPr marL="635000" indent="0">
              <a:buNone/>
              <a:defRPr sz="3300" b="1">
                <a:latin typeface="Open Sans" charset="0"/>
                <a:ea typeface="Open Sans" charset="0"/>
                <a:cs typeface="Open Sans" charset="0"/>
              </a:defRPr>
            </a:lvl3pPr>
            <a:lvl4pPr marL="952500" indent="0">
              <a:buNone/>
              <a:defRPr sz="3300" b="1">
                <a:latin typeface="Open Sans" charset="0"/>
                <a:ea typeface="Open Sans" charset="0"/>
                <a:cs typeface="Open Sans" charset="0"/>
              </a:defRPr>
            </a:lvl4pPr>
            <a:lvl5pPr marL="1270000" indent="0">
              <a:buNone/>
              <a:defRPr sz="3300" b="1">
                <a:latin typeface="Open Sans" charset="0"/>
                <a:ea typeface="Open Sans" charset="0"/>
                <a:cs typeface="Open Sans" charset="0"/>
              </a:defRPr>
            </a:lvl5pPr>
          </a:lstStyle>
          <a:p>
            <a:pPr lvl="0"/>
            <a:r>
              <a:rPr lang="en-US"/>
              <a:t>Click to edit Header</a:t>
            </a:r>
          </a:p>
        </p:txBody>
      </p:sp>
      <p:sp>
        <p:nvSpPr>
          <p:cNvPr id="3" name="Picture Placeholder 2">
            <a:extLst>
              <a:ext uri="{FF2B5EF4-FFF2-40B4-BE49-F238E27FC236}">
                <a16:creationId xmlns:a16="http://schemas.microsoft.com/office/drawing/2014/main" id="{F6BC364A-2610-D747-96E7-18254AFC8950}"/>
              </a:ext>
            </a:extLst>
          </p:cNvPr>
          <p:cNvSpPr>
            <a:spLocks noGrp="1"/>
          </p:cNvSpPr>
          <p:nvPr>
            <p:ph type="pic" sz="quarter" idx="11"/>
          </p:nvPr>
        </p:nvSpPr>
        <p:spPr>
          <a:xfrm>
            <a:off x="7609999" y="2008902"/>
            <a:ext cx="4110831" cy="3536156"/>
          </a:xfrm>
        </p:spPr>
        <p:txBody>
          <a:bodyPr/>
          <a:lstStyle>
            <a:lvl1pPr>
              <a:defRPr b="0" i="0"/>
            </a:lvl1pPr>
          </a:lstStyle>
          <a:p>
            <a:r>
              <a:rPr lang="en-US"/>
              <a:t>Click icon to add picture</a:t>
            </a:r>
          </a:p>
        </p:txBody>
      </p:sp>
      <p:sp>
        <p:nvSpPr>
          <p:cNvPr id="12" name="Slide Number">
            <a:extLst>
              <a:ext uri="{FF2B5EF4-FFF2-40B4-BE49-F238E27FC236}">
                <a16:creationId xmlns:a16="http://schemas.microsoft.com/office/drawing/2014/main" id="{4B22CF2D-BB29-BA47-B171-A084C4B6F46E}"/>
              </a:ext>
            </a:extLst>
          </p:cNvPr>
          <p:cNvSpPr txBox="1">
            <a:spLocks noGrp="1"/>
          </p:cNvSpPr>
          <p:nvPr>
            <p:ph type="sldNum" sz="quarter" idx="2"/>
          </p:nvPr>
        </p:nvSpPr>
        <p:spPr>
          <a:xfrm>
            <a:off x="5815867" y="6475098"/>
            <a:ext cx="267702" cy="287258"/>
          </a:xfrm>
          <a:prstGeom prst="rect">
            <a:avLst/>
          </a:prstGeo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1468885657"/>
      </p:ext>
    </p:extLst>
  </p:cSld>
  <p:clrMapOvr>
    <a:masterClrMapping/>
  </p:clrMapOvr>
  <p:transition spd="med"/>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Full Graphic">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86CB4B4D-7CA3-9044-876B-883B54F8677D}" type="slidenum">
              <a:rPr lang="en-US" smtClean="0"/>
              <a:t>‹#›</a:t>
            </a:fld>
            <a:endParaRPr lang="en-US"/>
          </a:p>
        </p:txBody>
      </p:sp>
      <p:sp>
        <p:nvSpPr>
          <p:cNvPr id="4" name="Rectangle 3"/>
          <p:cNvSpPr/>
          <p:nvPr/>
        </p:nvSpPr>
        <p:spPr>
          <a:xfrm>
            <a:off x="-101600" y="3407490"/>
            <a:ext cx="12293600" cy="246221"/>
          </a:xfrm>
          <a:prstGeom prst="rect">
            <a:avLst/>
          </a:prstGeom>
          <a:solidFill>
            <a:srgbClr val="CC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mn-lt"/>
              <a:ea typeface="+mn-ea"/>
              <a:cs typeface="+mn-cs"/>
              <a:sym typeface="Helvetica Neue Medium"/>
            </a:endParaRPr>
          </a:p>
        </p:txBody>
      </p:sp>
      <p:sp>
        <p:nvSpPr>
          <p:cNvPr id="5" name="Rectangle 4"/>
          <p:cNvSpPr/>
          <p:nvPr/>
        </p:nvSpPr>
        <p:spPr>
          <a:xfrm>
            <a:off x="212928" y="3407490"/>
            <a:ext cx="11664545" cy="246221"/>
          </a:xfrm>
          <a:prstGeom prst="rect">
            <a:avLst/>
          </a:prstGeom>
          <a:solidFill>
            <a:schemeClr val="bg1"/>
          </a:solidFill>
          <a:ln w="12700" cap="flat">
            <a:noFill/>
            <a:miter lim="400000"/>
          </a:ln>
          <a:effectLst>
            <a:outerShdw blurRad="279400" sx="102000" sy="102000" algn="ctr" rotWithShape="0">
              <a:prstClr val="black">
                <a:alpha val="15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mn-lt"/>
              <a:ea typeface="+mn-ea"/>
              <a:cs typeface="+mn-cs"/>
              <a:sym typeface="Helvetica Neue Medium"/>
            </a:endParaRPr>
          </a:p>
        </p:txBody>
      </p:sp>
      <p:sp>
        <p:nvSpPr>
          <p:cNvPr id="6" name="TextBox 5"/>
          <p:cNvSpPr txBox="1"/>
          <p:nvPr/>
        </p:nvSpPr>
        <p:spPr>
          <a:xfrm>
            <a:off x="248891" y="6469261"/>
            <a:ext cx="4423719" cy="2051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412750" rtl="0" eaLnBrk="1" fontAlgn="auto" latinLnBrk="0" hangingPunct="0">
              <a:lnSpc>
                <a:spcPct val="100000"/>
              </a:lnSpc>
              <a:spcBef>
                <a:spcPts val="0"/>
              </a:spcBef>
              <a:spcAft>
                <a:spcPts val="0"/>
              </a:spcAft>
              <a:buClrTx/>
              <a:buSzTx/>
              <a:buFontTx/>
              <a:buNone/>
              <a:tabLst/>
              <a:defRPr/>
            </a:pP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Scrum Inc.</a:t>
            </a:r>
            <a:r>
              <a:rPr kumimoji="0" lang="en-US" sz="1000" b="0" i="0" u="none" strike="noStrike" cap="none" spc="0" normalizeH="0" baseline="3000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1993 </a:t>
            </a:r>
            <a:r>
              <a:rPr kumimoji="0" lang="mr-IN"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Helvetica Neue"/>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2021</a:t>
            </a:r>
          </a:p>
        </p:txBody>
      </p:sp>
      <p:pic>
        <p:nvPicPr>
          <p:cNvPr id="7" name="Scrum Inc_CMYK.pdf" descr="Scrum Inc_CMYK.pdf">
            <a:extLst>
              <a:ext uri="{FF2B5EF4-FFF2-40B4-BE49-F238E27FC236}">
                <a16:creationId xmlns:a16="http://schemas.microsoft.com/office/drawing/2014/main" id="{BA5B7BC7-E6FA-EA4E-8252-C0FF28754C9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598169" y="6480935"/>
            <a:ext cx="1111015" cy="193511"/>
          </a:xfrm>
          <a:prstGeom prst="rect">
            <a:avLst/>
          </a:prstGeom>
          <a:ln w="12700">
            <a:miter lim="400000"/>
          </a:ln>
        </p:spPr>
      </p:pic>
      <p:sp>
        <p:nvSpPr>
          <p:cNvPr id="9" name="Slide Number">
            <a:extLst>
              <a:ext uri="{FF2B5EF4-FFF2-40B4-BE49-F238E27FC236}">
                <a16:creationId xmlns:a16="http://schemas.microsoft.com/office/drawing/2014/main" id="{983435F5-5368-4348-BC2B-12C344E9A7DC}"/>
              </a:ext>
            </a:extLst>
          </p:cNvPr>
          <p:cNvSpPr txBox="1">
            <a:spLocks/>
          </p:cNvSpPr>
          <p:nvPr/>
        </p:nvSpPr>
        <p:spPr>
          <a:xfrm>
            <a:off x="5987798" y="6475098"/>
            <a:ext cx="216406" cy="235962"/>
          </a:xfrm>
          <a:prstGeom prst="rect">
            <a:avLst/>
          </a:prstGeom>
          <a:ln w="12700">
            <a:miter lim="400000"/>
          </a:ln>
        </p:spPr>
        <p:txBody>
          <a:bodyPr wrap="none" lIns="25400" tIns="25400" rIns="25400" bIns="2540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Helvetica Neue Light"/>
                <a:ea typeface="Helvetica Neue Light"/>
                <a:cs typeface="Helvetica Neue Light"/>
                <a:sym typeface="Helvetica Neue Light"/>
              </a:defRPr>
            </a:lvl1pPr>
            <a:lvl2pPr marL="0" marR="0" indent="228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457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685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9144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11430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1371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600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828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fld id="{86CB4B4D-7CA3-9044-876B-883B54F8677D}" type="slidenum">
              <a:rPr lang="en-US" sz="1200" smtClean="0"/>
              <a:pPr/>
              <a:t>‹#›</a:t>
            </a:fld>
            <a:endParaRPr lang="en-US" sz="1200"/>
          </a:p>
        </p:txBody>
      </p:sp>
    </p:spTree>
    <p:extLst>
      <p:ext uri="{BB962C8B-B14F-4D97-AF65-F5344CB8AC3E}">
        <p14:creationId xmlns:p14="http://schemas.microsoft.com/office/powerpoint/2010/main" val="2663178010"/>
      </p:ext>
    </p:extLst>
  </p:cSld>
  <p:clrMapOvr>
    <a:masterClrMapping/>
  </p:clrMapOvr>
  <p:transition spd="med"/>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5_Custom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338713C-46A8-F843-A84B-B88AEF4A2954}"/>
              </a:ext>
            </a:extLst>
          </p:cNvPr>
          <p:cNvSpPr/>
          <p:nvPr/>
        </p:nvSpPr>
        <p:spPr>
          <a:xfrm>
            <a:off x="-11723" y="1054833"/>
            <a:ext cx="6206135" cy="4748335"/>
          </a:xfrm>
          <a:prstGeom prst="rect">
            <a:avLst/>
          </a:prstGeom>
          <a:solidFill>
            <a:srgbClr val="FFCC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bg2"/>
              </a:solidFill>
            </a:endParaRPr>
          </a:p>
        </p:txBody>
      </p:sp>
      <p:pic>
        <p:nvPicPr>
          <p:cNvPr id="6" name="Picture 5" descr="A person standing in front of a building&#10;&#10;Description automatically generated">
            <a:extLst>
              <a:ext uri="{FF2B5EF4-FFF2-40B4-BE49-F238E27FC236}">
                <a16:creationId xmlns:a16="http://schemas.microsoft.com/office/drawing/2014/main" id="{7DD55808-FBE1-1C4F-8EF6-49A4B9D9495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077182" y="1054833"/>
            <a:ext cx="6206135" cy="4748335"/>
          </a:xfrm>
          <a:prstGeom prst="rect">
            <a:avLst/>
          </a:prstGeom>
        </p:spPr>
      </p:pic>
      <p:sp>
        <p:nvSpPr>
          <p:cNvPr id="7" name="Rectangle 6">
            <a:extLst>
              <a:ext uri="{FF2B5EF4-FFF2-40B4-BE49-F238E27FC236}">
                <a16:creationId xmlns:a16="http://schemas.microsoft.com/office/drawing/2014/main" id="{328EF2E3-A0D4-124D-88A2-B307F855BC28}"/>
              </a:ext>
            </a:extLst>
          </p:cNvPr>
          <p:cNvSpPr/>
          <p:nvPr/>
        </p:nvSpPr>
        <p:spPr>
          <a:xfrm>
            <a:off x="5250814" y="2582249"/>
            <a:ext cx="1690374" cy="1557265"/>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pic>
        <p:nvPicPr>
          <p:cNvPr id="9" name="Picture 8">
            <a:extLst>
              <a:ext uri="{FF2B5EF4-FFF2-40B4-BE49-F238E27FC236}">
                <a16:creationId xmlns:a16="http://schemas.microsoft.com/office/drawing/2014/main" id="{A7B85D4B-1EBD-3645-A500-FCB2462F086D}"/>
              </a:ext>
            </a:extLst>
          </p:cNvPr>
          <p:cNvPicPr>
            <a:picLocks/>
          </p:cNvPicPr>
          <p:nvPr/>
        </p:nvPicPr>
        <p:blipFill>
          <a:blip r:embed="rId3" cstate="screen">
            <a:extLst>
              <a:ext uri="{28A0092B-C50C-407E-A947-70E740481C1C}">
                <a14:useLocalDpi xmlns:a14="http://schemas.microsoft.com/office/drawing/2010/main"/>
              </a:ext>
            </a:extLst>
          </a:blip>
          <a:stretch>
            <a:fillRect/>
          </a:stretch>
        </p:blipFill>
        <p:spPr>
          <a:xfrm>
            <a:off x="5696296" y="2755902"/>
            <a:ext cx="761771" cy="761771"/>
          </a:xfrm>
          <a:prstGeom prst="rect">
            <a:avLst/>
          </a:prstGeom>
        </p:spPr>
      </p:pic>
      <p:sp>
        <p:nvSpPr>
          <p:cNvPr id="10" name="TextBox 9">
            <a:extLst>
              <a:ext uri="{FF2B5EF4-FFF2-40B4-BE49-F238E27FC236}">
                <a16:creationId xmlns:a16="http://schemas.microsoft.com/office/drawing/2014/main" id="{522BDBA0-AA7D-744F-8C9C-C8634A6BC481}"/>
              </a:ext>
            </a:extLst>
          </p:cNvPr>
          <p:cNvSpPr txBox="1"/>
          <p:nvPr/>
        </p:nvSpPr>
        <p:spPr>
          <a:xfrm>
            <a:off x="5286633" y="3611419"/>
            <a:ext cx="1618736" cy="43248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noAutofit/>
          </a:bodyPr>
          <a:lstStyle/>
          <a:p>
            <a:pPr marL="0" marR="0" indent="0" algn="ctr" defTabSz="412750" rtl="0" fontAlgn="auto" latinLnBrk="0" hangingPunct="0">
              <a:lnSpc>
                <a:spcPct val="100000"/>
              </a:lnSpc>
              <a:spcBef>
                <a:spcPts val="0"/>
              </a:spcBef>
              <a:spcAft>
                <a:spcPts val="0"/>
              </a:spcAft>
              <a:buClrTx/>
              <a:buSzTx/>
              <a:buFontTx/>
              <a:buNone/>
              <a:tabLst/>
            </a:pPr>
            <a:r>
              <a:rPr kumimoji="0" lang="en-US" sz="2200" b="0" i="0" u="none" strike="noStrike" cap="none" spc="0" normalizeH="0" baseline="0">
                <a:ln>
                  <a:noFill/>
                </a:ln>
                <a:solidFill>
                  <a:schemeClr val="bg1"/>
                </a:solidFill>
                <a:effectLst/>
                <a:uFillTx/>
                <a:latin typeface="Calibri" panose="020F0502020204030204" pitchFamily="34" charset="0"/>
                <a:ea typeface="Open Sans" charset="0"/>
                <a:cs typeface="Calibri" panose="020F0502020204030204" pitchFamily="34" charset="0"/>
                <a:sym typeface="Helvetica Neue"/>
              </a:rPr>
              <a:t>BREAKOUT</a:t>
            </a:r>
          </a:p>
        </p:txBody>
      </p:sp>
      <p:sp>
        <p:nvSpPr>
          <p:cNvPr id="11" name="Text Placeholder 7">
            <a:extLst>
              <a:ext uri="{FF2B5EF4-FFF2-40B4-BE49-F238E27FC236}">
                <a16:creationId xmlns:a16="http://schemas.microsoft.com/office/drawing/2014/main" id="{53D3DF4B-5DFC-AC45-A776-27837B2E28EF}"/>
              </a:ext>
            </a:extLst>
          </p:cNvPr>
          <p:cNvSpPr>
            <a:spLocks noGrp="1"/>
          </p:cNvSpPr>
          <p:nvPr>
            <p:ph type="body" sz="quarter" idx="11" hasCustomPrompt="1"/>
          </p:nvPr>
        </p:nvSpPr>
        <p:spPr>
          <a:xfrm>
            <a:off x="203834" y="1254183"/>
            <a:ext cx="5492463" cy="1128717"/>
          </a:xfrm>
        </p:spPr>
        <p:txBody>
          <a:bodyPr anchor="b" anchorCtr="0">
            <a:noAutofit/>
          </a:bodyPr>
          <a:lstStyle>
            <a:lvl1pPr marL="0" indent="0">
              <a:buNone/>
              <a:defRPr sz="2400" b="0" i="0">
                <a:latin typeface="Calibri" panose="020F0502020204030204" pitchFamily="34" charset="0"/>
                <a:ea typeface="Open Sans" charset="0"/>
                <a:cs typeface="Calibri" panose="020F0502020204030204" pitchFamily="34" charset="0"/>
              </a:defRPr>
            </a:lvl1pPr>
            <a:lvl2pPr marL="317500" indent="0">
              <a:buNone/>
              <a:defRPr sz="3300" b="1">
                <a:latin typeface="Open Sans" charset="0"/>
                <a:ea typeface="Open Sans" charset="0"/>
                <a:cs typeface="Open Sans" charset="0"/>
              </a:defRPr>
            </a:lvl2pPr>
            <a:lvl3pPr marL="635000" indent="0">
              <a:buNone/>
              <a:defRPr sz="3300" b="1">
                <a:latin typeface="Open Sans" charset="0"/>
                <a:ea typeface="Open Sans" charset="0"/>
                <a:cs typeface="Open Sans" charset="0"/>
              </a:defRPr>
            </a:lvl3pPr>
            <a:lvl4pPr marL="952500" indent="0">
              <a:buNone/>
              <a:defRPr sz="3300" b="1">
                <a:latin typeface="Open Sans" charset="0"/>
                <a:ea typeface="Open Sans" charset="0"/>
                <a:cs typeface="Open Sans" charset="0"/>
              </a:defRPr>
            </a:lvl4pPr>
            <a:lvl5pPr marL="1270000" indent="0">
              <a:buNone/>
              <a:defRPr sz="3300" b="1">
                <a:latin typeface="Open Sans" charset="0"/>
                <a:ea typeface="Open Sans" charset="0"/>
                <a:cs typeface="Open Sans" charset="0"/>
              </a:defRPr>
            </a:lvl5pPr>
          </a:lstStyle>
          <a:p>
            <a:pPr lvl="0"/>
            <a:r>
              <a:rPr lang="en-US"/>
              <a:t>Click to edit Header</a:t>
            </a:r>
          </a:p>
        </p:txBody>
      </p:sp>
      <p:sp>
        <p:nvSpPr>
          <p:cNvPr id="12" name="Text Placeholder 7">
            <a:extLst>
              <a:ext uri="{FF2B5EF4-FFF2-40B4-BE49-F238E27FC236}">
                <a16:creationId xmlns:a16="http://schemas.microsoft.com/office/drawing/2014/main" id="{2939BD51-AE90-6D45-9C40-33DD257309DE}"/>
              </a:ext>
            </a:extLst>
          </p:cNvPr>
          <p:cNvSpPr>
            <a:spLocks noGrp="1"/>
          </p:cNvSpPr>
          <p:nvPr>
            <p:ph type="body" sz="quarter" idx="12" hasCustomPrompt="1"/>
          </p:nvPr>
        </p:nvSpPr>
        <p:spPr>
          <a:xfrm>
            <a:off x="209974" y="2582249"/>
            <a:ext cx="4819144" cy="3021569"/>
          </a:xfrm>
        </p:spPr>
        <p:txBody>
          <a:bodyPr anchor="t" anchorCtr="0">
            <a:noAutofit/>
          </a:bodyPr>
          <a:lstStyle>
            <a:lvl1pPr marL="0" indent="0">
              <a:buNone/>
              <a:defRPr sz="1800" b="0" i="0">
                <a:latin typeface="Calibri" panose="020F0502020204030204" pitchFamily="34" charset="0"/>
                <a:ea typeface="Open Sans" charset="0"/>
                <a:cs typeface="Calibri" panose="020F0502020204030204" pitchFamily="34" charset="0"/>
              </a:defRPr>
            </a:lvl1pPr>
            <a:lvl2pPr marL="317500" indent="0">
              <a:buNone/>
              <a:defRPr sz="3300" b="1">
                <a:latin typeface="Open Sans" charset="0"/>
                <a:ea typeface="Open Sans" charset="0"/>
                <a:cs typeface="Open Sans" charset="0"/>
              </a:defRPr>
            </a:lvl2pPr>
            <a:lvl3pPr marL="635000" indent="0">
              <a:buNone/>
              <a:defRPr sz="3300" b="1">
                <a:latin typeface="Open Sans" charset="0"/>
                <a:ea typeface="Open Sans" charset="0"/>
                <a:cs typeface="Open Sans" charset="0"/>
              </a:defRPr>
            </a:lvl3pPr>
            <a:lvl4pPr marL="952500" indent="0">
              <a:buNone/>
              <a:defRPr sz="3300" b="1">
                <a:latin typeface="Open Sans" charset="0"/>
                <a:ea typeface="Open Sans" charset="0"/>
                <a:cs typeface="Open Sans" charset="0"/>
              </a:defRPr>
            </a:lvl4pPr>
            <a:lvl5pPr marL="1270000" indent="0">
              <a:buNone/>
              <a:defRPr sz="3300" b="1">
                <a:latin typeface="Open Sans" charset="0"/>
                <a:ea typeface="Open Sans" charset="0"/>
                <a:cs typeface="Open Sans" charset="0"/>
              </a:defRPr>
            </a:lvl5pPr>
          </a:lstStyle>
          <a:p>
            <a:pPr lvl="0"/>
            <a:r>
              <a:rPr lang="en-US"/>
              <a:t>Click to edit Header</a:t>
            </a:r>
          </a:p>
        </p:txBody>
      </p:sp>
      <p:pic>
        <p:nvPicPr>
          <p:cNvPr id="13" name="Scrum Inc_CMYK.pdf" descr="Scrum Inc_CMYK.pdf">
            <a:extLst>
              <a:ext uri="{FF2B5EF4-FFF2-40B4-BE49-F238E27FC236}">
                <a16:creationId xmlns:a16="http://schemas.microsoft.com/office/drawing/2014/main" id="{AD5BBA96-1797-1F48-BB55-DB46A6412CA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826769" y="6475098"/>
            <a:ext cx="1111015" cy="193511"/>
          </a:xfrm>
          <a:prstGeom prst="rect">
            <a:avLst/>
          </a:prstGeom>
          <a:ln w="12700">
            <a:miter lim="400000"/>
          </a:ln>
        </p:spPr>
      </p:pic>
      <p:sp>
        <p:nvSpPr>
          <p:cNvPr id="15" name="Slide Number">
            <a:extLst>
              <a:ext uri="{FF2B5EF4-FFF2-40B4-BE49-F238E27FC236}">
                <a16:creationId xmlns:a16="http://schemas.microsoft.com/office/drawing/2014/main" id="{355E783C-0D0B-6046-AFD8-DAA12F770658}"/>
              </a:ext>
            </a:extLst>
          </p:cNvPr>
          <p:cNvSpPr txBox="1">
            <a:spLocks noGrp="1"/>
          </p:cNvSpPr>
          <p:nvPr>
            <p:ph type="sldNum" sz="quarter" idx="2"/>
          </p:nvPr>
        </p:nvSpPr>
        <p:spPr>
          <a:xfrm>
            <a:off x="5815867" y="6475098"/>
            <a:ext cx="267702" cy="287258"/>
          </a:xfrm>
          <a:prstGeom prst="rect">
            <a:avLst/>
          </a:prstGeom>
        </p:spPr>
        <p:txBody>
          <a:bodyPr/>
          <a:lstStyle/>
          <a:p>
            <a:fld id="{86CB4B4D-7CA3-9044-876B-883B54F8677D}" type="slidenum">
              <a:rPr lang="en-US" smtClean="0"/>
              <a:t>‹#›</a:t>
            </a:fld>
            <a:endParaRPr lang="en-US"/>
          </a:p>
        </p:txBody>
      </p:sp>
      <p:sp>
        <p:nvSpPr>
          <p:cNvPr id="14" name="TextBox 13">
            <a:extLst>
              <a:ext uri="{FF2B5EF4-FFF2-40B4-BE49-F238E27FC236}">
                <a16:creationId xmlns:a16="http://schemas.microsoft.com/office/drawing/2014/main" id="{DE5EBC5C-052A-4032-90AB-E9C9939691F1}"/>
              </a:ext>
            </a:extLst>
          </p:cNvPr>
          <p:cNvSpPr txBox="1"/>
          <p:nvPr userDrawn="1"/>
        </p:nvSpPr>
        <p:spPr>
          <a:xfrm>
            <a:off x="248891" y="6469261"/>
            <a:ext cx="4423719" cy="2051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412750" rtl="0" eaLnBrk="1" fontAlgn="auto" latinLnBrk="0" hangingPunct="0">
              <a:lnSpc>
                <a:spcPct val="100000"/>
              </a:lnSpc>
              <a:spcBef>
                <a:spcPts val="0"/>
              </a:spcBef>
              <a:spcAft>
                <a:spcPts val="0"/>
              </a:spcAft>
              <a:buClrTx/>
              <a:buSzTx/>
              <a:buFontTx/>
              <a:buNone/>
              <a:tabLst/>
              <a:defRPr/>
            </a:pP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Scrum Inc.</a:t>
            </a:r>
            <a:r>
              <a:rPr kumimoji="0" lang="en-US" sz="1000" b="0" i="0" u="none" strike="noStrike" cap="none" spc="0" normalizeH="0" baseline="3000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1993 </a:t>
            </a:r>
            <a:r>
              <a:rPr kumimoji="0" lang="mr-IN"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Helvetica Neue"/>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2021</a:t>
            </a:r>
          </a:p>
        </p:txBody>
      </p:sp>
    </p:spTree>
    <p:extLst>
      <p:ext uri="{BB962C8B-B14F-4D97-AF65-F5344CB8AC3E}">
        <p14:creationId xmlns:p14="http://schemas.microsoft.com/office/powerpoint/2010/main" val="1045542809"/>
      </p:ext>
    </p:extLst>
  </p:cSld>
  <p:clrMapOvr>
    <a:masterClrMapping/>
  </p:clrMapOvr>
  <p:transition spd="med"/>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4" name="Text Placeholder 7">
            <a:extLst>
              <a:ext uri="{FF2B5EF4-FFF2-40B4-BE49-F238E27FC236}">
                <a16:creationId xmlns:a16="http://schemas.microsoft.com/office/drawing/2014/main" id="{09626F5C-A7B3-4345-ADBE-711FAFB1C59C}"/>
              </a:ext>
            </a:extLst>
          </p:cNvPr>
          <p:cNvSpPr>
            <a:spLocks noGrp="1"/>
          </p:cNvSpPr>
          <p:nvPr>
            <p:ph type="body" sz="quarter" idx="11" hasCustomPrompt="1"/>
          </p:nvPr>
        </p:nvSpPr>
        <p:spPr>
          <a:xfrm>
            <a:off x="6206135" y="628398"/>
            <a:ext cx="5418491" cy="1128717"/>
          </a:xfrm>
        </p:spPr>
        <p:txBody>
          <a:bodyPr anchor="b" anchorCtr="0">
            <a:noAutofit/>
          </a:bodyPr>
          <a:lstStyle>
            <a:lvl1pPr marL="0" indent="0">
              <a:buNone/>
              <a:defRPr sz="2400" b="0" i="0">
                <a:latin typeface="Calibri" panose="020F0502020204030204" pitchFamily="34" charset="0"/>
                <a:ea typeface="Open Sans" charset="0"/>
                <a:cs typeface="Calibri" panose="020F0502020204030204" pitchFamily="34" charset="0"/>
              </a:defRPr>
            </a:lvl1pPr>
            <a:lvl2pPr marL="317500" indent="0">
              <a:buNone/>
              <a:defRPr sz="3300" b="1">
                <a:latin typeface="Open Sans" charset="0"/>
                <a:ea typeface="Open Sans" charset="0"/>
                <a:cs typeface="Open Sans" charset="0"/>
              </a:defRPr>
            </a:lvl2pPr>
            <a:lvl3pPr marL="635000" indent="0">
              <a:buNone/>
              <a:defRPr sz="3300" b="1">
                <a:latin typeface="Open Sans" charset="0"/>
                <a:ea typeface="Open Sans" charset="0"/>
                <a:cs typeface="Open Sans" charset="0"/>
              </a:defRPr>
            </a:lvl3pPr>
            <a:lvl4pPr marL="952500" indent="0">
              <a:buNone/>
              <a:defRPr sz="3300" b="1">
                <a:latin typeface="Open Sans" charset="0"/>
                <a:ea typeface="Open Sans" charset="0"/>
                <a:cs typeface="Open Sans" charset="0"/>
              </a:defRPr>
            </a:lvl4pPr>
            <a:lvl5pPr marL="1270000" indent="0">
              <a:buNone/>
              <a:defRPr sz="3300" b="1">
                <a:latin typeface="Open Sans" charset="0"/>
                <a:ea typeface="Open Sans" charset="0"/>
                <a:cs typeface="Open Sans" charset="0"/>
              </a:defRPr>
            </a:lvl5pPr>
          </a:lstStyle>
          <a:p>
            <a:pPr lvl="0"/>
            <a:r>
              <a:rPr lang="en-US"/>
              <a:t>Click to edit Header</a:t>
            </a:r>
          </a:p>
        </p:txBody>
      </p:sp>
      <p:sp>
        <p:nvSpPr>
          <p:cNvPr id="5" name="Text Placeholder 7">
            <a:extLst>
              <a:ext uri="{FF2B5EF4-FFF2-40B4-BE49-F238E27FC236}">
                <a16:creationId xmlns:a16="http://schemas.microsoft.com/office/drawing/2014/main" id="{871E6128-5CD5-794F-A8E1-C2F3BDDE49F7}"/>
              </a:ext>
            </a:extLst>
          </p:cNvPr>
          <p:cNvSpPr>
            <a:spLocks noGrp="1"/>
          </p:cNvSpPr>
          <p:nvPr>
            <p:ph type="body" sz="quarter" idx="12" hasCustomPrompt="1"/>
          </p:nvPr>
        </p:nvSpPr>
        <p:spPr>
          <a:xfrm>
            <a:off x="6206135" y="2037521"/>
            <a:ext cx="5418491" cy="2795912"/>
          </a:xfrm>
        </p:spPr>
        <p:txBody>
          <a:bodyPr anchor="t" anchorCtr="0">
            <a:noAutofit/>
          </a:bodyPr>
          <a:lstStyle>
            <a:lvl1pPr marL="342900" indent="-342900">
              <a:buFont typeface="Arial" panose="020B0604020202020204" pitchFamily="34" charset="0"/>
              <a:buChar char="•"/>
              <a:defRPr sz="1800" b="0" i="0">
                <a:latin typeface="Calibri" panose="020F0502020204030204" pitchFamily="34" charset="0"/>
                <a:ea typeface="Open Sans" charset="0"/>
                <a:cs typeface="Calibri" panose="020F0502020204030204" pitchFamily="34" charset="0"/>
              </a:defRPr>
            </a:lvl1pPr>
            <a:lvl2pPr marL="317500" indent="0">
              <a:buNone/>
              <a:defRPr sz="3300" b="1">
                <a:latin typeface="Open Sans" charset="0"/>
                <a:ea typeface="Open Sans" charset="0"/>
                <a:cs typeface="Open Sans" charset="0"/>
              </a:defRPr>
            </a:lvl2pPr>
            <a:lvl3pPr marL="635000" indent="0">
              <a:buNone/>
              <a:defRPr sz="3300" b="1">
                <a:latin typeface="Open Sans" charset="0"/>
                <a:ea typeface="Open Sans" charset="0"/>
                <a:cs typeface="Open Sans" charset="0"/>
              </a:defRPr>
            </a:lvl3pPr>
            <a:lvl4pPr marL="952500" indent="0">
              <a:buNone/>
              <a:defRPr sz="3300" b="1">
                <a:latin typeface="Open Sans" charset="0"/>
                <a:ea typeface="Open Sans" charset="0"/>
                <a:cs typeface="Open Sans" charset="0"/>
              </a:defRPr>
            </a:lvl4pPr>
            <a:lvl5pPr marL="1270000" indent="0">
              <a:buNone/>
              <a:defRPr sz="3300" b="1">
                <a:latin typeface="Open Sans" charset="0"/>
                <a:ea typeface="Open Sans" charset="0"/>
                <a:cs typeface="Open Sans" charset="0"/>
              </a:defRPr>
            </a:lvl5pPr>
          </a:lstStyle>
          <a:p>
            <a:pPr lvl="0"/>
            <a:r>
              <a:rPr lang="en-US"/>
              <a:t>Click to edit Header</a:t>
            </a:r>
          </a:p>
        </p:txBody>
      </p:sp>
      <p:pic>
        <p:nvPicPr>
          <p:cNvPr id="7" name="Picture 6" descr="A group of people sitting at a table&#10;&#10;Description automatically generated">
            <a:extLst>
              <a:ext uri="{FF2B5EF4-FFF2-40B4-BE49-F238E27FC236}">
                <a16:creationId xmlns:a16="http://schemas.microsoft.com/office/drawing/2014/main" id="{5A41070A-C36F-7944-B5C3-746926BB55B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54910" y="-12357"/>
            <a:ext cx="6523510" cy="6944498"/>
          </a:xfrm>
          <a:prstGeom prst="rect">
            <a:avLst/>
          </a:prstGeom>
        </p:spPr>
      </p:pic>
      <p:pic>
        <p:nvPicPr>
          <p:cNvPr id="8" name="Scrum Inc_CMYK.pdf" descr="Scrum Inc_CMYK.pdf">
            <a:extLst>
              <a:ext uri="{FF2B5EF4-FFF2-40B4-BE49-F238E27FC236}">
                <a16:creationId xmlns:a16="http://schemas.microsoft.com/office/drawing/2014/main" id="{46FE2C62-3CB6-0E4E-8DB4-CD928E314E8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826769" y="6475098"/>
            <a:ext cx="1111015" cy="193511"/>
          </a:xfrm>
          <a:prstGeom prst="rect">
            <a:avLst/>
          </a:prstGeom>
          <a:ln w="12700">
            <a:miter lim="400000"/>
          </a:ln>
        </p:spPr>
      </p:pic>
      <p:grpSp>
        <p:nvGrpSpPr>
          <p:cNvPr id="9" name="Group 8">
            <a:extLst>
              <a:ext uri="{FF2B5EF4-FFF2-40B4-BE49-F238E27FC236}">
                <a16:creationId xmlns:a16="http://schemas.microsoft.com/office/drawing/2014/main" id="{5E876792-501B-1243-9395-6A0FE49F80BF}"/>
              </a:ext>
            </a:extLst>
          </p:cNvPr>
          <p:cNvGrpSpPr/>
          <p:nvPr/>
        </p:nvGrpSpPr>
        <p:grpSpPr>
          <a:xfrm>
            <a:off x="7789612" y="4911042"/>
            <a:ext cx="2251536" cy="1402176"/>
            <a:chOff x="7205034" y="5175266"/>
            <a:chExt cx="1647987" cy="1026307"/>
          </a:xfrm>
        </p:grpSpPr>
        <p:pic>
          <p:nvPicPr>
            <p:cNvPr id="10" name="Comp 6.png" descr="Comp 6.png">
              <a:extLst>
                <a:ext uri="{FF2B5EF4-FFF2-40B4-BE49-F238E27FC236}">
                  <a16:creationId xmlns:a16="http://schemas.microsoft.com/office/drawing/2014/main" id="{29D65493-E954-F742-A325-DBD0340972AB}"/>
                </a:ext>
              </a:extLst>
            </p:cNvPr>
            <p:cNvPicPr>
              <a:picLocks noChangeAspect="1"/>
            </p:cNvPicPr>
            <p:nvPr/>
          </p:nvPicPr>
          <p:blipFill>
            <a:blip r:embed="rId6"/>
            <a:stretch>
              <a:fillRect/>
            </a:stretch>
          </p:blipFill>
          <p:spPr>
            <a:xfrm>
              <a:off x="7209797" y="5232071"/>
              <a:ext cx="1643224" cy="969502"/>
            </a:xfrm>
            <a:prstGeom prst="rect">
              <a:avLst/>
            </a:prstGeom>
            <a:ln w="12700">
              <a:miter lim="400000"/>
            </a:ln>
          </p:spPr>
        </p:pic>
        <p:pic>
          <p:nvPicPr>
            <p:cNvPr id="11" name="Countdown_Timer_6_5.mov" descr="Countdown_Timer_6_5.mov">
              <a:extLst>
                <a:ext uri="{FF2B5EF4-FFF2-40B4-BE49-F238E27FC236}">
                  <a16:creationId xmlns:a16="http://schemas.microsoft.com/office/drawing/2014/main" id="{F4003A48-59BA-C74E-8766-DD540D0AA235}"/>
                </a:ext>
              </a:extLst>
            </p:cNvPr>
            <p:cNvPicPr>
              <a:picLocks/>
            </p:cNvPicPr>
            <p:nvPr>
              <a:videoFile r:link="rId1"/>
              <p:extLst>
                <p:ext uri="{DAA4B4D4-6D71-4841-9C94-3DE7FCFB9230}">
                  <p14:media xmlns:p14="http://schemas.microsoft.com/office/powerpoint/2010/main" r:embed="rId2">
                    <p14:trim st="120303.2555"/>
                  </p14:media>
                </p:ext>
              </p:extLst>
            </p:nvPr>
          </p:nvPicPr>
          <p:blipFill>
            <a:blip r:embed="rId7"/>
            <a:stretch>
              <a:fillRect/>
            </a:stretch>
          </p:blipFill>
          <p:spPr>
            <a:xfrm>
              <a:off x="7318005" y="5323334"/>
              <a:ext cx="1417281" cy="492967"/>
            </a:xfrm>
            <a:prstGeom prst="rect">
              <a:avLst/>
            </a:prstGeom>
            <a:ln w="12700">
              <a:miter lim="400000"/>
            </a:ln>
          </p:spPr>
        </p:pic>
        <p:pic>
          <p:nvPicPr>
            <p:cNvPr id="12" name="Comp 6 shine.png" descr="Comp 6 shine.png">
              <a:extLst>
                <a:ext uri="{FF2B5EF4-FFF2-40B4-BE49-F238E27FC236}">
                  <a16:creationId xmlns:a16="http://schemas.microsoft.com/office/drawing/2014/main" id="{397EDF15-4A35-FF44-91BF-42C0B593E4B9}"/>
                </a:ext>
              </a:extLst>
            </p:cNvPr>
            <p:cNvPicPr>
              <a:picLocks noChangeAspect="1"/>
            </p:cNvPicPr>
            <p:nvPr/>
          </p:nvPicPr>
          <p:blipFill>
            <a:blip r:embed="rId8"/>
            <a:stretch>
              <a:fillRect/>
            </a:stretch>
          </p:blipFill>
          <p:spPr>
            <a:xfrm>
              <a:off x="7205034" y="5175266"/>
              <a:ext cx="1643224" cy="969502"/>
            </a:xfrm>
            <a:prstGeom prst="rect">
              <a:avLst/>
            </a:prstGeom>
            <a:ln w="12700">
              <a:miter lim="400000"/>
            </a:ln>
          </p:spPr>
        </p:pic>
      </p:grpSp>
      <p:sp>
        <p:nvSpPr>
          <p:cNvPr id="14" name="Slide Number">
            <a:extLst>
              <a:ext uri="{FF2B5EF4-FFF2-40B4-BE49-F238E27FC236}">
                <a16:creationId xmlns:a16="http://schemas.microsoft.com/office/drawing/2014/main" id="{D2A46302-2457-3946-9A46-555380E7BE6F}"/>
              </a:ext>
            </a:extLst>
          </p:cNvPr>
          <p:cNvSpPr txBox="1">
            <a:spLocks noGrp="1"/>
          </p:cNvSpPr>
          <p:nvPr>
            <p:ph type="sldNum" sz="quarter" idx="2"/>
          </p:nvPr>
        </p:nvSpPr>
        <p:spPr>
          <a:xfrm>
            <a:off x="5815867" y="6475098"/>
            <a:ext cx="267702" cy="287258"/>
          </a:xfrm>
          <a:prstGeom prst="rect">
            <a:avLst/>
          </a:prstGeo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116993951"/>
      </p:ext>
    </p:extLst>
  </p:cSld>
  <p:clrMapOvr>
    <a:masterClrMapping/>
  </p:clrMapOvr>
  <p:transition spd="med"/>
  <p:timing>
    <p:tnLst>
      <p:par>
        <p:cTn id="1" dur="indefinite" restart="never" nodeType="tmRoot">
          <p:childTnLst>
            <p:video>
              <p:cMediaNode vol="100000">
                <p:cTn id="2" fill="hold" display="0">
                  <p:stCondLst>
                    <p:cond delay="indefinite"/>
                  </p:stCondLst>
                </p:cTn>
                <p:tgtEl>
                  <p:spTgt spid="11"/>
                </p:tgtEl>
              </p:cMediaNode>
            </p:video>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175591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2_Custom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F3D4DCA-8E1B-D749-9696-40801126646F}"/>
              </a:ext>
            </a:extLst>
          </p:cNvPr>
          <p:cNvSpPr/>
          <p:nvPr/>
        </p:nvSpPr>
        <p:spPr>
          <a:xfrm>
            <a:off x="562734" y="1558681"/>
            <a:ext cx="11066532" cy="1248821"/>
          </a:xfrm>
          <a:prstGeom prst="rect">
            <a:avLst/>
          </a:prstGeom>
          <a:solidFill>
            <a:srgbClr val="FFCC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bg2"/>
              </a:solidFill>
            </a:endParaRPr>
          </a:p>
        </p:txBody>
      </p:sp>
      <p:sp>
        <p:nvSpPr>
          <p:cNvPr id="20" name="Text Placeholder 7">
            <a:extLst>
              <a:ext uri="{FF2B5EF4-FFF2-40B4-BE49-F238E27FC236}">
                <a16:creationId xmlns:a16="http://schemas.microsoft.com/office/drawing/2014/main" id="{68C35F9F-219F-164A-ADF4-079CDDB67821}"/>
              </a:ext>
            </a:extLst>
          </p:cNvPr>
          <p:cNvSpPr>
            <a:spLocks noGrp="1"/>
          </p:cNvSpPr>
          <p:nvPr>
            <p:ph type="body" sz="quarter" idx="11" hasCustomPrompt="1"/>
          </p:nvPr>
        </p:nvSpPr>
        <p:spPr>
          <a:xfrm>
            <a:off x="574537" y="183555"/>
            <a:ext cx="7240060" cy="1128717"/>
          </a:xfrm>
        </p:spPr>
        <p:txBody>
          <a:bodyPr anchor="b" anchorCtr="0">
            <a:noAutofit/>
          </a:bodyPr>
          <a:lstStyle>
            <a:lvl1pPr marL="0" indent="0">
              <a:buNone/>
              <a:defRPr sz="2400" b="0" i="0">
                <a:latin typeface="Calibri" panose="020F0502020204030204" pitchFamily="34" charset="0"/>
                <a:ea typeface="Open Sans" charset="0"/>
                <a:cs typeface="Calibri" panose="020F0502020204030204" pitchFamily="34" charset="0"/>
              </a:defRPr>
            </a:lvl1pPr>
            <a:lvl2pPr marL="317500" indent="0">
              <a:buNone/>
              <a:defRPr sz="3300" b="1">
                <a:latin typeface="Open Sans" charset="0"/>
                <a:ea typeface="Open Sans" charset="0"/>
                <a:cs typeface="Open Sans" charset="0"/>
              </a:defRPr>
            </a:lvl2pPr>
            <a:lvl3pPr marL="635000" indent="0">
              <a:buNone/>
              <a:defRPr sz="3300" b="1">
                <a:latin typeface="Open Sans" charset="0"/>
                <a:ea typeface="Open Sans" charset="0"/>
                <a:cs typeface="Open Sans" charset="0"/>
              </a:defRPr>
            </a:lvl3pPr>
            <a:lvl4pPr marL="952500" indent="0">
              <a:buNone/>
              <a:defRPr sz="3300" b="1">
                <a:latin typeface="Open Sans" charset="0"/>
                <a:ea typeface="Open Sans" charset="0"/>
                <a:cs typeface="Open Sans" charset="0"/>
              </a:defRPr>
            </a:lvl4pPr>
            <a:lvl5pPr marL="1270000" indent="0">
              <a:buNone/>
              <a:defRPr sz="3300" b="1">
                <a:latin typeface="Open Sans" charset="0"/>
                <a:ea typeface="Open Sans" charset="0"/>
                <a:cs typeface="Open Sans" charset="0"/>
              </a:defRPr>
            </a:lvl5pPr>
          </a:lstStyle>
          <a:p>
            <a:pPr lvl="0"/>
            <a:r>
              <a:rPr lang="en-US"/>
              <a:t>Click to edit Header</a:t>
            </a:r>
          </a:p>
        </p:txBody>
      </p:sp>
      <p:sp>
        <p:nvSpPr>
          <p:cNvPr id="23" name="Text Placeholder 7">
            <a:extLst>
              <a:ext uri="{FF2B5EF4-FFF2-40B4-BE49-F238E27FC236}">
                <a16:creationId xmlns:a16="http://schemas.microsoft.com/office/drawing/2014/main" id="{EC50CFEE-2049-0F44-9947-E69BB5C9918E}"/>
              </a:ext>
            </a:extLst>
          </p:cNvPr>
          <p:cNvSpPr>
            <a:spLocks noGrp="1"/>
          </p:cNvSpPr>
          <p:nvPr>
            <p:ph type="body" sz="quarter" idx="12" hasCustomPrompt="1"/>
          </p:nvPr>
        </p:nvSpPr>
        <p:spPr>
          <a:xfrm>
            <a:off x="1019908" y="1625493"/>
            <a:ext cx="10117016" cy="1128717"/>
          </a:xfrm>
        </p:spPr>
        <p:txBody>
          <a:bodyPr anchor="ctr" anchorCtr="0">
            <a:noAutofit/>
          </a:bodyPr>
          <a:lstStyle>
            <a:lvl1pPr marL="0" indent="0" algn="ctr">
              <a:buNone/>
              <a:defRPr sz="2400" b="0" i="0">
                <a:latin typeface="Calibri" panose="020F0502020204030204" pitchFamily="34" charset="0"/>
                <a:ea typeface="Open Sans" charset="0"/>
                <a:cs typeface="Calibri" panose="020F0502020204030204" pitchFamily="34" charset="0"/>
              </a:defRPr>
            </a:lvl1pPr>
            <a:lvl2pPr marL="317500" indent="0">
              <a:buNone/>
              <a:defRPr sz="3300" b="1">
                <a:latin typeface="Open Sans" charset="0"/>
                <a:ea typeface="Open Sans" charset="0"/>
                <a:cs typeface="Open Sans" charset="0"/>
              </a:defRPr>
            </a:lvl2pPr>
            <a:lvl3pPr marL="635000" indent="0">
              <a:buNone/>
              <a:defRPr sz="3300" b="1">
                <a:latin typeface="Open Sans" charset="0"/>
                <a:ea typeface="Open Sans" charset="0"/>
                <a:cs typeface="Open Sans" charset="0"/>
              </a:defRPr>
            </a:lvl3pPr>
            <a:lvl4pPr marL="952500" indent="0">
              <a:buNone/>
              <a:defRPr sz="3300" b="1">
                <a:latin typeface="Open Sans" charset="0"/>
                <a:ea typeface="Open Sans" charset="0"/>
                <a:cs typeface="Open Sans" charset="0"/>
              </a:defRPr>
            </a:lvl4pPr>
            <a:lvl5pPr marL="1270000" indent="0">
              <a:buNone/>
              <a:defRPr sz="3300" b="1">
                <a:latin typeface="Open Sans" charset="0"/>
                <a:ea typeface="Open Sans" charset="0"/>
                <a:cs typeface="Open Sans" charset="0"/>
              </a:defRPr>
            </a:lvl5pPr>
          </a:lstStyle>
          <a:p>
            <a:pPr lvl="0"/>
            <a:r>
              <a:rPr lang="en-US"/>
              <a:t>Click to edit content</a:t>
            </a:r>
          </a:p>
        </p:txBody>
      </p:sp>
      <p:sp>
        <p:nvSpPr>
          <p:cNvPr id="24" name="Text Placeholder 7">
            <a:extLst>
              <a:ext uri="{FF2B5EF4-FFF2-40B4-BE49-F238E27FC236}">
                <a16:creationId xmlns:a16="http://schemas.microsoft.com/office/drawing/2014/main" id="{CB6E297D-167C-814C-9416-3EF1F7976B43}"/>
              </a:ext>
            </a:extLst>
          </p:cNvPr>
          <p:cNvSpPr>
            <a:spLocks noGrp="1"/>
          </p:cNvSpPr>
          <p:nvPr>
            <p:ph type="body" sz="quarter" idx="13" hasCustomPrompt="1"/>
          </p:nvPr>
        </p:nvSpPr>
        <p:spPr>
          <a:xfrm>
            <a:off x="1336432" y="3239771"/>
            <a:ext cx="3645877" cy="781752"/>
          </a:xfrm>
        </p:spPr>
        <p:txBody>
          <a:bodyPr anchor="ctr" anchorCtr="0">
            <a:noAutofit/>
          </a:bodyPr>
          <a:lstStyle>
            <a:lvl1pPr marL="0" indent="0" algn="l">
              <a:buNone/>
              <a:defRPr sz="1800" b="0" i="0">
                <a:latin typeface="Calibri" panose="020F0502020204030204" pitchFamily="34" charset="0"/>
                <a:ea typeface="Open Sans" charset="0"/>
                <a:cs typeface="Calibri" panose="020F0502020204030204" pitchFamily="34" charset="0"/>
              </a:defRPr>
            </a:lvl1pPr>
            <a:lvl2pPr marL="317500" indent="0">
              <a:buNone/>
              <a:defRPr sz="3300" b="1">
                <a:latin typeface="Open Sans" charset="0"/>
                <a:ea typeface="Open Sans" charset="0"/>
                <a:cs typeface="Open Sans" charset="0"/>
              </a:defRPr>
            </a:lvl2pPr>
            <a:lvl3pPr marL="635000" indent="0">
              <a:buNone/>
              <a:defRPr sz="3300" b="1">
                <a:latin typeface="Open Sans" charset="0"/>
                <a:ea typeface="Open Sans" charset="0"/>
                <a:cs typeface="Open Sans" charset="0"/>
              </a:defRPr>
            </a:lvl3pPr>
            <a:lvl4pPr marL="952500" indent="0">
              <a:buNone/>
              <a:defRPr sz="3300" b="1">
                <a:latin typeface="Open Sans" charset="0"/>
                <a:ea typeface="Open Sans" charset="0"/>
                <a:cs typeface="Open Sans" charset="0"/>
              </a:defRPr>
            </a:lvl4pPr>
            <a:lvl5pPr marL="1270000" indent="0">
              <a:buNone/>
              <a:defRPr sz="3300" b="1">
                <a:latin typeface="Open Sans" charset="0"/>
                <a:ea typeface="Open Sans" charset="0"/>
                <a:cs typeface="Open Sans" charset="0"/>
              </a:defRPr>
            </a:lvl5pPr>
          </a:lstStyle>
          <a:p>
            <a:pPr lvl="0"/>
            <a:r>
              <a:rPr lang="en-US"/>
              <a:t>Click to edit content</a:t>
            </a:r>
          </a:p>
        </p:txBody>
      </p:sp>
      <p:sp>
        <p:nvSpPr>
          <p:cNvPr id="25" name="Text Placeholder 7">
            <a:extLst>
              <a:ext uri="{FF2B5EF4-FFF2-40B4-BE49-F238E27FC236}">
                <a16:creationId xmlns:a16="http://schemas.microsoft.com/office/drawing/2014/main" id="{1E88C2E0-B817-ED40-AAC8-C51688F3DC88}"/>
              </a:ext>
            </a:extLst>
          </p:cNvPr>
          <p:cNvSpPr>
            <a:spLocks noGrp="1"/>
          </p:cNvSpPr>
          <p:nvPr>
            <p:ph type="body" sz="quarter" idx="14" hasCustomPrompt="1"/>
          </p:nvPr>
        </p:nvSpPr>
        <p:spPr>
          <a:xfrm>
            <a:off x="1336432" y="4236233"/>
            <a:ext cx="3645877" cy="781752"/>
          </a:xfrm>
        </p:spPr>
        <p:txBody>
          <a:bodyPr anchor="ctr" anchorCtr="0">
            <a:noAutofit/>
          </a:bodyPr>
          <a:lstStyle>
            <a:lvl1pPr marL="0" indent="0" algn="l">
              <a:buNone/>
              <a:defRPr sz="1800" b="0" i="0">
                <a:latin typeface="Calibri" panose="020F0502020204030204" pitchFamily="34" charset="0"/>
                <a:ea typeface="Open Sans" charset="0"/>
                <a:cs typeface="Calibri" panose="020F0502020204030204" pitchFamily="34" charset="0"/>
              </a:defRPr>
            </a:lvl1pPr>
            <a:lvl2pPr marL="317500" indent="0">
              <a:buNone/>
              <a:defRPr sz="3300" b="1">
                <a:latin typeface="Open Sans" charset="0"/>
                <a:ea typeface="Open Sans" charset="0"/>
                <a:cs typeface="Open Sans" charset="0"/>
              </a:defRPr>
            </a:lvl2pPr>
            <a:lvl3pPr marL="635000" indent="0">
              <a:buNone/>
              <a:defRPr sz="3300" b="1">
                <a:latin typeface="Open Sans" charset="0"/>
                <a:ea typeface="Open Sans" charset="0"/>
                <a:cs typeface="Open Sans" charset="0"/>
              </a:defRPr>
            </a:lvl3pPr>
            <a:lvl4pPr marL="952500" indent="0">
              <a:buNone/>
              <a:defRPr sz="3300" b="1">
                <a:latin typeface="Open Sans" charset="0"/>
                <a:ea typeface="Open Sans" charset="0"/>
                <a:cs typeface="Open Sans" charset="0"/>
              </a:defRPr>
            </a:lvl4pPr>
            <a:lvl5pPr marL="1270000" indent="0">
              <a:buNone/>
              <a:defRPr sz="3300" b="1">
                <a:latin typeface="Open Sans" charset="0"/>
                <a:ea typeface="Open Sans" charset="0"/>
                <a:cs typeface="Open Sans" charset="0"/>
              </a:defRPr>
            </a:lvl5pPr>
          </a:lstStyle>
          <a:p>
            <a:pPr lvl="0"/>
            <a:r>
              <a:rPr lang="en-US"/>
              <a:t>Click to edit content</a:t>
            </a:r>
          </a:p>
        </p:txBody>
      </p:sp>
      <p:sp>
        <p:nvSpPr>
          <p:cNvPr id="26" name="Text Placeholder 7">
            <a:extLst>
              <a:ext uri="{FF2B5EF4-FFF2-40B4-BE49-F238E27FC236}">
                <a16:creationId xmlns:a16="http://schemas.microsoft.com/office/drawing/2014/main" id="{3AF53BBE-FE8A-C946-9194-BD93C592CEB2}"/>
              </a:ext>
            </a:extLst>
          </p:cNvPr>
          <p:cNvSpPr>
            <a:spLocks noGrp="1"/>
          </p:cNvSpPr>
          <p:nvPr>
            <p:ph type="body" sz="quarter" idx="15" hasCustomPrompt="1"/>
          </p:nvPr>
        </p:nvSpPr>
        <p:spPr>
          <a:xfrm>
            <a:off x="1336432" y="5232694"/>
            <a:ext cx="3645877" cy="781752"/>
          </a:xfrm>
        </p:spPr>
        <p:txBody>
          <a:bodyPr anchor="ctr" anchorCtr="0">
            <a:noAutofit/>
          </a:bodyPr>
          <a:lstStyle>
            <a:lvl1pPr marL="0" indent="0" algn="l">
              <a:buNone/>
              <a:defRPr sz="1800" b="0" i="0">
                <a:latin typeface="Calibri" panose="020F0502020204030204" pitchFamily="34" charset="0"/>
                <a:ea typeface="Open Sans" charset="0"/>
                <a:cs typeface="Calibri" panose="020F0502020204030204" pitchFamily="34" charset="0"/>
              </a:defRPr>
            </a:lvl1pPr>
            <a:lvl2pPr marL="317500" indent="0">
              <a:buNone/>
              <a:defRPr sz="3300" b="1">
                <a:latin typeface="Open Sans" charset="0"/>
                <a:ea typeface="Open Sans" charset="0"/>
                <a:cs typeface="Open Sans" charset="0"/>
              </a:defRPr>
            </a:lvl2pPr>
            <a:lvl3pPr marL="635000" indent="0">
              <a:buNone/>
              <a:defRPr sz="3300" b="1">
                <a:latin typeface="Open Sans" charset="0"/>
                <a:ea typeface="Open Sans" charset="0"/>
                <a:cs typeface="Open Sans" charset="0"/>
              </a:defRPr>
            </a:lvl3pPr>
            <a:lvl4pPr marL="952500" indent="0">
              <a:buNone/>
              <a:defRPr sz="3300" b="1">
                <a:latin typeface="Open Sans" charset="0"/>
                <a:ea typeface="Open Sans" charset="0"/>
                <a:cs typeface="Open Sans" charset="0"/>
              </a:defRPr>
            </a:lvl4pPr>
            <a:lvl5pPr marL="1270000" indent="0">
              <a:buNone/>
              <a:defRPr sz="3300" b="1">
                <a:latin typeface="Open Sans" charset="0"/>
                <a:ea typeface="Open Sans" charset="0"/>
                <a:cs typeface="Open Sans" charset="0"/>
              </a:defRPr>
            </a:lvl5pPr>
          </a:lstStyle>
          <a:p>
            <a:pPr lvl="0"/>
            <a:r>
              <a:rPr lang="en-US"/>
              <a:t>Click to edit content</a:t>
            </a:r>
          </a:p>
        </p:txBody>
      </p:sp>
      <p:sp>
        <p:nvSpPr>
          <p:cNvPr id="27" name="Text Placeholder 7">
            <a:extLst>
              <a:ext uri="{FF2B5EF4-FFF2-40B4-BE49-F238E27FC236}">
                <a16:creationId xmlns:a16="http://schemas.microsoft.com/office/drawing/2014/main" id="{72CA8338-229E-BE40-83A1-A7F196A5A76C}"/>
              </a:ext>
            </a:extLst>
          </p:cNvPr>
          <p:cNvSpPr>
            <a:spLocks noGrp="1"/>
          </p:cNvSpPr>
          <p:nvPr>
            <p:ph type="body" sz="quarter" idx="16" hasCustomPrompt="1"/>
          </p:nvPr>
        </p:nvSpPr>
        <p:spPr>
          <a:xfrm>
            <a:off x="7209692" y="3239771"/>
            <a:ext cx="3645877" cy="781752"/>
          </a:xfrm>
        </p:spPr>
        <p:txBody>
          <a:bodyPr anchor="ctr" anchorCtr="0">
            <a:noAutofit/>
          </a:bodyPr>
          <a:lstStyle>
            <a:lvl1pPr marL="0" indent="0" algn="l">
              <a:buNone/>
              <a:defRPr sz="1800" b="0" i="0">
                <a:latin typeface="Calibri" panose="020F0502020204030204" pitchFamily="34" charset="0"/>
                <a:ea typeface="Open Sans" charset="0"/>
                <a:cs typeface="Calibri" panose="020F0502020204030204" pitchFamily="34" charset="0"/>
              </a:defRPr>
            </a:lvl1pPr>
            <a:lvl2pPr marL="317500" indent="0">
              <a:buNone/>
              <a:defRPr sz="3300" b="1">
                <a:latin typeface="Open Sans" charset="0"/>
                <a:ea typeface="Open Sans" charset="0"/>
                <a:cs typeface="Open Sans" charset="0"/>
              </a:defRPr>
            </a:lvl2pPr>
            <a:lvl3pPr marL="635000" indent="0">
              <a:buNone/>
              <a:defRPr sz="3300" b="1">
                <a:latin typeface="Open Sans" charset="0"/>
                <a:ea typeface="Open Sans" charset="0"/>
                <a:cs typeface="Open Sans" charset="0"/>
              </a:defRPr>
            </a:lvl3pPr>
            <a:lvl4pPr marL="952500" indent="0">
              <a:buNone/>
              <a:defRPr sz="3300" b="1">
                <a:latin typeface="Open Sans" charset="0"/>
                <a:ea typeface="Open Sans" charset="0"/>
                <a:cs typeface="Open Sans" charset="0"/>
              </a:defRPr>
            </a:lvl4pPr>
            <a:lvl5pPr marL="1270000" indent="0">
              <a:buNone/>
              <a:defRPr sz="3300" b="1">
                <a:latin typeface="Open Sans" charset="0"/>
                <a:ea typeface="Open Sans" charset="0"/>
                <a:cs typeface="Open Sans" charset="0"/>
              </a:defRPr>
            </a:lvl5pPr>
          </a:lstStyle>
          <a:p>
            <a:pPr lvl="0"/>
            <a:r>
              <a:rPr lang="en-US"/>
              <a:t>Click to edit content</a:t>
            </a:r>
          </a:p>
        </p:txBody>
      </p:sp>
      <p:sp>
        <p:nvSpPr>
          <p:cNvPr id="28" name="Text Placeholder 7">
            <a:extLst>
              <a:ext uri="{FF2B5EF4-FFF2-40B4-BE49-F238E27FC236}">
                <a16:creationId xmlns:a16="http://schemas.microsoft.com/office/drawing/2014/main" id="{50E760F7-5EC7-564E-B93E-276012B5AAC9}"/>
              </a:ext>
            </a:extLst>
          </p:cNvPr>
          <p:cNvSpPr>
            <a:spLocks noGrp="1"/>
          </p:cNvSpPr>
          <p:nvPr>
            <p:ph type="body" sz="quarter" idx="17" hasCustomPrompt="1"/>
          </p:nvPr>
        </p:nvSpPr>
        <p:spPr>
          <a:xfrm>
            <a:off x="7209692" y="4236233"/>
            <a:ext cx="3645877" cy="781752"/>
          </a:xfrm>
        </p:spPr>
        <p:txBody>
          <a:bodyPr anchor="ctr" anchorCtr="0">
            <a:noAutofit/>
          </a:bodyPr>
          <a:lstStyle>
            <a:lvl1pPr marL="0" indent="0" algn="l">
              <a:buNone/>
              <a:defRPr sz="1800" b="0" i="0">
                <a:latin typeface="Calibri" panose="020F0502020204030204" pitchFamily="34" charset="0"/>
                <a:ea typeface="Open Sans" charset="0"/>
                <a:cs typeface="Calibri" panose="020F0502020204030204" pitchFamily="34" charset="0"/>
              </a:defRPr>
            </a:lvl1pPr>
            <a:lvl2pPr marL="317500" indent="0">
              <a:buNone/>
              <a:defRPr sz="3300" b="1">
                <a:latin typeface="Open Sans" charset="0"/>
                <a:ea typeface="Open Sans" charset="0"/>
                <a:cs typeface="Open Sans" charset="0"/>
              </a:defRPr>
            </a:lvl2pPr>
            <a:lvl3pPr marL="635000" indent="0">
              <a:buNone/>
              <a:defRPr sz="3300" b="1">
                <a:latin typeface="Open Sans" charset="0"/>
                <a:ea typeface="Open Sans" charset="0"/>
                <a:cs typeface="Open Sans" charset="0"/>
              </a:defRPr>
            </a:lvl3pPr>
            <a:lvl4pPr marL="952500" indent="0">
              <a:buNone/>
              <a:defRPr sz="3300" b="1">
                <a:latin typeface="Open Sans" charset="0"/>
                <a:ea typeface="Open Sans" charset="0"/>
                <a:cs typeface="Open Sans" charset="0"/>
              </a:defRPr>
            </a:lvl4pPr>
            <a:lvl5pPr marL="1270000" indent="0">
              <a:buNone/>
              <a:defRPr sz="3300" b="1">
                <a:latin typeface="Open Sans" charset="0"/>
                <a:ea typeface="Open Sans" charset="0"/>
                <a:cs typeface="Open Sans" charset="0"/>
              </a:defRPr>
            </a:lvl5pPr>
          </a:lstStyle>
          <a:p>
            <a:pPr lvl="0"/>
            <a:r>
              <a:rPr lang="en-US"/>
              <a:t>Click to edit content</a:t>
            </a:r>
          </a:p>
        </p:txBody>
      </p:sp>
      <p:sp>
        <p:nvSpPr>
          <p:cNvPr id="29" name="Text Placeholder 7">
            <a:extLst>
              <a:ext uri="{FF2B5EF4-FFF2-40B4-BE49-F238E27FC236}">
                <a16:creationId xmlns:a16="http://schemas.microsoft.com/office/drawing/2014/main" id="{DF7082DF-73F0-064B-9957-87D225E5A21C}"/>
              </a:ext>
            </a:extLst>
          </p:cNvPr>
          <p:cNvSpPr>
            <a:spLocks noGrp="1"/>
          </p:cNvSpPr>
          <p:nvPr>
            <p:ph type="body" sz="quarter" idx="18" hasCustomPrompt="1"/>
          </p:nvPr>
        </p:nvSpPr>
        <p:spPr>
          <a:xfrm>
            <a:off x="7209692" y="5232694"/>
            <a:ext cx="3645877" cy="781752"/>
          </a:xfrm>
        </p:spPr>
        <p:txBody>
          <a:bodyPr anchor="ctr" anchorCtr="0">
            <a:noAutofit/>
          </a:bodyPr>
          <a:lstStyle>
            <a:lvl1pPr marL="0" indent="0" algn="l">
              <a:buNone/>
              <a:defRPr sz="1800" b="0" i="0">
                <a:latin typeface="Calibri" panose="020F0502020204030204" pitchFamily="34" charset="0"/>
                <a:ea typeface="Open Sans" charset="0"/>
                <a:cs typeface="Calibri" panose="020F0502020204030204" pitchFamily="34" charset="0"/>
              </a:defRPr>
            </a:lvl1pPr>
            <a:lvl2pPr marL="317500" indent="0">
              <a:buNone/>
              <a:defRPr sz="3300" b="1">
                <a:latin typeface="Open Sans" charset="0"/>
                <a:ea typeface="Open Sans" charset="0"/>
                <a:cs typeface="Open Sans" charset="0"/>
              </a:defRPr>
            </a:lvl2pPr>
            <a:lvl3pPr marL="635000" indent="0">
              <a:buNone/>
              <a:defRPr sz="3300" b="1">
                <a:latin typeface="Open Sans" charset="0"/>
                <a:ea typeface="Open Sans" charset="0"/>
                <a:cs typeface="Open Sans" charset="0"/>
              </a:defRPr>
            </a:lvl3pPr>
            <a:lvl4pPr marL="952500" indent="0">
              <a:buNone/>
              <a:defRPr sz="3300" b="1">
                <a:latin typeface="Open Sans" charset="0"/>
                <a:ea typeface="Open Sans" charset="0"/>
                <a:cs typeface="Open Sans" charset="0"/>
              </a:defRPr>
            </a:lvl4pPr>
            <a:lvl5pPr marL="1270000" indent="0">
              <a:buNone/>
              <a:defRPr sz="3300" b="1">
                <a:latin typeface="Open Sans" charset="0"/>
                <a:ea typeface="Open Sans" charset="0"/>
                <a:cs typeface="Open Sans" charset="0"/>
              </a:defRPr>
            </a:lvl5pPr>
          </a:lstStyle>
          <a:p>
            <a:pPr lvl="0"/>
            <a:r>
              <a:rPr lang="en-US"/>
              <a:t>Click to edit content</a:t>
            </a:r>
          </a:p>
        </p:txBody>
      </p:sp>
      <p:pic>
        <p:nvPicPr>
          <p:cNvPr id="30" name="Scrum Inc_CMYK.pdf" descr="Scrum Inc_CMYK.pdf">
            <a:extLst>
              <a:ext uri="{FF2B5EF4-FFF2-40B4-BE49-F238E27FC236}">
                <a16:creationId xmlns:a16="http://schemas.microsoft.com/office/drawing/2014/main" id="{F3343C25-FFC7-FA42-8616-6F5B196C339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826769" y="6475098"/>
            <a:ext cx="1111015" cy="193511"/>
          </a:xfrm>
          <a:prstGeom prst="rect">
            <a:avLst/>
          </a:prstGeom>
          <a:ln w="12700">
            <a:miter lim="400000"/>
          </a:ln>
        </p:spPr>
      </p:pic>
      <p:sp>
        <p:nvSpPr>
          <p:cNvPr id="14" name="Slide Number">
            <a:extLst>
              <a:ext uri="{FF2B5EF4-FFF2-40B4-BE49-F238E27FC236}">
                <a16:creationId xmlns:a16="http://schemas.microsoft.com/office/drawing/2014/main" id="{B24093A2-C7E5-3242-84A8-D419F4119820}"/>
              </a:ext>
            </a:extLst>
          </p:cNvPr>
          <p:cNvSpPr txBox="1">
            <a:spLocks noGrp="1"/>
          </p:cNvSpPr>
          <p:nvPr>
            <p:ph type="sldNum" sz="quarter" idx="2"/>
          </p:nvPr>
        </p:nvSpPr>
        <p:spPr>
          <a:xfrm>
            <a:off x="5815867" y="6475098"/>
            <a:ext cx="267702" cy="287258"/>
          </a:xfrm>
          <a:prstGeom prst="rect">
            <a:avLst/>
          </a:prstGeo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3208303782"/>
      </p:ext>
    </p:extLst>
  </p:cSld>
  <p:clrMapOvr>
    <a:masterClrMapping/>
  </p:clrMapOvr>
  <p:transition spd="med"/>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4_Custom Layout">
    <p:spTree>
      <p:nvGrpSpPr>
        <p:cNvPr id="1" name=""/>
        <p:cNvGrpSpPr/>
        <p:nvPr/>
      </p:nvGrpSpPr>
      <p:grpSpPr>
        <a:xfrm>
          <a:off x="0" y="0"/>
          <a:ext cx="0" cy="0"/>
          <a:chOff x="0" y="0"/>
          <a:chExt cx="0" cy="0"/>
        </a:xfrm>
      </p:grpSpPr>
      <p:pic>
        <p:nvPicPr>
          <p:cNvPr id="4" name="Picture 3" descr="A picture containing holding&#10;&#10;Description automatically generated">
            <a:extLst>
              <a:ext uri="{FF2B5EF4-FFF2-40B4-BE49-F238E27FC236}">
                <a16:creationId xmlns:a16="http://schemas.microsoft.com/office/drawing/2014/main" id="{C4F7C0DC-8886-2944-92E0-FD780B602C2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1724" y="-11723"/>
            <a:ext cx="12285785" cy="3708400"/>
          </a:xfrm>
          <a:prstGeom prst="rect">
            <a:avLst/>
          </a:prstGeom>
        </p:spPr>
      </p:pic>
      <p:sp>
        <p:nvSpPr>
          <p:cNvPr id="5" name="Rectangle 4">
            <a:extLst>
              <a:ext uri="{FF2B5EF4-FFF2-40B4-BE49-F238E27FC236}">
                <a16:creationId xmlns:a16="http://schemas.microsoft.com/office/drawing/2014/main" id="{FC7464CB-1E8D-FE4F-A1B2-3BA580E6A074}"/>
              </a:ext>
            </a:extLst>
          </p:cNvPr>
          <p:cNvSpPr/>
          <p:nvPr/>
        </p:nvSpPr>
        <p:spPr>
          <a:xfrm>
            <a:off x="-11724" y="1719112"/>
            <a:ext cx="12285785" cy="246221"/>
          </a:xfrm>
          <a:prstGeom prst="rect">
            <a:avLst/>
          </a:prstGeom>
          <a:solidFill>
            <a:schemeClr val="tx1">
              <a:alpha val="7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mn-lt"/>
              <a:ea typeface="+mn-ea"/>
              <a:cs typeface="+mn-cs"/>
              <a:sym typeface="Helvetica Neue Medium"/>
            </a:endParaRPr>
          </a:p>
        </p:txBody>
      </p:sp>
      <p:sp>
        <p:nvSpPr>
          <p:cNvPr id="6" name="Text Placeholder 7">
            <a:extLst>
              <a:ext uri="{FF2B5EF4-FFF2-40B4-BE49-F238E27FC236}">
                <a16:creationId xmlns:a16="http://schemas.microsoft.com/office/drawing/2014/main" id="{6DB2F1C6-4D45-BE4E-AD7E-AC32979E602F}"/>
              </a:ext>
            </a:extLst>
          </p:cNvPr>
          <p:cNvSpPr>
            <a:spLocks noGrp="1"/>
          </p:cNvSpPr>
          <p:nvPr>
            <p:ph type="body" sz="quarter" idx="11" hasCustomPrompt="1"/>
          </p:nvPr>
        </p:nvSpPr>
        <p:spPr>
          <a:xfrm>
            <a:off x="574537" y="183555"/>
            <a:ext cx="7240060" cy="1128717"/>
          </a:xfrm>
        </p:spPr>
        <p:txBody>
          <a:bodyPr anchor="b" anchorCtr="0">
            <a:noAutofit/>
          </a:bodyPr>
          <a:lstStyle>
            <a:lvl1pPr marL="0" indent="0">
              <a:buNone/>
              <a:defRPr sz="2400" b="0" i="0">
                <a:solidFill>
                  <a:schemeClr val="bg1"/>
                </a:solidFill>
                <a:latin typeface="Calibri" panose="020F0502020204030204" pitchFamily="34" charset="0"/>
                <a:ea typeface="Open Sans" charset="0"/>
                <a:cs typeface="Calibri" panose="020F0502020204030204" pitchFamily="34" charset="0"/>
              </a:defRPr>
            </a:lvl1pPr>
            <a:lvl2pPr marL="317500" indent="0">
              <a:buNone/>
              <a:defRPr sz="3300" b="1">
                <a:latin typeface="Open Sans" charset="0"/>
                <a:ea typeface="Open Sans" charset="0"/>
                <a:cs typeface="Open Sans" charset="0"/>
              </a:defRPr>
            </a:lvl2pPr>
            <a:lvl3pPr marL="635000" indent="0">
              <a:buNone/>
              <a:defRPr sz="3300" b="1">
                <a:latin typeface="Open Sans" charset="0"/>
                <a:ea typeface="Open Sans" charset="0"/>
                <a:cs typeface="Open Sans" charset="0"/>
              </a:defRPr>
            </a:lvl3pPr>
            <a:lvl4pPr marL="952500" indent="0">
              <a:buNone/>
              <a:defRPr sz="3300" b="1">
                <a:latin typeface="Open Sans" charset="0"/>
                <a:ea typeface="Open Sans" charset="0"/>
                <a:cs typeface="Open Sans" charset="0"/>
              </a:defRPr>
            </a:lvl4pPr>
            <a:lvl5pPr marL="1270000" indent="0">
              <a:buNone/>
              <a:defRPr sz="3300" b="1">
                <a:latin typeface="Open Sans" charset="0"/>
                <a:ea typeface="Open Sans" charset="0"/>
                <a:cs typeface="Open Sans" charset="0"/>
              </a:defRPr>
            </a:lvl5pPr>
          </a:lstStyle>
          <a:p>
            <a:pPr lvl="0"/>
            <a:r>
              <a:rPr lang="en-US"/>
              <a:t>Click to edit Header</a:t>
            </a:r>
          </a:p>
        </p:txBody>
      </p:sp>
      <p:sp>
        <p:nvSpPr>
          <p:cNvPr id="7" name="Rectangle 6">
            <a:extLst>
              <a:ext uri="{FF2B5EF4-FFF2-40B4-BE49-F238E27FC236}">
                <a16:creationId xmlns:a16="http://schemas.microsoft.com/office/drawing/2014/main" id="{ABD0AABA-2BDC-6E45-83BB-089F03A1754E}"/>
              </a:ext>
            </a:extLst>
          </p:cNvPr>
          <p:cNvSpPr/>
          <p:nvPr/>
        </p:nvSpPr>
        <p:spPr>
          <a:xfrm>
            <a:off x="605790" y="1511954"/>
            <a:ext cx="10980420" cy="4827886"/>
          </a:xfrm>
          <a:prstGeom prst="rect">
            <a:avLst/>
          </a:prstGeom>
          <a:solidFill>
            <a:schemeClr val="bg1"/>
          </a:solidFill>
          <a:ln>
            <a:noFill/>
          </a:ln>
          <a:effectLst>
            <a:outerShdw blurRad="317500" sx="101000" sy="101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nvGrpSpPr>
          <p:cNvPr id="16" name="Group 15">
            <a:extLst>
              <a:ext uri="{FF2B5EF4-FFF2-40B4-BE49-F238E27FC236}">
                <a16:creationId xmlns:a16="http://schemas.microsoft.com/office/drawing/2014/main" id="{1B4EC209-75A1-5149-8BAB-948024FDF632}"/>
              </a:ext>
            </a:extLst>
          </p:cNvPr>
          <p:cNvGrpSpPr/>
          <p:nvPr/>
        </p:nvGrpSpPr>
        <p:grpSpPr>
          <a:xfrm>
            <a:off x="1373270" y="2318296"/>
            <a:ext cx="821875" cy="821875"/>
            <a:chOff x="3304278" y="4752906"/>
            <a:chExt cx="1837981" cy="1837981"/>
          </a:xfrm>
        </p:grpSpPr>
        <p:sp>
          <p:nvSpPr>
            <p:cNvPr id="8" name="Oval 7">
              <a:extLst>
                <a:ext uri="{FF2B5EF4-FFF2-40B4-BE49-F238E27FC236}">
                  <a16:creationId xmlns:a16="http://schemas.microsoft.com/office/drawing/2014/main" id="{934FABB5-B225-3A4C-A31A-E2F11075F1C5}"/>
                </a:ext>
              </a:extLst>
            </p:cNvPr>
            <p:cNvSpPr/>
            <p:nvPr/>
          </p:nvSpPr>
          <p:spPr>
            <a:xfrm>
              <a:off x="3304278" y="4752906"/>
              <a:ext cx="1837981" cy="1837981"/>
            </a:xfrm>
            <a:prstGeom prst="ellipse">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pic>
          <p:nvPicPr>
            <p:cNvPr id="9" name="Picture 8">
              <a:extLst>
                <a:ext uri="{FF2B5EF4-FFF2-40B4-BE49-F238E27FC236}">
                  <a16:creationId xmlns:a16="http://schemas.microsoft.com/office/drawing/2014/main" id="{04F5FE4A-E5F5-DC4B-ACF6-2E1042421E56}"/>
                </a:ext>
              </a:extLst>
            </p:cNvPr>
            <p:cNvPicPr>
              <a:picLocks/>
            </p:cNvPicPr>
            <p:nvPr/>
          </p:nvPicPr>
          <p:blipFill>
            <a:blip r:embed="rId3" cstate="screen">
              <a:extLst>
                <a:ext uri="{28A0092B-C50C-407E-A947-70E740481C1C}">
                  <a14:useLocalDpi xmlns:a14="http://schemas.microsoft.com/office/drawing/2010/main"/>
                </a:ext>
              </a:extLst>
            </a:blip>
            <a:stretch>
              <a:fillRect/>
            </a:stretch>
          </p:blipFill>
          <p:spPr>
            <a:xfrm>
              <a:off x="3793888" y="5197421"/>
              <a:ext cx="925035" cy="948951"/>
            </a:xfrm>
            <a:prstGeom prst="rect">
              <a:avLst/>
            </a:prstGeom>
          </p:spPr>
        </p:pic>
      </p:grpSp>
      <p:grpSp>
        <p:nvGrpSpPr>
          <p:cNvPr id="18" name="Group 17">
            <a:extLst>
              <a:ext uri="{FF2B5EF4-FFF2-40B4-BE49-F238E27FC236}">
                <a16:creationId xmlns:a16="http://schemas.microsoft.com/office/drawing/2014/main" id="{41FFD239-5454-8B44-98CE-9F4BD772736C}"/>
              </a:ext>
            </a:extLst>
          </p:cNvPr>
          <p:cNvGrpSpPr/>
          <p:nvPr/>
        </p:nvGrpSpPr>
        <p:grpSpPr>
          <a:xfrm>
            <a:off x="6461754" y="2358419"/>
            <a:ext cx="821875" cy="821875"/>
            <a:chOff x="12101633" y="4752906"/>
            <a:chExt cx="1837981" cy="1837981"/>
          </a:xfrm>
        </p:grpSpPr>
        <p:sp>
          <p:nvSpPr>
            <p:cNvPr id="10" name="Oval 9">
              <a:extLst>
                <a:ext uri="{FF2B5EF4-FFF2-40B4-BE49-F238E27FC236}">
                  <a16:creationId xmlns:a16="http://schemas.microsoft.com/office/drawing/2014/main" id="{A0CBAF1B-E888-BB45-9FC5-C18942750F8F}"/>
                </a:ext>
              </a:extLst>
            </p:cNvPr>
            <p:cNvSpPr/>
            <p:nvPr/>
          </p:nvSpPr>
          <p:spPr>
            <a:xfrm>
              <a:off x="12101633" y="4752906"/>
              <a:ext cx="1837981" cy="1837981"/>
            </a:xfrm>
            <a:prstGeom prst="ellipse">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pic>
          <p:nvPicPr>
            <p:cNvPr id="13" name="Picture 12">
              <a:extLst>
                <a:ext uri="{FF2B5EF4-FFF2-40B4-BE49-F238E27FC236}">
                  <a16:creationId xmlns:a16="http://schemas.microsoft.com/office/drawing/2014/main" id="{C335330E-46FD-144C-A6C9-3996805AB319}"/>
                </a:ext>
              </a:extLst>
            </p:cNvPr>
            <p:cNvPicPr>
              <a:picLocks/>
            </p:cNvPicPr>
            <p:nvPr/>
          </p:nvPicPr>
          <p:blipFill>
            <a:blip r:embed="rId4" cstate="screen">
              <a:extLst>
                <a:ext uri="{28A0092B-C50C-407E-A947-70E740481C1C}">
                  <a14:useLocalDpi xmlns:a14="http://schemas.microsoft.com/office/drawing/2010/main"/>
                </a:ext>
              </a:extLst>
            </a:blip>
            <a:stretch>
              <a:fillRect/>
            </a:stretch>
          </p:blipFill>
          <p:spPr>
            <a:xfrm>
              <a:off x="12448354" y="5094164"/>
              <a:ext cx="1149482" cy="1149482"/>
            </a:xfrm>
            <a:prstGeom prst="rect">
              <a:avLst/>
            </a:prstGeom>
          </p:spPr>
        </p:pic>
      </p:grpSp>
      <p:grpSp>
        <p:nvGrpSpPr>
          <p:cNvPr id="17" name="Group 16">
            <a:extLst>
              <a:ext uri="{FF2B5EF4-FFF2-40B4-BE49-F238E27FC236}">
                <a16:creationId xmlns:a16="http://schemas.microsoft.com/office/drawing/2014/main" id="{7AEDE503-278D-B84F-A416-CE522D8F3A9E}"/>
              </a:ext>
            </a:extLst>
          </p:cNvPr>
          <p:cNvGrpSpPr/>
          <p:nvPr/>
        </p:nvGrpSpPr>
        <p:grpSpPr>
          <a:xfrm>
            <a:off x="1373269" y="4390038"/>
            <a:ext cx="821875" cy="821875"/>
            <a:chOff x="3304278" y="8585845"/>
            <a:chExt cx="1837981" cy="1837981"/>
          </a:xfrm>
        </p:grpSpPr>
        <p:sp>
          <p:nvSpPr>
            <p:cNvPr id="11" name="Oval 10">
              <a:extLst>
                <a:ext uri="{FF2B5EF4-FFF2-40B4-BE49-F238E27FC236}">
                  <a16:creationId xmlns:a16="http://schemas.microsoft.com/office/drawing/2014/main" id="{B910DC52-353C-1741-810C-842B58E18B2F}"/>
                </a:ext>
              </a:extLst>
            </p:cNvPr>
            <p:cNvSpPr/>
            <p:nvPr/>
          </p:nvSpPr>
          <p:spPr>
            <a:xfrm>
              <a:off x="3304278" y="8585845"/>
              <a:ext cx="1837981" cy="1837981"/>
            </a:xfrm>
            <a:prstGeom prst="ellipse">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pic>
          <p:nvPicPr>
            <p:cNvPr id="14" name="Picture 13">
              <a:extLst>
                <a:ext uri="{FF2B5EF4-FFF2-40B4-BE49-F238E27FC236}">
                  <a16:creationId xmlns:a16="http://schemas.microsoft.com/office/drawing/2014/main" id="{430E85A1-CD4C-F540-9A81-8389E09B6251}"/>
                </a:ext>
              </a:extLst>
            </p:cNvPr>
            <p:cNvPicPr>
              <a:picLocks/>
            </p:cNvPicPr>
            <p:nvPr/>
          </p:nvPicPr>
          <p:blipFill>
            <a:blip r:embed="rId5" cstate="screen">
              <a:extLst>
                <a:ext uri="{28A0092B-C50C-407E-A947-70E740481C1C}">
                  <a14:useLocalDpi xmlns:a14="http://schemas.microsoft.com/office/drawing/2010/main"/>
                </a:ext>
              </a:extLst>
            </a:blip>
            <a:stretch>
              <a:fillRect/>
            </a:stretch>
          </p:blipFill>
          <p:spPr>
            <a:xfrm>
              <a:off x="3663161" y="8979990"/>
              <a:ext cx="1102654" cy="1102654"/>
            </a:xfrm>
            <a:prstGeom prst="rect">
              <a:avLst/>
            </a:prstGeom>
          </p:spPr>
        </p:pic>
      </p:grpSp>
      <p:grpSp>
        <p:nvGrpSpPr>
          <p:cNvPr id="19" name="Group 18">
            <a:extLst>
              <a:ext uri="{FF2B5EF4-FFF2-40B4-BE49-F238E27FC236}">
                <a16:creationId xmlns:a16="http://schemas.microsoft.com/office/drawing/2014/main" id="{8607EFB2-187D-BD42-A5CB-F3DBA25FCA4B}"/>
              </a:ext>
            </a:extLst>
          </p:cNvPr>
          <p:cNvGrpSpPr/>
          <p:nvPr/>
        </p:nvGrpSpPr>
        <p:grpSpPr>
          <a:xfrm>
            <a:off x="6461754" y="4390039"/>
            <a:ext cx="821875" cy="821875"/>
            <a:chOff x="12101633" y="8585845"/>
            <a:chExt cx="1837981" cy="1837981"/>
          </a:xfrm>
        </p:grpSpPr>
        <p:sp>
          <p:nvSpPr>
            <p:cNvPr id="12" name="Oval 11">
              <a:extLst>
                <a:ext uri="{FF2B5EF4-FFF2-40B4-BE49-F238E27FC236}">
                  <a16:creationId xmlns:a16="http://schemas.microsoft.com/office/drawing/2014/main" id="{EBB56315-E978-7F4F-B499-A73CF0521DD5}"/>
                </a:ext>
              </a:extLst>
            </p:cNvPr>
            <p:cNvSpPr/>
            <p:nvPr/>
          </p:nvSpPr>
          <p:spPr>
            <a:xfrm>
              <a:off x="12101633" y="8585845"/>
              <a:ext cx="1837981" cy="1837981"/>
            </a:xfrm>
            <a:prstGeom prst="ellipse">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pic>
          <p:nvPicPr>
            <p:cNvPr id="15" name="Picture 14">
              <a:extLst>
                <a:ext uri="{FF2B5EF4-FFF2-40B4-BE49-F238E27FC236}">
                  <a16:creationId xmlns:a16="http://schemas.microsoft.com/office/drawing/2014/main" id="{C495D74D-44A8-D049-80DE-64C52D0C13D6}"/>
                </a:ext>
              </a:extLst>
            </p:cNvPr>
            <p:cNvPicPr>
              <a:picLocks/>
            </p:cNvPicPr>
            <p:nvPr/>
          </p:nvPicPr>
          <p:blipFill>
            <a:blip r:embed="rId6" cstate="screen">
              <a:extLst>
                <a:ext uri="{28A0092B-C50C-407E-A947-70E740481C1C}">
                  <a14:useLocalDpi xmlns:a14="http://schemas.microsoft.com/office/drawing/2010/main"/>
                </a:ext>
              </a:extLst>
            </a:blip>
            <a:stretch>
              <a:fillRect/>
            </a:stretch>
          </p:blipFill>
          <p:spPr>
            <a:xfrm>
              <a:off x="12518369" y="9025615"/>
              <a:ext cx="1010061" cy="1010061"/>
            </a:xfrm>
            <a:prstGeom prst="rect">
              <a:avLst/>
            </a:prstGeom>
          </p:spPr>
        </p:pic>
      </p:grpSp>
      <p:sp>
        <p:nvSpPr>
          <p:cNvPr id="20" name="Text Placeholder 7">
            <a:extLst>
              <a:ext uri="{FF2B5EF4-FFF2-40B4-BE49-F238E27FC236}">
                <a16:creationId xmlns:a16="http://schemas.microsoft.com/office/drawing/2014/main" id="{7D49313D-F0F4-0548-B3F7-8CE2B6924955}"/>
              </a:ext>
            </a:extLst>
          </p:cNvPr>
          <p:cNvSpPr>
            <a:spLocks noGrp="1"/>
          </p:cNvSpPr>
          <p:nvPr>
            <p:ph type="body" sz="quarter" idx="13" hasCustomPrompt="1"/>
          </p:nvPr>
        </p:nvSpPr>
        <p:spPr>
          <a:xfrm>
            <a:off x="2283066" y="2358419"/>
            <a:ext cx="3645877" cy="781752"/>
          </a:xfrm>
        </p:spPr>
        <p:txBody>
          <a:bodyPr anchor="ctr" anchorCtr="0">
            <a:noAutofit/>
          </a:bodyPr>
          <a:lstStyle>
            <a:lvl1pPr marL="0" marR="0" indent="0" algn="l" defTabSz="412750" rtl="0" eaLnBrk="1" fontAlgn="auto" latinLnBrk="0" hangingPunct="1">
              <a:lnSpc>
                <a:spcPct val="100000"/>
              </a:lnSpc>
              <a:spcBef>
                <a:spcPts val="2950"/>
              </a:spcBef>
              <a:spcAft>
                <a:spcPts val="0"/>
              </a:spcAft>
              <a:buClrTx/>
              <a:buSzPct val="125000"/>
              <a:buFontTx/>
              <a:buNone/>
              <a:tabLst/>
              <a:defRPr sz="1800" b="0" i="0">
                <a:latin typeface="Calibri" panose="020F0502020204030204" pitchFamily="34" charset="0"/>
                <a:ea typeface="Open Sans" charset="0"/>
                <a:cs typeface="Calibri" panose="020F0502020204030204" pitchFamily="34" charset="0"/>
              </a:defRPr>
            </a:lvl1pPr>
            <a:lvl2pPr marL="317500" indent="0">
              <a:buNone/>
              <a:defRPr sz="3300" b="1">
                <a:latin typeface="Open Sans" charset="0"/>
                <a:ea typeface="Open Sans" charset="0"/>
                <a:cs typeface="Open Sans" charset="0"/>
              </a:defRPr>
            </a:lvl2pPr>
            <a:lvl3pPr marL="635000" indent="0">
              <a:buNone/>
              <a:defRPr sz="3300" b="1">
                <a:latin typeface="Open Sans" charset="0"/>
                <a:ea typeface="Open Sans" charset="0"/>
                <a:cs typeface="Open Sans" charset="0"/>
              </a:defRPr>
            </a:lvl3pPr>
            <a:lvl4pPr marL="952500" indent="0">
              <a:buNone/>
              <a:defRPr sz="3300" b="1">
                <a:latin typeface="Open Sans" charset="0"/>
                <a:ea typeface="Open Sans" charset="0"/>
                <a:cs typeface="Open Sans" charset="0"/>
              </a:defRPr>
            </a:lvl4pPr>
            <a:lvl5pPr marL="1270000" indent="0">
              <a:buNone/>
              <a:defRPr sz="3300" b="1">
                <a:latin typeface="Open Sans" charset="0"/>
                <a:ea typeface="Open Sans" charset="0"/>
                <a:cs typeface="Open Sans" charset="0"/>
              </a:defRPr>
            </a:lvl5pPr>
          </a:lstStyle>
          <a:p>
            <a:r>
              <a:rPr lang="en-US" sz="1800">
                <a:latin typeface="Open Sans" panose="020B0606030504020204" pitchFamily="34" charset="0"/>
                <a:ea typeface="Open Sans" panose="020B0606030504020204" pitchFamily="34" charset="0"/>
                <a:cs typeface="Open Sans" panose="020B0606030504020204" pitchFamily="34" charset="0"/>
              </a:rPr>
              <a:t>Caption 1</a:t>
            </a:r>
          </a:p>
        </p:txBody>
      </p:sp>
      <p:sp>
        <p:nvSpPr>
          <p:cNvPr id="21" name="Text Placeholder 7">
            <a:extLst>
              <a:ext uri="{FF2B5EF4-FFF2-40B4-BE49-F238E27FC236}">
                <a16:creationId xmlns:a16="http://schemas.microsoft.com/office/drawing/2014/main" id="{7515B730-7D1F-FD48-A665-3C0A048B9D54}"/>
              </a:ext>
            </a:extLst>
          </p:cNvPr>
          <p:cNvSpPr>
            <a:spLocks noGrp="1"/>
          </p:cNvSpPr>
          <p:nvPr>
            <p:ph type="body" sz="quarter" idx="14" hasCustomPrompt="1"/>
          </p:nvPr>
        </p:nvSpPr>
        <p:spPr>
          <a:xfrm>
            <a:off x="7359159" y="2358419"/>
            <a:ext cx="3645877" cy="781752"/>
          </a:xfrm>
        </p:spPr>
        <p:txBody>
          <a:bodyPr anchor="ctr" anchorCtr="0">
            <a:noAutofit/>
          </a:bodyPr>
          <a:lstStyle>
            <a:lvl1pPr marL="0" marR="0" indent="0" algn="l" defTabSz="412750" rtl="0" eaLnBrk="1" fontAlgn="auto" latinLnBrk="0" hangingPunct="1">
              <a:lnSpc>
                <a:spcPct val="100000"/>
              </a:lnSpc>
              <a:spcBef>
                <a:spcPts val="2950"/>
              </a:spcBef>
              <a:spcAft>
                <a:spcPts val="0"/>
              </a:spcAft>
              <a:buClrTx/>
              <a:buSzPct val="125000"/>
              <a:buFontTx/>
              <a:buNone/>
              <a:tabLst/>
              <a:defRPr sz="1800" b="0" i="0">
                <a:latin typeface="Calibri" panose="020F0502020204030204" pitchFamily="34" charset="0"/>
                <a:ea typeface="Open Sans" charset="0"/>
                <a:cs typeface="Calibri" panose="020F0502020204030204" pitchFamily="34" charset="0"/>
              </a:defRPr>
            </a:lvl1pPr>
            <a:lvl2pPr marL="317500" indent="0">
              <a:buNone/>
              <a:defRPr sz="3300" b="1">
                <a:latin typeface="Open Sans" charset="0"/>
                <a:ea typeface="Open Sans" charset="0"/>
                <a:cs typeface="Open Sans" charset="0"/>
              </a:defRPr>
            </a:lvl2pPr>
            <a:lvl3pPr marL="635000" indent="0">
              <a:buNone/>
              <a:defRPr sz="3300" b="1">
                <a:latin typeface="Open Sans" charset="0"/>
                <a:ea typeface="Open Sans" charset="0"/>
                <a:cs typeface="Open Sans" charset="0"/>
              </a:defRPr>
            </a:lvl3pPr>
            <a:lvl4pPr marL="952500" indent="0">
              <a:buNone/>
              <a:defRPr sz="3300" b="1">
                <a:latin typeface="Open Sans" charset="0"/>
                <a:ea typeface="Open Sans" charset="0"/>
                <a:cs typeface="Open Sans" charset="0"/>
              </a:defRPr>
            </a:lvl4pPr>
            <a:lvl5pPr marL="1270000" indent="0">
              <a:buNone/>
              <a:defRPr sz="3300" b="1">
                <a:latin typeface="Open Sans" charset="0"/>
                <a:ea typeface="Open Sans" charset="0"/>
                <a:cs typeface="Open Sans" charset="0"/>
              </a:defRPr>
            </a:lvl5pPr>
          </a:lstStyle>
          <a:p>
            <a:r>
              <a:rPr lang="en-US">
                <a:latin typeface="Open Sans" panose="020B0606030504020204" pitchFamily="34" charset="0"/>
                <a:ea typeface="Open Sans" panose="020B0606030504020204" pitchFamily="34" charset="0"/>
                <a:cs typeface="Open Sans" panose="020B0606030504020204" pitchFamily="34" charset="0"/>
              </a:rPr>
              <a:t>Caption 2</a:t>
            </a:r>
          </a:p>
        </p:txBody>
      </p:sp>
      <p:sp>
        <p:nvSpPr>
          <p:cNvPr id="22" name="Text Placeholder 7">
            <a:extLst>
              <a:ext uri="{FF2B5EF4-FFF2-40B4-BE49-F238E27FC236}">
                <a16:creationId xmlns:a16="http://schemas.microsoft.com/office/drawing/2014/main" id="{DB16F96B-D2E6-184E-AFD9-498429FD1B85}"/>
              </a:ext>
            </a:extLst>
          </p:cNvPr>
          <p:cNvSpPr>
            <a:spLocks noGrp="1"/>
          </p:cNvSpPr>
          <p:nvPr>
            <p:ph type="body" sz="quarter" idx="15" hasCustomPrompt="1"/>
          </p:nvPr>
        </p:nvSpPr>
        <p:spPr>
          <a:xfrm>
            <a:off x="2283066" y="4409958"/>
            <a:ext cx="3645877" cy="781752"/>
          </a:xfrm>
        </p:spPr>
        <p:txBody>
          <a:bodyPr anchor="ctr" anchorCtr="0">
            <a:noAutofit/>
          </a:bodyPr>
          <a:lstStyle>
            <a:lvl1pPr marL="0" marR="0" indent="0" algn="l" defTabSz="412750" rtl="0" eaLnBrk="1" fontAlgn="auto" latinLnBrk="0" hangingPunct="1">
              <a:lnSpc>
                <a:spcPct val="100000"/>
              </a:lnSpc>
              <a:spcBef>
                <a:spcPts val="2950"/>
              </a:spcBef>
              <a:spcAft>
                <a:spcPts val="0"/>
              </a:spcAft>
              <a:buClrTx/>
              <a:buSzPct val="125000"/>
              <a:buFontTx/>
              <a:buNone/>
              <a:tabLst/>
              <a:defRPr sz="1800" b="0" i="0">
                <a:latin typeface="Calibri" panose="020F0502020204030204" pitchFamily="34" charset="0"/>
                <a:ea typeface="Open Sans" charset="0"/>
                <a:cs typeface="Calibri" panose="020F0502020204030204" pitchFamily="34" charset="0"/>
              </a:defRPr>
            </a:lvl1pPr>
            <a:lvl2pPr marL="317500" indent="0">
              <a:buNone/>
              <a:defRPr sz="3300" b="1">
                <a:latin typeface="Open Sans" charset="0"/>
                <a:ea typeface="Open Sans" charset="0"/>
                <a:cs typeface="Open Sans" charset="0"/>
              </a:defRPr>
            </a:lvl2pPr>
            <a:lvl3pPr marL="635000" indent="0">
              <a:buNone/>
              <a:defRPr sz="3300" b="1">
                <a:latin typeface="Open Sans" charset="0"/>
                <a:ea typeface="Open Sans" charset="0"/>
                <a:cs typeface="Open Sans" charset="0"/>
              </a:defRPr>
            </a:lvl3pPr>
            <a:lvl4pPr marL="952500" indent="0">
              <a:buNone/>
              <a:defRPr sz="3300" b="1">
                <a:latin typeface="Open Sans" charset="0"/>
                <a:ea typeface="Open Sans" charset="0"/>
                <a:cs typeface="Open Sans" charset="0"/>
              </a:defRPr>
            </a:lvl4pPr>
            <a:lvl5pPr marL="1270000" indent="0">
              <a:buNone/>
              <a:defRPr sz="3300" b="1">
                <a:latin typeface="Open Sans" charset="0"/>
                <a:ea typeface="Open Sans" charset="0"/>
                <a:cs typeface="Open Sans" charset="0"/>
              </a:defRPr>
            </a:lvl5pPr>
          </a:lstStyle>
          <a:p>
            <a:r>
              <a:rPr lang="en-US">
                <a:latin typeface="Open Sans" panose="020B0606030504020204" pitchFamily="34" charset="0"/>
                <a:ea typeface="Open Sans" panose="020B0606030504020204" pitchFamily="34" charset="0"/>
                <a:cs typeface="Open Sans" panose="020B0606030504020204" pitchFamily="34" charset="0"/>
              </a:rPr>
              <a:t>Caption 3</a:t>
            </a:r>
          </a:p>
        </p:txBody>
      </p:sp>
      <p:sp>
        <p:nvSpPr>
          <p:cNvPr id="23" name="Text Placeholder 7">
            <a:extLst>
              <a:ext uri="{FF2B5EF4-FFF2-40B4-BE49-F238E27FC236}">
                <a16:creationId xmlns:a16="http://schemas.microsoft.com/office/drawing/2014/main" id="{24695CCC-0648-A642-935F-BD1D00F7B632}"/>
              </a:ext>
            </a:extLst>
          </p:cNvPr>
          <p:cNvSpPr>
            <a:spLocks noGrp="1"/>
          </p:cNvSpPr>
          <p:nvPr>
            <p:ph type="body" sz="quarter" idx="16" hasCustomPrompt="1"/>
          </p:nvPr>
        </p:nvSpPr>
        <p:spPr>
          <a:xfrm>
            <a:off x="7359159" y="4409958"/>
            <a:ext cx="3645877" cy="781752"/>
          </a:xfrm>
        </p:spPr>
        <p:txBody>
          <a:bodyPr anchor="ctr" anchorCtr="0">
            <a:noAutofit/>
          </a:bodyPr>
          <a:lstStyle>
            <a:lvl1pPr marL="0" marR="0" indent="0" algn="l" defTabSz="412750" rtl="0" eaLnBrk="1" fontAlgn="auto" latinLnBrk="0" hangingPunct="1">
              <a:lnSpc>
                <a:spcPct val="100000"/>
              </a:lnSpc>
              <a:spcBef>
                <a:spcPts val="2950"/>
              </a:spcBef>
              <a:spcAft>
                <a:spcPts val="0"/>
              </a:spcAft>
              <a:buClrTx/>
              <a:buSzPct val="125000"/>
              <a:buFontTx/>
              <a:buNone/>
              <a:tabLst/>
              <a:defRPr sz="1800" b="0" i="0">
                <a:latin typeface="Calibri" panose="020F0502020204030204" pitchFamily="34" charset="0"/>
                <a:ea typeface="Open Sans" charset="0"/>
                <a:cs typeface="Calibri" panose="020F0502020204030204" pitchFamily="34" charset="0"/>
              </a:defRPr>
            </a:lvl1pPr>
            <a:lvl2pPr marL="317500" indent="0">
              <a:buNone/>
              <a:defRPr sz="3300" b="1">
                <a:latin typeface="Open Sans" charset="0"/>
                <a:ea typeface="Open Sans" charset="0"/>
                <a:cs typeface="Open Sans" charset="0"/>
              </a:defRPr>
            </a:lvl2pPr>
            <a:lvl3pPr marL="635000" indent="0">
              <a:buNone/>
              <a:defRPr sz="3300" b="1">
                <a:latin typeface="Open Sans" charset="0"/>
                <a:ea typeface="Open Sans" charset="0"/>
                <a:cs typeface="Open Sans" charset="0"/>
              </a:defRPr>
            </a:lvl3pPr>
            <a:lvl4pPr marL="952500" indent="0">
              <a:buNone/>
              <a:defRPr sz="3300" b="1">
                <a:latin typeface="Open Sans" charset="0"/>
                <a:ea typeface="Open Sans" charset="0"/>
                <a:cs typeface="Open Sans" charset="0"/>
              </a:defRPr>
            </a:lvl4pPr>
            <a:lvl5pPr marL="1270000" indent="0">
              <a:buNone/>
              <a:defRPr sz="3300" b="1">
                <a:latin typeface="Open Sans" charset="0"/>
                <a:ea typeface="Open Sans" charset="0"/>
                <a:cs typeface="Open Sans" charset="0"/>
              </a:defRPr>
            </a:lvl5pPr>
          </a:lstStyle>
          <a:p>
            <a:r>
              <a:rPr lang="en-US">
                <a:latin typeface="Open Sans" panose="020B0606030504020204" pitchFamily="34" charset="0"/>
                <a:ea typeface="Open Sans" panose="020B0606030504020204" pitchFamily="34" charset="0"/>
                <a:cs typeface="Open Sans" panose="020B0606030504020204" pitchFamily="34" charset="0"/>
              </a:rPr>
              <a:t>Caption 4</a:t>
            </a:r>
          </a:p>
        </p:txBody>
      </p:sp>
      <p:sp>
        <p:nvSpPr>
          <p:cNvPr id="24" name="Text Placeholder 7">
            <a:extLst>
              <a:ext uri="{FF2B5EF4-FFF2-40B4-BE49-F238E27FC236}">
                <a16:creationId xmlns:a16="http://schemas.microsoft.com/office/drawing/2014/main" id="{249F55FB-3EEA-4646-9423-D8678CDAB667}"/>
              </a:ext>
            </a:extLst>
          </p:cNvPr>
          <p:cNvSpPr>
            <a:spLocks noGrp="1"/>
          </p:cNvSpPr>
          <p:nvPr>
            <p:ph type="body" sz="quarter" idx="17" hasCustomPrompt="1"/>
          </p:nvPr>
        </p:nvSpPr>
        <p:spPr>
          <a:xfrm>
            <a:off x="1280117" y="5608796"/>
            <a:ext cx="9631767" cy="632795"/>
          </a:xfrm>
        </p:spPr>
        <p:txBody>
          <a:bodyPr anchor="ctr" anchorCtr="0">
            <a:noAutofit/>
          </a:bodyPr>
          <a:lstStyle>
            <a:lvl1pPr marL="0" indent="0" algn="ctr">
              <a:buNone/>
              <a:defRPr sz="2400" b="0" i="0">
                <a:solidFill>
                  <a:schemeClr val="tx1"/>
                </a:solidFill>
                <a:latin typeface="Calibri" panose="020F0502020204030204" pitchFamily="34" charset="0"/>
                <a:ea typeface="Open Sans" charset="0"/>
                <a:cs typeface="Calibri" panose="020F0502020204030204" pitchFamily="34" charset="0"/>
              </a:defRPr>
            </a:lvl1pPr>
            <a:lvl2pPr marL="317500" indent="0">
              <a:buNone/>
              <a:defRPr sz="3300" b="1">
                <a:latin typeface="Open Sans" charset="0"/>
                <a:ea typeface="Open Sans" charset="0"/>
                <a:cs typeface="Open Sans" charset="0"/>
              </a:defRPr>
            </a:lvl2pPr>
            <a:lvl3pPr marL="635000" indent="0">
              <a:buNone/>
              <a:defRPr sz="3300" b="1">
                <a:latin typeface="Open Sans" charset="0"/>
                <a:ea typeface="Open Sans" charset="0"/>
                <a:cs typeface="Open Sans" charset="0"/>
              </a:defRPr>
            </a:lvl3pPr>
            <a:lvl4pPr marL="952500" indent="0">
              <a:buNone/>
              <a:defRPr sz="3300" b="1">
                <a:latin typeface="Open Sans" charset="0"/>
                <a:ea typeface="Open Sans" charset="0"/>
                <a:cs typeface="Open Sans" charset="0"/>
              </a:defRPr>
            </a:lvl4pPr>
            <a:lvl5pPr marL="1270000" indent="0">
              <a:buNone/>
              <a:defRPr sz="3300" b="1">
                <a:latin typeface="Open Sans" charset="0"/>
                <a:ea typeface="Open Sans" charset="0"/>
                <a:cs typeface="Open Sans" charset="0"/>
              </a:defRPr>
            </a:lvl5pPr>
          </a:lstStyle>
          <a:p>
            <a:pPr lvl="0"/>
            <a:r>
              <a:rPr lang="en-US"/>
              <a:t>Bold statement</a:t>
            </a:r>
          </a:p>
        </p:txBody>
      </p:sp>
      <p:pic>
        <p:nvPicPr>
          <p:cNvPr id="25" name="Scrum Inc_CMYK.pdf" descr="Scrum Inc_CMYK.pdf">
            <a:extLst>
              <a:ext uri="{FF2B5EF4-FFF2-40B4-BE49-F238E27FC236}">
                <a16:creationId xmlns:a16="http://schemas.microsoft.com/office/drawing/2014/main" id="{40C56055-90AC-0A49-B247-CACAF3932D3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826769" y="6475098"/>
            <a:ext cx="1111015" cy="193511"/>
          </a:xfrm>
          <a:prstGeom prst="rect">
            <a:avLst/>
          </a:prstGeom>
          <a:ln w="12700">
            <a:miter lim="400000"/>
          </a:ln>
        </p:spPr>
      </p:pic>
      <p:sp>
        <p:nvSpPr>
          <p:cNvPr id="27" name="Slide Number">
            <a:extLst>
              <a:ext uri="{FF2B5EF4-FFF2-40B4-BE49-F238E27FC236}">
                <a16:creationId xmlns:a16="http://schemas.microsoft.com/office/drawing/2014/main" id="{E8358195-4385-024D-86BB-FF0887BC381E}"/>
              </a:ext>
            </a:extLst>
          </p:cNvPr>
          <p:cNvSpPr txBox="1">
            <a:spLocks noGrp="1"/>
          </p:cNvSpPr>
          <p:nvPr>
            <p:ph type="sldNum" sz="quarter" idx="2"/>
          </p:nvPr>
        </p:nvSpPr>
        <p:spPr>
          <a:xfrm>
            <a:off x="5815867" y="6475098"/>
            <a:ext cx="267702" cy="287258"/>
          </a:xfrm>
          <a:prstGeom prst="rect">
            <a:avLst/>
          </a:prstGeom>
        </p:spPr>
        <p:txBody>
          <a:bodyPr/>
          <a:lstStyle/>
          <a:p>
            <a:fld id="{86CB4B4D-7CA3-9044-876B-883B54F8677D}" type="slidenum">
              <a:rPr lang="en-US" smtClean="0"/>
              <a:t>‹#›</a:t>
            </a:fld>
            <a:endParaRPr lang="en-US"/>
          </a:p>
        </p:txBody>
      </p:sp>
      <p:sp>
        <p:nvSpPr>
          <p:cNvPr id="26" name="TextBox 25">
            <a:extLst>
              <a:ext uri="{FF2B5EF4-FFF2-40B4-BE49-F238E27FC236}">
                <a16:creationId xmlns:a16="http://schemas.microsoft.com/office/drawing/2014/main" id="{B1B7B004-84CF-4F69-8C09-DCE58F58101D}"/>
              </a:ext>
            </a:extLst>
          </p:cNvPr>
          <p:cNvSpPr txBox="1"/>
          <p:nvPr userDrawn="1"/>
        </p:nvSpPr>
        <p:spPr>
          <a:xfrm>
            <a:off x="248891" y="6469261"/>
            <a:ext cx="4423719" cy="2051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412750" rtl="0" eaLnBrk="1" fontAlgn="auto" latinLnBrk="0" hangingPunct="0">
              <a:lnSpc>
                <a:spcPct val="100000"/>
              </a:lnSpc>
              <a:spcBef>
                <a:spcPts val="0"/>
              </a:spcBef>
              <a:spcAft>
                <a:spcPts val="0"/>
              </a:spcAft>
              <a:buClrTx/>
              <a:buSzTx/>
              <a:buFontTx/>
              <a:buNone/>
              <a:tabLst/>
              <a:defRPr/>
            </a:pP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Scrum Inc.</a:t>
            </a:r>
            <a:r>
              <a:rPr kumimoji="0" lang="en-US" sz="1000" b="0" i="0" u="none" strike="noStrike" cap="none" spc="0" normalizeH="0" baseline="3000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1993 </a:t>
            </a:r>
            <a:r>
              <a:rPr kumimoji="0" lang="mr-IN"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Helvetica Neue"/>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2021</a:t>
            </a:r>
          </a:p>
        </p:txBody>
      </p:sp>
    </p:spTree>
    <p:extLst>
      <p:ext uri="{BB962C8B-B14F-4D97-AF65-F5344CB8AC3E}">
        <p14:creationId xmlns:p14="http://schemas.microsoft.com/office/powerpoint/2010/main" val="3394527454"/>
      </p:ext>
    </p:extLst>
  </p:cSld>
  <p:clrMapOvr>
    <a:masterClrMapping/>
  </p:clrMapOvr>
  <p:transition spd="med"/>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6_Custom Layou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27542CD-6EC3-4643-B166-B8C36541F6A1}"/>
              </a:ext>
            </a:extLst>
          </p:cNvPr>
          <p:cNvPicPr>
            <a:picLocks noChangeAspect="1"/>
          </p:cNvPicPr>
          <p:nvPr/>
        </p:nvPicPr>
        <p:blipFill>
          <a:blip r:embed="rId2"/>
          <a:stretch>
            <a:fillRect/>
          </a:stretch>
        </p:blipFill>
        <p:spPr>
          <a:xfrm>
            <a:off x="574536" y="1466734"/>
            <a:ext cx="2666504" cy="4513813"/>
          </a:xfrm>
          <a:prstGeom prst="rect">
            <a:avLst/>
          </a:prstGeom>
        </p:spPr>
      </p:pic>
      <p:sp>
        <p:nvSpPr>
          <p:cNvPr id="8" name="Text Placeholder 7">
            <a:extLst>
              <a:ext uri="{FF2B5EF4-FFF2-40B4-BE49-F238E27FC236}">
                <a16:creationId xmlns:a16="http://schemas.microsoft.com/office/drawing/2014/main" id="{9E69B065-45C9-E043-B784-9EF0320AAA06}"/>
              </a:ext>
            </a:extLst>
          </p:cNvPr>
          <p:cNvSpPr>
            <a:spLocks noGrp="1"/>
          </p:cNvSpPr>
          <p:nvPr>
            <p:ph type="body" sz="quarter" idx="11" hasCustomPrompt="1"/>
          </p:nvPr>
        </p:nvSpPr>
        <p:spPr>
          <a:xfrm>
            <a:off x="574537" y="183555"/>
            <a:ext cx="7240060" cy="1128717"/>
          </a:xfrm>
        </p:spPr>
        <p:txBody>
          <a:bodyPr anchor="b" anchorCtr="0">
            <a:noAutofit/>
          </a:bodyPr>
          <a:lstStyle>
            <a:lvl1pPr marL="0" indent="0">
              <a:buNone/>
              <a:defRPr sz="2400" b="0" i="0">
                <a:latin typeface="Calibri" panose="020F0502020204030204" pitchFamily="34" charset="0"/>
                <a:ea typeface="Open Sans" charset="0"/>
                <a:cs typeface="Calibri" panose="020F0502020204030204" pitchFamily="34" charset="0"/>
              </a:defRPr>
            </a:lvl1pPr>
            <a:lvl2pPr marL="317500" indent="0">
              <a:buNone/>
              <a:defRPr sz="3300" b="1">
                <a:latin typeface="Open Sans" charset="0"/>
                <a:ea typeface="Open Sans" charset="0"/>
                <a:cs typeface="Open Sans" charset="0"/>
              </a:defRPr>
            </a:lvl2pPr>
            <a:lvl3pPr marL="635000" indent="0">
              <a:buNone/>
              <a:defRPr sz="3300" b="1">
                <a:latin typeface="Open Sans" charset="0"/>
                <a:ea typeface="Open Sans" charset="0"/>
                <a:cs typeface="Open Sans" charset="0"/>
              </a:defRPr>
            </a:lvl3pPr>
            <a:lvl4pPr marL="952500" indent="0">
              <a:buNone/>
              <a:defRPr sz="3300" b="1">
                <a:latin typeface="Open Sans" charset="0"/>
                <a:ea typeface="Open Sans" charset="0"/>
                <a:cs typeface="Open Sans" charset="0"/>
              </a:defRPr>
            </a:lvl4pPr>
            <a:lvl5pPr marL="1270000" indent="0">
              <a:buNone/>
              <a:defRPr sz="3300" b="1">
                <a:latin typeface="Open Sans" charset="0"/>
                <a:ea typeface="Open Sans" charset="0"/>
                <a:cs typeface="Open Sans" charset="0"/>
              </a:defRPr>
            </a:lvl5pPr>
          </a:lstStyle>
          <a:p>
            <a:pPr lvl="0"/>
            <a:r>
              <a:rPr lang="en-US"/>
              <a:t>Click to edit Header</a:t>
            </a:r>
          </a:p>
        </p:txBody>
      </p:sp>
      <p:sp>
        <p:nvSpPr>
          <p:cNvPr id="9" name="Rectangle 8">
            <a:extLst>
              <a:ext uri="{FF2B5EF4-FFF2-40B4-BE49-F238E27FC236}">
                <a16:creationId xmlns:a16="http://schemas.microsoft.com/office/drawing/2014/main" id="{876A2B4D-67E2-3A41-A8BB-9BBB499D5CE3}"/>
              </a:ext>
            </a:extLst>
          </p:cNvPr>
          <p:cNvSpPr/>
          <p:nvPr/>
        </p:nvSpPr>
        <p:spPr>
          <a:xfrm>
            <a:off x="555188" y="6114587"/>
            <a:ext cx="11081624" cy="246221"/>
          </a:xfrm>
          <a:prstGeom prst="rect">
            <a:avLst/>
          </a:prstGeom>
          <a:solidFill>
            <a:srgbClr val="CC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8" name="TextBox 17">
            <a:extLst>
              <a:ext uri="{FF2B5EF4-FFF2-40B4-BE49-F238E27FC236}">
                <a16:creationId xmlns:a16="http://schemas.microsoft.com/office/drawing/2014/main" id="{8A94C39F-D818-8E41-9EA2-F372EF32DEA8}"/>
              </a:ext>
            </a:extLst>
          </p:cNvPr>
          <p:cNvSpPr txBox="1"/>
          <p:nvPr/>
        </p:nvSpPr>
        <p:spPr>
          <a:xfrm>
            <a:off x="6756400" y="1615440"/>
            <a:ext cx="0" cy="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25400" tIns="25400" rIns="25400" bIns="25400" numCol="1" spcCol="38100" rtlCol="0" anchor="ctr">
            <a:noAutofit/>
          </a:bodyPr>
          <a:lstStyle/>
          <a:p>
            <a:pPr marL="0" marR="0" indent="0" algn="l" defTabSz="412750" rtl="0" fontAlgn="auto" latinLnBrk="0" hangingPunct="0">
              <a:lnSpc>
                <a:spcPct val="100000"/>
              </a:lnSpc>
              <a:spcBef>
                <a:spcPts val="0"/>
              </a:spcBef>
              <a:spcAft>
                <a:spcPts val="0"/>
              </a:spcAft>
              <a:buClrTx/>
              <a:buSzTx/>
              <a:buFontTx/>
              <a:buNone/>
              <a:tabLst/>
            </a:pPr>
            <a:endParaRPr kumimoji="0" lang="en-US" sz="3300" b="0" i="0" u="none" strike="noStrike" cap="none" spc="0" normalizeH="0" baseline="0">
              <a:ln>
                <a:noFill/>
              </a:ln>
              <a:solidFill>
                <a:srgbClr val="000000"/>
              </a:solidFill>
              <a:effectLst/>
              <a:uFillTx/>
              <a:latin typeface="Calibri" panose="020F0502020204030204" pitchFamily="34" charset="0"/>
              <a:ea typeface="Open Sans" charset="0"/>
              <a:cs typeface="Calibri" panose="020F0502020204030204" pitchFamily="34" charset="0"/>
              <a:sym typeface="Helvetica Neue"/>
            </a:endParaRPr>
          </a:p>
        </p:txBody>
      </p:sp>
      <p:sp>
        <p:nvSpPr>
          <p:cNvPr id="24" name="Text Placeholder 23">
            <a:extLst>
              <a:ext uri="{FF2B5EF4-FFF2-40B4-BE49-F238E27FC236}">
                <a16:creationId xmlns:a16="http://schemas.microsoft.com/office/drawing/2014/main" id="{8738F45A-BC7B-8B47-83F3-C8F446B88F16}"/>
              </a:ext>
            </a:extLst>
          </p:cNvPr>
          <p:cNvSpPr>
            <a:spLocks noGrp="1"/>
          </p:cNvSpPr>
          <p:nvPr>
            <p:ph type="body" sz="quarter" idx="12" hasCustomPrompt="1"/>
          </p:nvPr>
        </p:nvSpPr>
        <p:spPr>
          <a:xfrm>
            <a:off x="3241040" y="1503680"/>
            <a:ext cx="5303838" cy="204490"/>
          </a:xfrm>
        </p:spPr>
        <p:txBody>
          <a:bodyPr anchor="t">
            <a:noAutofit/>
          </a:bodyPr>
          <a:lstStyle>
            <a:lvl1pPr marL="0" indent="0">
              <a:lnSpc>
                <a:spcPct val="100000"/>
              </a:lnSpc>
              <a:spcBef>
                <a:spcPts val="0"/>
              </a:spcBef>
              <a:buFont typeface="Arial" panose="020B0604020202020204" pitchFamily="34" charset="0"/>
              <a:buNone/>
              <a:defRPr sz="1200" b="0" i="0">
                <a:solidFill>
                  <a:srgbClr val="798F48"/>
                </a:solidFill>
                <a:latin typeface="Calibri" panose="020F0502020204030204" pitchFamily="34" charset="0"/>
                <a:ea typeface="Open Sans" panose="020B0606030504020204" pitchFamily="34" charset="0"/>
                <a:cs typeface="Calibri" panose="020F0502020204030204" pitchFamily="34" charset="0"/>
              </a:defRPr>
            </a:lvl1pPr>
            <a:lvl2pPr marL="317500" indent="0">
              <a:buNone/>
              <a:defRPr sz="1200">
                <a:latin typeface="Open Sans" panose="020B0606030504020204" pitchFamily="34" charset="0"/>
                <a:ea typeface="Open Sans" panose="020B0606030504020204" pitchFamily="34" charset="0"/>
                <a:cs typeface="Open Sans" panose="020B0606030504020204" pitchFamily="34" charset="0"/>
              </a:defRPr>
            </a:lvl2pPr>
            <a:lvl3pPr marL="635000" indent="0">
              <a:buNone/>
              <a:defRPr sz="1200">
                <a:latin typeface="Open Sans" panose="020B0606030504020204" pitchFamily="34" charset="0"/>
                <a:ea typeface="Open Sans" panose="020B0606030504020204" pitchFamily="34" charset="0"/>
                <a:cs typeface="Open Sans" panose="020B0606030504020204" pitchFamily="34" charset="0"/>
              </a:defRPr>
            </a:lvl3pPr>
            <a:lvl4pPr marL="952500" indent="0">
              <a:buNone/>
              <a:defRPr sz="1200">
                <a:latin typeface="Open Sans" panose="020B0606030504020204" pitchFamily="34" charset="0"/>
                <a:ea typeface="Open Sans" panose="020B0606030504020204" pitchFamily="34" charset="0"/>
                <a:cs typeface="Open Sans" panose="020B0606030504020204" pitchFamily="34" charset="0"/>
              </a:defRPr>
            </a:lvl4pPr>
            <a:lvl5pPr marL="1270000" indent="0">
              <a:buNone/>
              <a:defRPr sz="12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Top Category</a:t>
            </a:r>
          </a:p>
        </p:txBody>
      </p:sp>
      <p:sp>
        <p:nvSpPr>
          <p:cNvPr id="25" name="Text Placeholder 23">
            <a:extLst>
              <a:ext uri="{FF2B5EF4-FFF2-40B4-BE49-F238E27FC236}">
                <a16:creationId xmlns:a16="http://schemas.microsoft.com/office/drawing/2014/main" id="{FEDF1950-B97E-5F43-B84A-E538749526EE}"/>
              </a:ext>
            </a:extLst>
          </p:cNvPr>
          <p:cNvSpPr>
            <a:spLocks noGrp="1"/>
          </p:cNvSpPr>
          <p:nvPr>
            <p:ph type="body" sz="quarter" idx="13" hasCustomPrompt="1"/>
          </p:nvPr>
        </p:nvSpPr>
        <p:spPr>
          <a:xfrm>
            <a:off x="3241040" y="1757680"/>
            <a:ext cx="8376424" cy="765083"/>
          </a:xfrm>
        </p:spPr>
        <p:txBody>
          <a:bodyPr anchor="t">
            <a:noAutofit/>
          </a:bodyPr>
          <a:lstStyle>
            <a:lvl1pPr marL="171450" indent="-171450">
              <a:lnSpc>
                <a:spcPct val="100000"/>
              </a:lnSpc>
              <a:spcBef>
                <a:spcPts val="0"/>
              </a:spcBef>
              <a:buFont typeface="Arial" panose="020B0604020202020204" pitchFamily="34" charset="0"/>
              <a:buChar char="•"/>
              <a:defRPr sz="1200" b="0" i="0">
                <a:latin typeface="Calibri" panose="020F0502020204030204" pitchFamily="34" charset="0"/>
                <a:ea typeface="Open Sans" panose="020B0606030504020204" pitchFamily="34" charset="0"/>
                <a:cs typeface="Calibri" panose="020F0502020204030204" pitchFamily="34" charset="0"/>
              </a:defRPr>
            </a:lvl1pPr>
            <a:lvl2pPr marL="317500" indent="0">
              <a:buNone/>
              <a:defRPr sz="1200">
                <a:latin typeface="Open Sans" panose="020B0606030504020204" pitchFamily="34" charset="0"/>
                <a:ea typeface="Open Sans" panose="020B0606030504020204" pitchFamily="34" charset="0"/>
                <a:cs typeface="Open Sans" panose="020B0606030504020204" pitchFamily="34" charset="0"/>
              </a:defRPr>
            </a:lvl2pPr>
            <a:lvl3pPr marL="635000" indent="0">
              <a:buNone/>
              <a:defRPr sz="1200">
                <a:latin typeface="Open Sans" panose="020B0606030504020204" pitchFamily="34" charset="0"/>
                <a:ea typeface="Open Sans" panose="020B0606030504020204" pitchFamily="34" charset="0"/>
                <a:cs typeface="Open Sans" panose="020B0606030504020204" pitchFamily="34" charset="0"/>
              </a:defRPr>
            </a:lvl3pPr>
            <a:lvl4pPr marL="952500" indent="0">
              <a:buNone/>
              <a:defRPr sz="1200">
                <a:latin typeface="Open Sans" panose="020B0606030504020204" pitchFamily="34" charset="0"/>
                <a:ea typeface="Open Sans" panose="020B0606030504020204" pitchFamily="34" charset="0"/>
                <a:cs typeface="Open Sans" panose="020B0606030504020204" pitchFamily="34" charset="0"/>
              </a:defRPr>
            </a:lvl4pPr>
            <a:lvl5pPr marL="1270000" indent="0">
              <a:buNone/>
              <a:defRPr sz="12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Description</a:t>
            </a:r>
          </a:p>
          <a:p>
            <a:pPr lvl="0"/>
            <a:r>
              <a:rPr lang="en-US"/>
              <a:t>Description</a:t>
            </a:r>
          </a:p>
          <a:p>
            <a:pPr lvl="0"/>
            <a:r>
              <a:rPr lang="en-US"/>
              <a:t>Description</a:t>
            </a:r>
          </a:p>
          <a:p>
            <a:pPr lvl="0"/>
            <a:r>
              <a:rPr lang="en-US"/>
              <a:t>Description</a:t>
            </a:r>
          </a:p>
          <a:p>
            <a:pPr lvl="0"/>
            <a:endParaRPr lang="en-US"/>
          </a:p>
        </p:txBody>
      </p:sp>
      <p:sp>
        <p:nvSpPr>
          <p:cNvPr id="26" name="Text Placeholder 23">
            <a:extLst>
              <a:ext uri="{FF2B5EF4-FFF2-40B4-BE49-F238E27FC236}">
                <a16:creationId xmlns:a16="http://schemas.microsoft.com/office/drawing/2014/main" id="{B1E53350-B6E7-C742-A74A-AF6AB1E24B40}"/>
              </a:ext>
            </a:extLst>
          </p:cNvPr>
          <p:cNvSpPr>
            <a:spLocks noGrp="1"/>
          </p:cNvSpPr>
          <p:nvPr>
            <p:ph type="body" sz="quarter" idx="14" hasCustomPrompt="1"/>
          </p:nvPr>
        </p:nvSpPr>
        <p:spPr>
          <a:xfrm>
            <a:off x="3241040" y="2651760"/>
            <a:ext cx="5303838" cy="204490"/>
          </a:xfrm>
        </p:spPr>
        <p:txBody>
          <a:bodyPr anchor="t">
            <a:noAutofit/>
          </a:bodyPr>
          <a:lstStyle>
            <a:lvl1pPr marL="0" indent="0">
              <a:lnSpc>
                <a:spcPct val="100000"/>
              </a:lnSpc>
              <a:spcBef>
                <a:spcPts val="0"/>
              </a:spcBef>
              <a:buFont typeface="Arial" panose="020B0604020202020204" pitchFamily="34" charset="0"/>
              <a:buNone/>
              <a:defRPr sz="1200" b="0" i="0">
                <a:solidFill>
                  <a:schemeClr val="accent4">
                    <a:lumMod val="75000"/>
                  </a:schemeClr>
                </a:solidFill>
                <a:latin typeface="Calibri" panose="020F0502020204030204" pitchFamily="34" charset="0"/>
                <a:ea typeface="Open Sans" panose="020B0606030504020204" pitchFamily="34" charset="0"/>
                <a:cs typeface="Calibri" panose="020F0502020204030204" pitchFamily="34" charset="0"/>
              </a:defRPr>
            </a:lvl1pPr>
            <a:lvl2pPr marL="317500" indent="0">
              <a:buNone/>
              <a:defRPr sz="1200">
                <a:latin typeface="Open Sans" panose="020B0606030504020204" pitchFamily="34" charset="0"/>
                <a:ea typeface="Open Sans" panose="020B0606030504020204" pitchFamily="34" charset="0"/>
                <a:cs typeface="Open Sans" panose="020B0606030504020204" pitchFamily="34" charset="0"/>
              </a:defRPr>
            </a:lvl2pPr>
            <a:lvl3pPr marL="635000" indent="0">
              <a:buNone/>
              <a:defRPr sz="1200">
                <a:latin typeface="Open Sans" panose="020B0606030504020204" pitchFamily="34" charset="0"/>
                <a:ea typeface="Open Sans" panose="020B0606030504020204" pitchFamily="34" charset="0"/>
                <a:cs typeface="Open Sans" panose="020B0606030504020204" pitchFamily="34" charset="0"/>
              </a:defRPr>
            </a:lvl3pPr>
            <a:lvl4pPr marL="952500" indent="0">
              <a:buNone/>
              <a:defRPr sz="1200">
                <a:latin typeface="Open Sans" panose="020B0606030504020204" pitchFamily="34" charset="0"/>
                <a:ea typeface="Open Sans" panose="020B0606030504020204" pitchFamily="34" charset="0"/>
                <a:cs typeface="Open Sans" panose="020B0606030504020204" pitchFamily="34" charset="0"/>
              </a:defRPr>
            </a:lvl4pPr>
            <a:lvl5pPr marL="1270000" indent="0">
              <a:buNone/>
              <a:defRPr sz="12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Top Category</a:t>
            </a:r>
          </a:p>
        </p:txBody>
      </p:sp>
      <p:sp>
        <p:nvSpPr>
          <p:cNvPr id="27" name="Text Placeholder 23">
            <a:extLst>
              <a:ext uri="{FF2B5EF4-FFF2-40B4-BE49-F238E27FC236}">
                <a16:creationId xmlns:a16="http://schemas.microsoft.com/office/drawing/2014/main" id="{E28615DA-6383-4D47-8161-B71FD9AD8182}"/>
              </a:ext>
            </a:extLst>
          </p:cNvPr>
          <p:cNvSpPr>
            <a:spLocks noGrp="1"/>
          </p:cNvSpPr>
          <p:nvPr>
            <p:ph type="body" sz="quarter" idx="15" hasCustomPrompt="1"/>
          </p:nvPr>
        </p:nvSpPr>
        <p:spPr>
          <a:xfrm>
            <a:off x="3241040" y="2905760"/>
            <a:ext cx="8376424" cy="765083"/>
          </a:xfrm>
        </p:spPr>
        <p:txBody>
          <a:bodyPr anchor="t">
            <a:noAutofit/>
          </a:bodyPr>
          <a:lstStyle>
            <a:lvl1pPr marL="171450" indent="-171450">
              <a:lnSpc>
                <a:spcPct val="100000"/>
              </a:lnSpc>
              <a:spcBef>
                <a:spcPts val="0"/>
              </a:spcBef>
              <a:buFont typeface="Arial" panose="020B0604020202020204" pitchFamily="34" charset="0"/>
              <a:buChar char="•"/>
              <a:defRPr sz="1200" b="0" i="0">
                <a:latin typeface="Calibri" panose="020F0502020204030204" pitchFamily="34" charset="0"/>
                <a:ea typeface="Open Sans" panose="020B0606030504020204" pitchFamily="34" charset="0"/>
                <a:cs typeface="Calibri" panose="020F0502020204030204" pitchFamily="34" charset="0"/>
              </a:defRPr>
            </a:lvl1pPr>
            <a:lvl2pPr marL="317500" indent="0">
              <a:buNone/>
              <a:defRPr sz="1200">
                <a:latin typeface="Open Sans" panose="020B0606030504020204" pitchFamily="34" charset="0"/>
                <a:ea typeface="Open Sans" panose="020B0606030504020204" pitchFamily="34" charset="0"/>
                <a:cs typeface="Open Sans" panose="020B0606030504020204" pitchFamily="34" charset="0"/>
              </a:defRPr>
            </a:lvl2pPr>
            <a:lvl3pPr marL="635000" indent="0">
              <a:buNone/>
              <a:defRPr sz="1200">
                <a:latin typeface="Open Sans" panose="020B0606030504020204" pitchFamily="34" charset="0"/>
                <a:ea typeface="Open Sans" panose="020B0606030504020204" pitchFamily="34" charset="0"/>
                <a:cs typeface="Open Sans" panose="020B0606030504020204" pitchFamily="34" charset="0"/>
              </a:defRPr>
            </a:lvl3pPr>
            <a:lvl4pPr marL="952500" indent="0">
              <a:buNone/>
              <a:defRPr sz="1200">
                <a:latin typeface="Open Sans" panose="020B0606030504020204" pitchFamily="34" charset="0"/>
                <a:ea typeface="Open Sans" panose="020B0606030504020204" pitchFamily="34" charset="0"/>
                <a:cs typeface="Open Sans" panose="020B0606030504020204" pitchFamily="34" charset="0"/>
              </a:defRPr>
            </a:lvl4pPr>
            <a:lvl5pPr marL="1270000" indent="0">
              <a:buNone/>
              <a:defRPr sz="12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Description</a:t>
            </a:r>
          </a:p>
          <a:p>
            <a:pPr lvl="0"/>
            <a:r>
              <a:rPr lang="en-US"/>
              <a:t>Description</a:t>
            </a:r>
          </a:p>
          <a:p>
            <a:pPr lvl="0"/>
            <a:r>
              <a:rPr lang="en-US"/>
              <a:t>Description</a:t>
            </a:r>
          </a:p>
          <a:p>
            <a:pPr lvl="0"/>
            <a:r>
              <a:rPr lang="en-US"/>
              <a:t>Description</a:t>
            </a:r>
          </a:p>
          <a:p>
            <a:pPr lvl="0"/>
            <a:endParaRPr lang="en-US"/>
          </a:p>
        </p:txBody>
      </p:sp>
      <p:sp>
        <p:nvSpPr>
          <p:cNvPr id="28" name="Text Placeholder 23">
            <a:extLst>
              <a:ext uri="{FF2B5EF4-FFF2-40B4-BE49-F238E27FC236}">
                <a16:creationId xmlns:a16="http://schemas.microsoft.com/office/drawing/2014/main" id="{08F3584C-7811-A744-9CB9-CDAFEADBDE6B}"/>
              </a:ext>
            </a:extLst>
          </p:cNvPr>
          <p:cNvSpPr>
            <a:spLocks noGrp="1"/>
          </p:cNvSpPr>
          <p:nvPr>
            <p:ph type="body" sz="quarter" idx="16" hasCustomPrompt="1"/>
          </p:nvPr>
        </p:nvSpPr>
        <p:spPr>
          <a:xfrm>
            <a:off x="3241040" y="3779520"/>
            <a:ext cx="5303838" cy="204490"/>
          </a:xfrm>
        </p:spPr>
        <p:txBody>
          <a:bodyPr anchor="t">
            <a:noAutofit/>
          </a:bodyPr>
          <a:lstStyle>
            <a:lvl1pPr marL="0" indent="0">
              <a:lnSpc>
                <a:spcPct val="100000"/>
              </a:lnSpc>
              <a:spcBef>
                <a:spcPts val="0"/>
              </a:spcBef>
              <a:buFont typeface="Arial" panose="020B0604020202020204" pitchFamily="34" charset="0"/>
              <a:buNone/>
              <a:defRPr sz="1200" b="0" i="0">
                <a:solidFill>
                  <a:schemeClr val="accent5">
                    <a:lumMod val="75000"/>
                  </a:schemeClr>
                </a:solidFill>
                <a:latin typeface="Calibri" panose="020F0502020204030204" pitchFamily="34" charset="0"/>
                <a:ea typeface="Open Sans" panose="020B0606030504020204" pitchFamily="34" charset="0"/>
                <a:cs typeface="Calibri" panose="020F0502020204030204" pitchFamily="34" charset="0"/>
              </a:defRPr>
            </a:lvl1pPr>
            <a:lvl2pPr marL="317500" indent="0">
              <a:buNone/>
              <a:defRPr sz="1200">
                <a:latin typeface="Open Sans" panose="020B0606030504020204" pitchFamily="34" charset="0"/>
                <a:ea typeface="Open Sans" panose="020B0606030504020204" pitchFamily="34" charset="0"/>
                <a:cs typeface="Open Sans" panose="020B0606030504020204" pitchFamily="34" charset="0"/>
              </a:defRPr>
            </a:lvl2pPr>
            <a:lvl3pPr marL="635000" indent="0">
              <a:buNone/>
              <a:defRPr sz="1200">
                <a:latin typeface="Open Sans" panose="020B0606030504020204" pitchFamily="34" charset="0"/>
                <a:ea typeface="Open Sans" panose="020B0606030504020204" pitchFamily="34" charset="0"/>
                <a:cs typeface="Open Sans" panose="020B0606030504020204" pitchFamily="34" charset="0"/>
              </a:defRPr>
            </a:lvl3pPr>
            <a:lvl4pPr marL="952500" indent="0">
              <a:buNone/>
              <a:defRPr sz="1200">
                <a:latin typeface="Open Sans" panose="020B0606030504020204" pitchFamily="34" charset="0"/>
                <a:ea typeface="Open Sans" panose="020B0606030504020204" pitchFamily="34" charset="0"/>
                <a:cs typeface="Open Sans" panose="020B0606030504020204" pitchFamily="34" charset="0"/>
              </a:defRPr>
            </a:lvl4pPr>
            <a:lvl5pPr marL="1270000" indent="0">
              <a:buNone/>
              <a:defRPr sz="12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Top Category</a:t>
            </a:r>
          </a:p>
        </p:txBody>
      </p:sp>
      <p:sp>
        <p:nvSpPr>
          <p:cNvPr id="29" name="Text Placeholder 23">
            <a:extLst>
              <a:ext uri="{FF2B5EF4-FFF2-40B4-BE49-F238E27FC236}">
                <a16:creationId xmlns:a16="http://schemas.microsoft.com/office/drawing/2014/main" id="{6DDC95FF-2F4E-504B-B0F7-7F5321618C5F}"/>
              </a:ext>
            </a:extLst>
          </p:cNvPr>
          <p:cNvSpPr>
            <a:spLocks noGrp="1"/>
          </p:cNvSpPr>
          <p:nvPr>
            <p:ph type="body" sz="quarter" idx="17" hasCustomPrompt="1"/>
          </p:nvPr>
        </p:nvSpPr>
        <p:spPr>
          <a:xfrm>
            <a:off x="3241040" y="4033520"/>
            <a:ext cx="8376424" cy="765083"/>
          </a:xfrm>
        </p:spPr>
        <p:txBody>
          <a:bodyPr anchor="t">
            <a:noAutofit/>
          </a:bodyPr>
          <a:lstStyle>
            <a:lvl1pPr marL="171450" indent="-171450">
              <a:lnSpc>
                <a:spcPct val="100000"/>
              </a:lnSpc>
              <a:spcBef>
                <a:spcPts val="0"/>
              </a:spcBef>
              <a:buFont typeface="Arial" panose="020B0604020202020204" pitchFamily="34" charset="0"/>
              <a:buChar char="•"/>
              <a:defRPr sz="1200" b="0" i="0">
                <a:latin typeface="Calibri" panose="020F0502020204030204" pitchFamily="34" charset="0"/>
                <a:ea typeface="Open Sans" panose="020B0606030504020204" pitchFamily="34" charset="0"/>
                <a:cs typeface="Calibri" panose="020F0502020204030204" pitchFamily="34" charset="0"/>
              </a:defRPr>
            </a:lvl1pPr>
            <a:lvl2pPr marL="317500" indent="0">
              <a:buNone/>
              <a:defRPr sz="1200">
                <a:latin typeface="Open Sans" panose="020B0606030504020204" pitchFamily="34" charset="0"/>
                <a:ea typeface="Open Sans" panose="020B0606030504020204" pitchFamily="34" charset="0"/>
                <a:cs typeface="Open Sans" panose="020B0606030504020204" pitchFamily="34" charset="0"/>
              </a:defRPr>
            </a:lvl2pPr>
            <a:lvl3pPr marL="635000" indent="0">
              <a:buNone/>
              <a:defRPr sz="1200">
                <a:latin typeface="Open Sans" panose="020B0606030504020204" pitchFamily="34" charset="0"/>
                <a:ea typeface="Open Sans" panose="020B0606030504020204" pitchFamily="34" charset="0"/>
                <a:cs typeface="Open Sans" panose="020B0606030504020204" pitchFamily="34" charset="0"/>
              </a:defRPr>
            </a:lvl3pPr>
            <a:lvl4pPr marL="952500" indent="0">
              <a:buNone/>
              <a:defRPr sz="1200">
                <a:latin typeface="Open Sans" panose="020B0606030504020204" pitchFamily="34" charset="0"/>
                <a:ea typeface="Open Sans" panose="020B0606030504020204" pitchFamily="34" charset="0"/>
                <a:cs typeface="Open Sans" panose="020B0606030504020204" pitchFamily="34" charset="0"/>
              </a:defRPr>
            </a:lvl4pPr>
            <a:lvl5pPr marL="1270000" indent="0">
              <a:buNone/>
              <a:defRPr sz="12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Description</a:t>
            </a:r>
          </a:p>
          <a:p>
            <a:pPr lvl="0"/>
            <a:r>
              <a:rPr lang="en-US"/>
              <a:t>Description</a:t>
            </a:r>
          </a:p>
          <a:p>
            <a:pPr lvl="0"/>
            <a:r>
              <a:rPr lang="en-US"/>
              <a:t>Description</a:t>
            </a:r>
          </a:p>
          <a:p>
            <a:pPr lvl="0"/>
            <a:r>
              <a:rPr lang="en-US"/>
              <a:t>Description</a:t>
            </a:r>
          </a:p>
          <a:p>
            <a:pPr lvl="0"/>
            <a:endParaRPr lang="en-US"/>
          </a:p>
        </p:txBody>
      </p:sp>
      <p:sp>
        <p:nvSpPr>
          <p:cNvPr id="30" name="Text Placeholder 23">
            <a:extLst>
              <a:ext uri="{FF2B5EF4-FFF2-40B4-BE49-F238E27FC236}">
                <a16:creationId xmlns:a16="http://schemas.microsoft.com/office/drawing/2014/main" id="{457D6B71-0F78-F146-9755-EA3ED32096A8}"/>
              </a:ext>
            </a:extLst>
          </p:cNvPr>
          <p:cNvSpPr>
            <a:spLocks noGrp="1"/>
          </p:cNvSpPr>
          <p:nvPr>
            <p:ph type="body" sz="quarter" idx="18" hasCustomPrompt="1"/>
          </p:nvPr>
        </p:nvSpPr>
        <p:spPr>
          <a:xfrm>
            <a:off x="3241040" y="4917440"/>
            <a:ext cx="5303838" cy="204490"/>
          </a:xfrm>
        </p:spPr>
        <p:txBody>
          <a:bodyPr anchor="t">
            <a:noAutofit/>
          </a:bodyPr>
          <a:lstStyle>
            <a:lvl1pPr marL="0" indent="0">
              <a:lnSpc>
                <a:spcPct val="100000"/>
              </a:lnSpc>
              <a:spcBef>
                <a:spcPts val="0"/>
              </a:spcBef>
              <a:buFont typeface="Arial" panose="020B0604020202020204" pitchFamily="34" charset="0"/>
              <a:buNone/>
              <a:defRPr sz="1200" b="0" i="0">
                <a:solidFill>
                  <a:schemeClr val="accent3"/>
                </a:solidFill>
                <a:latin typeface="Calibri" panose="020F0502020204030204" pitchFamily="34" charset="0"/>
                <a:ea typeface="Open Sans" panose="020B0606030504020204" pitchFamily="34" charset="0"/>
                <a:cs typeface="Calibri" panose="020F0502020204030204" pitchFamily="34" charset="0"/>
              </a:defRPr>
            </a:lvl1pPr>
            <a:lvl2pPr marL="317500" indent="0">
              <a:buNone/>
              <a:defRPr sz="1200">
                <a:latin typeface="Open Sans" panose="020B0606030504020204" pitchFamily="34" charset="0"/>
                <a:ea typeface="Open Sans" panose="020B0606030504020204" pitchFamily="34" charset="0"/>
                <a:cs typeface="Open Sans" panose="020B0606030504020204" pitchFamily="34" charset="0"/>
              </a:defRPr>
            </a:lvl2pPr>
            <a:lvl3pPr marL="635000" indent="0">
              <a:buNone/>
              <a:defRPr sz="1200">
                <a:latin typeface="Open Sans" panose="020B0606030504020204" pitchFamily="34" charset="0"/>
                <a:ea typeface="Open Sans" panose="020B0606030504020204" pitchFamily="34" charset="0"/>
                <a:cs typeface="Open Sans" panose="020B0606030504020204" pitchFamily="34" charset="0"/>
              </a:defRPr>
            </a:lvl3pPr>
            <a:lvl4pPr marL="952500" indent="0">
              <a:buNone/>
              <a:defRPr sz="1200">
                <a:latin typeface="Open Sans" panose="020B0606030504020204" pitchFamily="34" charset="0"/>
                <a:ea typeface="Open Sans" panose="020B0606030504020204" pitchFamily="34" charset="0"/>
                <a:cs typeface="Open Sans" panose="020B0606030504020204" pitchFamily="34" charset="0"/>
              </a:defRPr>
            </a:lvl4pPr>
            <a:lvl5pPr marL="1270000" indent="0">
              <a:buNone/>
              <a:defRPr sz="12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Top Category</a:t>
            </a:r>
          </a:p>
        </p:txBody>
      </p:sp>
      <p:sp>
        <p:nvSpPr>
          <p:cNvPr id="31" name="Text Placeholder 23">
            <a:extLst>
              <a:ext uri="{FF2B5EF4-FFF2-40B4-BE49-F238E27FC236}">
                <a16:creationId xmlns:a16="http://schemas.microsoft.com/office/drawing/2014/main" id="{EB668D0F-4576-A647-BA77-7523AA51F676}"/>
              </a:ext>
            </a:extLst>
          </p:cNvPr>
          <p:cNvSpPr>
            <a:spLocks noGrp="1"/>
          </p:cNvSpPr>
          <p:nvPr>
            <p:ph type="body" sz="quarter" idx="19" hasCustomPrompt="1"/>
          </p:nvPr>
        </p:nvSpPr>
        <p:spPr>
          <a:xfrm>
            <a:off x="3241040" y="5171440"/>
            <a:ext cx="8376424" cy="765083"/>
          </a:xfrm>
        </p:spPr>
        <p:txBody>
          <a:bodyPr anchor="t">
            <a:noAutofit/>
          </a:bodyPr>
          <a:lstStyle>
            <a:lvl1pPr marL="171450" indent="-171450">
              <a:lnSpc>
                <a:spcPct val="100000"/>
              </a:lnSpc>
              <a:spcBef>
                <a:spcPts val="0"/>
              </a:spcBef>
              <a:buFont typeface="Arial" panose="020B0604020202020204" pitchFamily="34" charset="0"/>
              <a:buChar char="•"/>
              <a:defRPr sz="1200" b="0" i="0">
                <a:latin typeface="Calibri" panose="020F0502020204030204" pitchFamily="34" charset="0"/>
                <a:ea typeface="Open Sans" panose="020B0606030504020204" pitchFamily="34" charset="0"/>
                <a:cs typeface="Calibri" panose="020F0502020204030204" pitchFamily="34" charset="0"/>
              </a:defRPr>
            </a:lvl1pPr>
            <a:lvl2pPr marL="317500" indent="0">
              <a:buNone/>
              <a:defRPr sz="1200">
                <a:latin typeface="Open Sans" panose="020B0606030504020204" pitchFamily="34" charset="0"/>
                <a:ea typeface="Open Sans" panose="020B0606030504020204" pitchFamily="34" charset="0"/>
                <a:cs typeface="Open Sans" panose="020B0606030504020204" pitchFamily="34" charset="0"/>
              </a:defRPr>
            </a:lvl2pPr>
            <a:lvl3pPr marL="635000" indent="0">
              <a:buNone/>
              <a:defRPr sz="1200">
                <a:latin typeface="Open Sans" panose="020B0606030504020204" pitchFamily="34" charset="0"/>
                <a:ea typeface="Open Sans" panose="020B0606030504020204" pitchFamily="34" charset="0"/>
                <a:cs typeface="Open Sans" panose="020B0606030504020204" pitchFamily="34" charset="0"/>
              </a:defRPr>
            </a:lvl3pPr>
            <a:lvl4pPr marL="952500" indent="0">
              <a:buNone/>
              <a:defRPr sz="1200">
                <a:latin typeface="Open Sans" panose="020B0606030504020204" pitchFamily="34" charset="0"/>
                <a:ea typeface="Open Sans" panose="020B0606030504020204" pitchFamily="34" charset="0"/>
                <a:cs typeface="Open Sans" panose="020B0606030504020204" pitchFamily="34" charset="0"/>
              </a:defRPr>
            </a:lvl4pPr>
            <a:lvl5pPr marL="1270000" indent="0">
              <a:buNone/>
              <a:defRPr sz="12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Description</a:t>
            </a:r>
          </a:p>
          <a:p>
            <a:pPr lvl="0"/>
            <a:r>
              <a:rPr lang="en-US"/>
              <a:t>Description</a:t>
            </a:r>
          </a:p>
          <a:p>
            <a:pPr lvl="0"/>
            <a:r>
              <a:rPr lang="en-US"/>
              <a:t>Description</a:t>
            </a:r>
          </a:p>
          <a:p>
            <a:pPr lvl="0"/>
            <a:r>
              <a:rPr lang="en-US"/>
              <a:t>Description</a:t>
            </a:r>
          </a:p>
          <a:p>
            <a:pPr lvl="0"/>
            <a:endParaRPr lang="en-US"/>
          </a:p>
        </p:txBody>
      </p:sp>
      <p:sp>
        <p:nvSpPr>
          <p:cNvPr id="32" name="Text Placeholder 23">
            <a:extLst>
              <a:ext uri="{FF2B5EF4-FFF2-40B4-BE49-F238E27FC236}">
                <a16:creationId xmlns:a16="http://schemas.microsoft.com/office/drawing/2014/main" id="{E03A4639-61C5-4E40-A1A8-0613F4BE13A8}"/>
              </a:ext>
            </a:extLst>
          </p:cNvPr>
          <p:cNvSpPr>
            <a:spLocks noGrp="1"/>
          </p:cNvSpPr>
          <p:nvPr>
            <p:ph type="body" sz="quarter" idx="20" hasCustomPrompt="1"/>
          </p:nvPr>
        </p:nvSpPr>
        <p:spPr>
          <a:xfrm>
            <a:off x="954961" y="6116320"/>
            <a:ext cx="10282079" cy="238964"/>
          </a:xfrm>
        </p:spPr>
        <p:txBody>
          <a:bodyPr anchor="t">
            <a:noAutofit/>
          </a:bodyPr>
          <a:lstStyle>
            <a:lvl1pPr marL="0" indent="0" algn="ctr">
              <a:lnSpc>
                <a:spcPct val="100000"/>
              </a:lnSpc>
              <a:spcBef>
                <a:spcPts val="0"/>
              </a:spcBef>
              <a:buFont typeface="Arial" panose="020B0604020202020204" pitchFamily="34" charset="0"/>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17500" indent="0">
              <a:buNone/>
              <a:defRPr sz="1200">
                <a:latin typeface="Open Sans" panose="020B0606030504020204" pitchFamily="34" charset="0"/>
                <a:ea typeface="Open Sans" panose="020B0606030504020204" pitchFamily="34" charset="0"/>
                <a:cs typeface="Open Sans" panose="020B0606030504020204" pitchFamily="34" charset="0"/>
              </a:defRPr>
            </a:lvl2pPr>
            <a:lvl3pPr marL="635000" indent="0">
              <a:buNone/>
              <a:defRPr sz="1200">
                <a:latin typeface="Open Sans" panose="020B0606030504020204" pitchFamily="34" charset="0"/>
                <a:ea typeface="Open Sans" panose="020B0606030504020204" pitchFamily="34" charset="0"/>
                <a:cs typeface="Open Sans" panose="020B0606030504020204" pitchFamily="34" charset="0"/>
              </a:defRPr>
            </a:lvl3pPr>
            <a:lvl4pPr marL="952500" indent="0">
              <a:buNone/>
              <a:defRPr sz="1200">
                <a:latin typeface="Open Sans" panose="020B0606030504020204" pitchFamily="34" charset="0"/>
                <a:ea typeface="Open Sans" panose="020B0606030504020204" pitchFamily="34" charset="0"/>
                <a:cs typeface="Open Sans" panose="020B0606030504020204" pitchFamily="34" charset="0"/>
              </a:defRPr>
            </a:lvl4pPr>
            <a:lvl5pPr marL="1270000" indent="0">
              <a:buNone/>
              <a:defRPr sz="12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Concluding Thought</a:t>
            </a:r>
          </a:p>
        </p:txBody>
      </p:sp>
      <p:pic>
        <p:nvPicPr>
          <p:cNvPr id="33" name="Scrum Inc_CMYK.pdf" descr="Scrum Inc_CMYK.pdf">
            <a:extLst>
              <a:ext uri="{FF2B5EF4-FFF2-40B4-BE49-F238E27FC236}">
                <a16:creationId xmlns:a16="http://schemas.microsoft.com/office/drawing/2014/main" id="{0CBBCDD7-018A-5C44-BC74-A7C7302FD81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826769" y="6475098"/>
            <a:ext cx="1111015" cy="193511"/>
          </a:xfrm>
          <a:prstGeom prst="rect">
            <a:avLst/>
          </a:prstGeom>
          <a:ln w="12700">
            <a:miter lim="400000"/>
          </a:ln>
        </p:spPr>
      </p:pic>
      <p:sp>
        <p:nvSpPr>
          <p:cNvPr id="19" name="Slide Number">
            <a:extLst>
              <a:ext uri="{FF2B5EF4-FFF2-40B4-BE49-F238E27FC236}">
                <a16:creationId xmlns:a16="http://schemas.microsoft.com/office/drawing/2014/main" id="{96E640B6-E344-B646-BEF8-313F63DB0460}"/>
              </a:ext>
            </a:extLst>
          </p:cNvPr>
          <p:cNvSpPr txBox="1">
            <a:spLocks noGrp="1"/>
          </p:cNvSpPr>
          <p:nvPr>
            <p:ph type="sldNum" sz="quarter" idx="2"/>
          </p:nvPr>
        </p:nvSpPr>
        <p:spPr>
          <a:xfrm>
            <a:off x="5815867" y="6475098"/>
            <a:ext cx="267702" cy="287258"/>
          </a:xfrm>
          <a:prstGeom prst="rect">
            <a:avLst/>
          </a:prstGeom>
        </p:spPr>
        <p:txBody>
          <a:bodyPr/>
          <a:lstStyle/>
          <a:p>
            <a:fld id="{86CB4B4D-7CA3-9044-876B-883B54F8677D}" type="slidenum">
              <a:rPr lang="en-US" smtClean="0"/>
              <a:t>‹#›</a:t>
            </a:fld>
            <a:endParaRPr lang="en-US"/>
          </a:p>
        </p:txBody>
      </p:sp>
      <p:sp>
        <p:nvSpPr>
          <p:cNvPr id="17" name="TextBox 16">
            <a:extLst>
              <a:ext uri="{FF2B5EF4-FFF2-40B4-BE49-F238E27FC236}">
                <a16:creationId xmlns:a16="http://schemas.microsoft.com/office/drawing/2014/main" id="{D9C8BBC3-0CF3-46A3-A5E1-F450B2FDC515}"/>
              </a:ext>
            </a:extLst>
          </p:cNvPr>
          <p:cNvSpPr txBox="1"/>
          <p:nvPr userDrawn="1"/>
        </p:nvSpPr>
        <p:spPr>
          <a:xfrm>
            <a:off x="248891" y="6469261"/>
            <a:ext cx="4423719" cy="2051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412750" rtl="0" eaLnBrk="1" fontAlgn="auto" latinLnBrk="0" hangingPunct="0">
              <a:lnSpc>
                <a:spcPct val="100000"/>
              </a:lnSpc>
              <a:spcBef>
                <a:spcPts val="0"/>
              </a:spcBef>
              <a:spcAft>
                <a:spcPts val="0"/>
              </a:spcAft>
              <a:buClrTx/>
              <a:buSzTx/>
              <a:buFontTx/>
              <a:buNone/>
              <a:tabLst/>
              <a:defRPr/>
            </a:pP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Scrum Inc.</a:t>
            </a:r>
            <a:r>
              <a:rPr kumimoji="0" lang="en-US" sz="1000" b="0" i="0" u="none" strike="noStrike" cap="none" spc="0" normalizeH="0" baseline="3000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1993 </a:t>
            </a:r>
            <a:r>
              <a:rPr kumimoji="0" lang="mr-IN"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Helvetica Neue"/>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2021</a:t>
            </a:r>
          </a:p>
        </p:txBody>
      </p:sp>
    </p:spTree>
    <p:extLst>
      <p:ext uri="{BB962C8B-B14F-4D97-AF65-F5344CB8AC3E}">
        <p14:creationId xmlns:p14="http://schemas.microsoft.com/office/powerpoint/2010/main" val="2792481636"/>
      </p:ext>
    </p:extLst>
  </p:cSld>
  <p:clrMapOvr>
    <a:masterClrMapping/>
  </p:clrMapOvr>
  <p:transition spd="med"/>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8_Custom Layout">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9E69B065-45C9-E043-B784-9EF0320AAA06}"/>
              </a:ext>
            </a:extLst>
          </p:cNvPr>
          <p:cNvSpPr>
            <a:spLocks noGrp="1"/>
          </p:cNvSpPr>
          <p:nvPr>
            <p:ph type="body" sz="quarter" idx="11" hasCustomPrompt="1"/>
          </p:nvPr>
        </p:nvSpPr>
        <p:spPr>
          <a:xfrm>
            <a:off x="574537" y="183555"/>
            <a:ext cx="7240060" cy="1128717"/>
          </a:xfrm>
        </p:spPr>
        <p:txBody>
          <a:bodyPr anchor="b" anchorCtr="0">
            <a:noAutofit/>
          </a:bodyPr>
          <a:lstStyle>
            <a:lvl1pPr marL="0" indent="0">
              <a:buNone/>
              <a:defRPr sz="2400" b="0" i="0">
                <a:latin typeface="Calibri" panose="020F0502020204030204" pitchFamily="34" charset="0"/>
                <a:ea typeface="Open Sans" charset="0"/>
                <a:cs typeface="Calibri" panose="020F0502020204030204" pitchFamily="34" charset="0"/>
              </a:defRPr>
            </a:lvl1pPr>
            <a:lvl2pPr marL="317500" indent="0">
              <a:buNone/>
              <a:defRPr sz="3300" b="1">
                <a:latin typeface="Open Sans" charset="0"/>
                <a:ea typeface="Open Sans" charset="0"/>
                <a:cs typeface="Open Sans" charset="0"/>
              </a:defRPr>
            </a:lvl2pPr>
            <a:lvl3pPr marL="635000" indent="0">
              <a:buNone/>
              <a:defRPr sz="3300" b="1">
                <a:latin typeface="Open Sans" charset="0"/>
                <a:ea typeface="Open Sans" charset="0"/>
                <a:cs typeface="Open Sans" charset="0"/>
              </a:defRPr>
            </a:lvl3pPr>
            <a:lvl4pPr marL="952500" indent="0">
              <a:buNone/>
              <a:defRPr sz="3300" b="1">
                <a:latin typeface="Open Sans" charset="0"/>
                <a:ea typeface="Open Sans" charset="0"/>
                <a:cs typeface="Open Sans" charset="0"/>
              </a:defRPr>
            </a:lvl4pPr>
            <a:lvl5pPr marL="1270000" indent="0">
              <a:buNone/>
              <a:defRPr sz="3300" b="1">
                <a:latin typeface="Open Sans" charset="0"/>
                <a:ea typeface="Open Sans" charset="0"/>
                <a:cs typeface="Open Sans" charset="0"/>
              </a:defRPr>
            </a:lvl5pPr>
          </a:lstStyle>
          <a:p>
            <a:pPr lvl="0"/>
            <a:r>
              <a:rPr lang="en-US"/>
              <a:t>Click to edit Header</a:t>
            </a:r>
          </a:p>
        </p:txBody>
      </p:sp>
      <p:sp>
        <p:nvSpPr>
          <p:cNvPr id="9" name="Rectangle 8">
            <a:extLst>
              <a:ext uri="{FF2B5EF4-FFF2-40B4-BE49-F238E27FC236}">
                <a16:creationId xmlns:a16="http://schemas.microsoft.com/office/drawing/2014/main" id="{876A2B4D-67E2-3A41-A8BB-9BBB499D5CE3}"/>
              </a:ext>
            </a:extLst>
          </p:cNvPr>
          <p:cNvSpPr/>
          <p:nvPr/>
        </p:nvSpPr>
        <p:spPr>
          <a:xfrm>
            <a:off x="555188" y="6114587"/>
            <a:ext cx="11081624" cy="246221"/>
          </a:xfrm>
          <a:prstGeom prst="rect">
            <a:avLst/>
          </a:prstGeom>
          <a:solidFill>
            <a:srgbClr val="CC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8" name="TextBox 17">
            <a:extLst>
              <a:ext uri="{FF2B5EF4-FFF2-40B4-BE49-F238E27FC236}">
                <a16:creationId xmlns:a16="http://schemas.microsoft.com/office/drawing/2014/main" id="{8A94C39F-D818-8E41-9EA2-F372EF32DEA8}"/>
              </a:ext>
            </a:extLst>
          </p:cNvPr>
          <p:cNvSpPr txBox="1"/>
          <p:nvPr/>
        </p:nvSpPr>
        <p:spPr>
          <a:xfrm>
            <a:off x="6756400" y="1615440"/>
            <a:ext cx="0" cy="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25400" tIns="25400" rIns="25400" bIns="25400" numCol="1" spcCol="38100" rtlCol="0" anchor="ctr">
            <a:noAutofit/>
          </a:bodyPr>
          <a:lstStyle/>
          <a:p>
            <a:pPr marL="0" marR="0" indent="0" algn="l" defTabSz="412750" rtl="0" fontAlgn="auto" latinLnBrk="0" hangingPunct="0">
              <a:lnSpc>
                <a:spcPct val="100000"/>
              </a:lnSpc>
              <a:spcBef>
                <a:spcPts val="0"/>
              </a:spcBef>
              <a:spcAft>
                <a:spcPts val="0"/>
              </a:spcAft>
              <a:buClrTx/>
              <a:buSzTx/>
              <a:buFontTx/>
              <a:buNone/>
              <a:tabLst/>
            </a:pPr>
            <a:endParaRPr kumimoji="0" lang="en-US" sz="3300" b="0" i="0" u="none" strike="noStrike" cap="none" spc="0" normalizeH="0" baseline="0">
              <a:ln>
                <a:noFill/>
              </a:ln>
              <a:solidFill>
                <a:srgbClr val="000000"/>
              </a:solidFill>
              <a:effectLst/>
              <a:uFillTx/>
              <a:latin typeface="Calibri" panose="020F0502020204030204" pitchFamily="34" charset="0"/>
              <a:ea typeface="Open Sans" charset="0"/>
              <a:cs typeface="Calibri" panose="020F0502020204030204" pitchFamily="34" charset="0"/>
              <a:sym typeface="Helvetica Neue"/>
            </a:endParaRPr>
          </a:p>
        </p:txBody>
      </p:sp>
      <p:sp>
        <p:nvSpPr>
          <p:cNvPr id="26" name="Text Placeholder 23">
            <a:extLst>
              <a:ext uri="{FF2B5EF4-FFF2-40B4-BE49-F238E27FC236}">
                <a16:creationId xmlns:a16="http://schemas.microsoft.com/office/drawing/2014/main" id="{B1E53350-B6E7-C742-A74A-AF6AB1E24B40}"/>
              </a:ext>
            </a:extLst>
          </p:cNvPr>
          <p:cNvSpPr>
            <a:spLocks noGrp="1"/>
          </p:cNvSpPr>
          <p:nvPr>
            <p:ph type="body" sz="quarter" idx="14" hasCustomPrompt="1"/>
          </p:nvPr>
        </p:nvSpPr>
        <p:spPr>
          <a:xfrm>
            <a:off x="2759347" y="1671442"/>
            <a:ext cx="5303838" cy="312238"/>
          </a:xfrm>
        </p:spPr>
        <p:txBody>
          <a:bodyPr anchor="t">
            <a:noAutofit/>
          </a:bodyPr>
          <a:lstStyle>
            <a:lvl1pPr marL="0" indent="0">
              <a:lnSpc>
                <a:spcPct val="100000"/>
              </a:lnSpc>
              <a:spcBef>
                <a:spcPts val="0"/>
              </a:spcBef>
              <a:buFont typeface="Arial" panose="020B0604020202020204" pitchFamily="34" charset="0"/>
              <a:buNone/>
              <a:defRPr sz="1400" b="0" i="0">
                <a:solidFill>
                  <a:schemeClr val="accent4">
                    <a:lumMod val="75000"/>
                  </a:schemeClr>
                </a:solidFill>
                <a:latin typeface="Calibri" panose="020F0502020204030204" pitchFamily="34" charset="0"/>
                <a:ea typeface="Open Sans" panose="020B0606030504020204" pitchFamily="34" charset="0"/>
                <a:cs typeface="Calibri" panose="020F0502020204030204" pitchFamily="34" charset="0"/>
              </a:defRPr>
            </a:lvl1pPr>
            <a:lvl2pPr marL="317500" indent="0">
              <a:buNone/>
              <a:defRPr sz="1200">
                <a:latin typeface="Open Sans" panose="020B0606030504020204" pitchFamily="34" charset="0"/>
                <a:ea typeface="Open Sans" panose="020B0606030504020204" pitchFamily="34" charset="0"/>
                <a:cs typeface="Open Sans" panose="020B0606030504020204" pitchFamily="34" charset="0"/>
              </a:defRPr>
            </a:lvl2pPr>
            <a:lvl3pPr marL="635000" indent="0">
              <a:buNone/>
              <a:defRPr sz="1200">
                <a:latin typeface="Open Sans" panose="020B0606030504020204" pitchFamily="34" charset="0"/>
                <a:ea typeface="Open Sans" panose="020B0606030504020204" pitchFamily="34" charset="0"/>
                <a:cs typeface="Open Sans" panose="020B0606030504020204" pitchFamily="34" charset="0"/>
              </a:defRPr>
            </a:lvl3pPr>
            <a:lvl4pPr marL="952500" indent="0">
              <a:buNone/>
              <a:defRPr sz="1200">
                <a:latin typeface="Open Sans" panose="020B0606030504020204" pitchFamily="34" charset="0"/>
                <a:ea typeface="Open Sans" panose="020B0606030504020204" pitchFamily="34" charset="0"/>
                <a:cs typeface="Open Sans" panose="020B0606030504020204" pitchFamily="34" charset="0"/>
              </a:defRPr>
            </a:lvl4pPr>
            <a:lvl5pPr marL="1270000" indent="0">
              <a:buNone/>
              <a:defRPr sz="12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Top Category</a:t>
            </a:r>
          </a:p>
        </p:txBody>
      </p:sp>
      <p:sp>
        <p:nvSpPr>
          <p:cNvPr id="27" name="Text Placeholder 23">
            <a:extLst>
              <a:ext uri="{FF2B5EF4-FFF2-40B4-BE49-F238E27FC236}">
                <a16:creationId xmlns:a16="http://schemas.microsoft.com/office/drawing/2014/main" id="{E28615DA-6383-4D47-8161-B71FD9AD8182}"/>
              </a:ext>
            </a:extLst>
          </p:cNvPr>
          <p:cNvSpPr>
            <a:spLocks noGrp="1"/>
          </p:cNvSpPr>
          <p:nvPr>
            <p:ph type="body" sz="quarter" idx="15" hasCustomPrompt="1"/>
          </p:nvPr>
        </p:nvSpPr>
        <p:spPr>
          <a:xfrm>
            <a:off x="2759347" y="2033191"/>
            <a:ext cx="8376424" cy="765083"/>
          </a:xfrm>
        </p:spPr>
        <p:txBody>
          <a:bodyPr anchor="t">
            <a:noAutofit/>
          </a:bodyPr>
          <a:lstStyle>
            <a:lvl1pPr marL="171450" indent="-171450">
              <a:lnSpc>
                <a:spcPct val="100000"/>
              </a:lnSpc>
              <a:spcBef>
                <a:spcPts val="0"/>
              </a:spcBef>
              <a:buFont typeface="Arial" panose="020B0604020202020204" pitchFamily="34" charset="0"/>
              <a:buChar char="•"/>
              <a:defRPr sz="1200" b="0" i="0">
                <a:latin typeface="Calibri" panose="020F0502020204030204" pitchFamily="34" charset="0"/>
                <a:ea typeface="Open Sans" panose="020B0606030504020204" pitchFamily="34" charset="0"/>
                <a:cs typeface="Calibri" panose="020F0502020204030204" pitchFamily="34" charset="0"/>
              </a:defRPr>
            </a:lvl1pPr>
            <a:lvl2pPr marL="317500" indent="0">
              <a:buNone/>
              <a:defRPr sz="1200">
                <a:latin typeface="Open Sans" panose="020B0606030504020204" pitchFamily="34" charset="0"/>
                <a:ea typeface="Open Sans" panose="020B0606030504020204" pitchFamily="34" charset="0"/>
                <a:cs typeface="Open Sans" panose="020B0606030504020204" pitchFamily="34" charset="0"/>
              </a:defRPr>
            </a:lvl2pPr>
            <a:lvl3pPr marL="635000" indent="0">
              <a:buNone/>
              <a:defRPr sz="1200">
                <a:latin typeface="Open Sans" panose="020B0606030504020204" pitchFamily="34" charset="0"/>
                <a:ea typeface="Open Sans" panose="020B0606030504020204" pitchFamily="34" charset="0"/>
                <a:cs typeface="Open Sans" panose="020B0606030504020204" pitchFamily="34" charset="0"/>
              </a:defRPr>
            </a:lvl3pPr>
            <a:lvl4pPr marL="952500" indent="0">
              <a:buNone/>
              <a:defRPr sz="1200">
                <a:latin typeface="Open Sans" panose="020B0606030504020204" pitchFamily="34" charset="0"/>
                <a:ea typeface="Open Sans" panose="020B0606030504020204" pitchFamily="34" charset="0"/>
                <a:cs typeface="Open Sans" panose="020B0606030504020204" pitchFamily="34" charset="0"/>
              </a:defRPr>
            </a:lvl4pPr>
            <a:lvl5pPr marL="1270000" indent="0">
              <a:buNone/>
              <a:defRPr sz="12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Description</a:t>
            </a:r>
          </a:p>
          <a:p>
            <a:pPr lvl="0"/>
            <a:r>
              <a:rPr lang="en-US"/>
              <a:t>Description</a:t>
            </a:r>
          </a:p>
          <a:p>
            <a:pPr lvl="0"/>
            <a:r>
              <a:rPr lang="en-US"/>
              <a:t>Description</a:t>
            </a:r>
          </a:p>
          <a:p>
            <a:pPr lvl="0"/>
            <a:endParaRPr lang="en-US"/>
          </a:p>
        </p:txBody>
      </p:sp>
      <p:sp>
        <p:nvSpPr>
          <p:cNvPr id="28" name="Text Placeholder 23">
            <a:extLst>
              <a:ext uri="{FF2B5EF4-FFF2-40B4-BE49-F238E27FC236}">
                <a16:creationId xmlns:a16="http://schemas.microsoft.com/office/drawing/2014/main" id="{08F3584C-7811-A744-9CB9-CDAFEADBDE6B}"/>
              </a:ext>
            </a:extLst>
          </p:cNvPr>
          <p:cNvSpPr>
            <a:spLocks noGrp="1"/>
          </p:cNvSpPr>
          <p:nvPr>
            <p:ph type="body" sz="quarter" idx="16" hasCustomPrompt="1"/>
          </p:nvPr>
        </p:nvSpPr>
        <p:spPr>
          <a:xfrm>
            <a:off x="2759347" y="3086521"/>
            <a:ext cx="5303838" cy="309661"/>
          </a:xfrm>
        </p:spPr>
        <p:txBody>
          <a:bodyPr anchor="t">
            <a:noAutofit/>
          </a:bodyPr>
          <a:lstStyle>
            <a:lvl1pPr marL="0" indent="0">
              <a:lnSpc>
                <a:spcPct val="100000"/>
              </a:lnSpc>
              <a:spcBef>
                <a:spcPts val="0"/>
              </a:spcBef>
              <a:buFont typeface="Arial" panose="020B0604020202020204" pitchFamily="34" charset="0"/>
              <a:buNone/>
              <a:defRPr sz="1400" b="0" i="0">
                <a:solidFill>
                  <a:schemeClr val="accent5">
                    <a:lumMod val="75000"/>
                  </a:schemeClr>
                </a:solidFill>
                <a:latin typeface="Calibri" panose="020F0502020204030204" pitchFamily="34" charset="0"/>
                <a:ea typeface="Open Sans" panose="020B0606030504020204" pitchFamily="34" charset="0"/>
                <a:cs typeface="Calibri" panose="020F0502020204030204" pitchFamily="34" charset="0"/>
              </a:defRPr>
            </a:lvl1pPr>
            <a:lvl2pPr marL="317500" indent="0">
              <a:buNone/>
              <a:defRPr sz="1200">
                <a:latin typeface="Open Sans" panose="020B0606030504020204" pitchFamily="34" charset="0"/>
                <a:ea typeface="Open Sans" panose="020B0606030504020204" pitchFamily="34" charset="0"/>
                <a:cs typeface="Open Sans" panose="020B0606030504020204" pitchFamily="34" charset="0"/>
              </a:defRPr>
            </a:lvl2pPr>
            <a:lvl3pPr marL="635000" indent="0">
              <a:buNone/>
              <a:defRPr sz="1200">
                <a:latin typeface="Open Sans" panose="020B0606030504020204" pitchFamily="34" charset="0"/>
                <a:ea typeface="Open Sans" panose="020B0606030504020204" pitchFamily="34" charset="0"/>
                <a:cs typeface="Open Sans" panose="020B0606030504020204" pitchFamily="34" charset="0"/>
              </a:defRPr>
            </a:lvl3pPr>
            <a:lvl4pPr marL="952500" indent="0">
              <a:buNone/>
              <a:defRPr sz="1200">
                <a:latin typeface="Open Sans" panose="020B0606030504020204" pitchFamily="34" charset="0"/>
                <a:ea typeface="Open Sans" panose="020B0606030504020204" pitchFamily="34" charset="0"/>
                <a:cs typeface="Open Sans" panose="020B0606030504020204" pitchFamily="34" charset="0"/>
              </a:defRPr>
            </a:lvl4pPr>
            <a:lvl5pPr marL="1270000" indent="0">
              <a:buNone/>
              <a:defRPr sz="12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Top Category</a:t>
            </a:r>
          </a:p>
        </p:txBody>
      </p:sp>
      <p:sp>
        <p:nvSpPr>
          <p:cNvPr id="29" name="Text Placeholder 23">
            <a:extLst>
              <a:ext uri="{FF2B5EF4-FFF2-40B4-BE49-F238E27FC236}">
                <a16:creationId xmlns:a16="http://schemas.microsoft.com/office/drawing/2014/main" id="{6DDC95FF-2F4E-504B-B0F7-7F5321618C5F}"/>
              </a:ext>
            </a:extLst>
          </p:cNvPr>
          <p:cNvSpPr>
            <a:spLocks noGrp="1"/>
          </p:cNvSpPr>
          <p:nvPr>
            <p:ph type="body" sz="quarter" idx="17" hasCustomPrompt="1"/>
          </p:nvPr>
        </p:nvSpPr>
        <p:spPr>
          <a:xfrm>
            <a:off x="2759347" y="3445692"/>
            <a:ext cx="8376424" cy="765083"/>
          </a:xfrm>
        </p:spPr>
        <p:txBody>
          <a:bodyPr anchor="t">
            <a:noAutofit/>
          </a:bodyPr>
          <a:lstStyle>
            <a:lvl1pPr marL="171450" indent="-171450">
              <a:lnSpc>
                <a:spcPct val="100000"/>
              </a:lnSpc>
              <a:spcBef>
                <a:spcPts val="0"/>
              </a:spcBef>
              <a:buFont typeface="Arial" panose="020B0604020202020204" pitchFamily="34" charset="0"/>
              <a:buChar char="•"/>
              <a:defRPr sz="1200" b="0" i="0">
                <a:latin typeface="Calibri" panose="020F0502020204030204" pitchFamily="34" charset="0"/>
                <a:ea typeface="Open Sans" panose="020B0606030504020204" pitchFamily="34" charset="0"/>
                <a:cs typeface="Calibri" panose="020F0502020204030204" pitchFamily="34" charset="0"/>
              </a:defRPr>
            </a:lvl1pPr>
            <a:lvl2pPr marL="317500" indent="0">
              <a:buNone/>
              <a:defRPr sz="1200">
                <a:latin typeface="Open Sans" panose="020B0606030504020204" pitchFamily="34" charset="0"/>
                <a:ea typeface="Open Sans" panose="020B0606030504020204" pitchFamily="34" charset="0"/>
                <a:cs typeface="Open Sans" panose="020B0606030504020204" pitchFamily="34" charset="0"/>
              </a:defRPr>
            </a:lvl2pPr>
            <a:lvl3pPr marL="635000" indent="0">
              <a:buNone/>
              <a:defRPr sz="1200">
                <a:latin typeface="Open Sans" panose="020B0606030504020204" pitchFamily="34" charset="0"/>
                <a:ea typeface="Open Sans" panose="020B0606030504020204" pitchFamily="34" charset="0"/>
                <a:cs typeface="Open Sans" panose="020B0606030504020204" pitchFamily="34" charset="0"/>
              </a:defRPr>
            </a:lvl3pPr>
            <a:lvl4pPr marL="952500" indent="0">
              <a:buNone/>
              <a:defRPr sz="1200">
                <a:latin typeface="Open Sans" panose="020B0606030504020204" pitchFamily="34" charset="0"/>
                <a:ea typeface="Open Sans" panose="020B0606030504020204" pitchFamily="34" charset="0"/>
                <a:cs typeface="Open Sans" panose="020B0606030504020204" pitchFamily="34" charset="0"/>
              </a:defRPr>
            </a:lvl4pPr>
            <a:lvl5pPr marL="1270000" indent="0">
              <a:buNone/>
              <a:defRPr sz="12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Description</a:t>
            </a:r>
          </a:p>
          <a:p>
            <a:pPr lvl="0"/>
            <a:r>
              <a:rPr lang="en-US"/>
              <a:t>Description</a:t>
            </a:r>
          </a:p>
          <a:p>
            <a:pPr lvl="0"/>
            <a:r>
              <a:rPr lang="en-US"/>
              <a:t>Description</a:t>
            </a:r>
          </a:p>
          <a:p>
            <a:pPr lvl="0"/>
            <a:endParaRPr lang="en-US"/>
          </a:p>
          <a:p>
            <a:pPr lvl="0"/>
            <a:endParaRPr lang="en-US"/>
          </a:p>
        </p:txBody>
      </p:sp>
      <p:sp>
        <p:nvSpPr>
          <p:cNvPr id="30" name="Text Placeholder 23">
            <a:extLst>
              <a:ext uri="{FF2B5EF4-FFF2-40B4-BE49-F238E27FC236}">
                <a16:creationId xmlns:a16="http://schemas.microsoft.com/office/drawing/2014/main" id="{457D6B71-0F78-F146-9755-EA3ED32096A8}"/>
              </a:ext>
            </a:extLst>
          </p:cNvPr>
          <p:cNvSpPr>
            <a:spLocks noGrp="1"/>
          </p:cNvSpPr>
          <p:nvPr>
            <p:ph type="body" sz="quarter" idx="18" hasCustomPrompt="1"/>
          </p:nvPr>
        </p:nvSpPr>
        <p:spPr>
          <a:xfrm>
            <a:off x="2759347" y="4545955"/>
            <a:ext cx="5303838" cy="312238"/>
          </a:xfrm>
        </p:spPr>
        <p:txBody>
          <a:bodyPr anchor="t">
            <a:noAutofit/>
          </a:bodyPr>
          <a:lstStyle>
            <a:lvl1pPr marL="0" indent="0">
              <a:lnSpc>
                <a:spcPct val="100000"/>
              </a:lnSpc>
              <a:spcBef>
                <a:spcPts val="0"/>
              </a:spcBef>
              <a:buFont typeface="Arial" panose="020B0604020202020204" pitchFamily="34" charset="0"/>
              <a:buNone/>
              <a:defRPr sz="1400" b="0" i="0">
                <a:solidFill>
                  <a:schemeClr val="accent3"/>
                </a:solidFill>
                <a:latin typeface="Calibri" panose="020F0502020204030204" pitchFamily="34" charset="0"/>
                <a:ea typeface="Open Sans" panose="020B0606030504020204" pitchFamily="34" charset="0"/>
                <a:cs typeface="Calibri" panose="020F0502020204030204" pitchFamily="34" charset="0"/>
              </a:defRPr>
            </a:lvl1pPr>
            <a:lvl2pPr marL="317500" indent="0">
              <a:buNone/>
              <a:defRPr sz="1200">
                <a:latin typeface="Open Sans" panose="020B0606030504020204" pitchFamily="34" charset="0"/>
                <a:ea typeface="Open Sans" panose="020B0606030504020204" pitchFamily="34" charset="0"/>
                <a:cs typeface="Open Sans" panose="020B0606030504020204" pitchFamily="34" charset="0"/>
              </a:defRPr>
            </a:lvl2pPr>
            <a:lvl3pPr marL="635000" indent="0">
              <a:buNone/>
              <a:defRPr sz="1200">
                <a:latin typeface="Open Sans" panose="020B0606030504020204" pitchFamily="34" charset="0"/>
                <a:ea typeface="Open Sans" panose="020B0606030504020204" pitchFamily="34" charset="0"/>
                <a:cs typeface="Open Sans" panose="020B0606030504020204" pitchFamily="34" charset="0"/>
              </a:defRPr>
            </a:lvl3pPr>
            <a:lvl4pPr marL="952500" indent="0">
              <a:buNone/>
              <a:defRPr sz="1200">
                <a:latin typeface="Open Sans" panose="020B0606030504020204" pitchFamily="34" charset="0"/>
                <a:ea typeface="Open Sans" panose="020B0606030504020204" pitchFamily="34" charset="0"/>
                <a:cs typeface="Open Sans" panose="020B0606030504020204" pitchFamily="34" charset="0"/>
              </a:defRPr>
            </a:lvl4pPr>
            <a:lvl5pPr marL="1270000" indent="0">
              <a:buNone/>
              <a:defRPr sz="12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Top Category</a:t>
            </a:r>
          </a:p>
        </p:txBody>
      </p:sp>
      <p:sp>
        <p:nvSpPr>
          <p:cNvPr id="31" name="Text Placeholder 23">
            <a:extLst>
              <a:ext uri="{FF2B5EF4-FFF2-40B4-BE49-F238E27FC236}">
                <a16:creationId xmlns:a16="http://schemas.microsoft.com/office/drawing/2014/main" id="{EB668D0F-4576-A647-BA77-7523AA51F676}"/>
              </a:ext>
            </a:extLst>
          </p:cNvPr>
          <p:cNvSpPr>
            <a:spLocks noGrp="1"/>
          </p:cNvSpPr>
          <p:nvPr>
            <p:ph type="body" sz="quarter" idx="19" hasCustomPrompt="1"/>
          </p:nvPr>
        </p:nvSpPr>
        <p:spPr>
          <a:xfrm>
            <a:off x="2759347" y="4907703"/>
            <a:ext cx="8376424" cy="765083"/>
          </a:xfrm>
        </p:spPr>
        <p:txBody>
          <a:bodyPr anchor="t">
            <a:noAutofit/>
          </a:bodyPr>
          <a:lstStyle>
            <a:lvl1pPr marL="171450" indent="-171450">
              <a:lnSpc>
                <a:spcPct val="100000"/>
              </a:lnSpc>
              <a:spcBef>
                <a:spcPts val="0"/>
              </a:spcBef>
              <a:buFont typeface="Arial" panose="020B0604020202020204" pitchFamily="34" charset="0"/>
              <a:buChar char="•"/>
              <a:defRPr sz="1200" b="0" i="0">
                <a:latin typeface="Calibri" panose="020F0502020204030204" pitchFamily="34" charset="0"/>
                <a:ea typeface="Open Sans" panose="020B0606030504020204" pitchFamily="34" charset="0"/>
                <a:cs typeface="Calibri" panose="020F0502020204030204" pitchFamily="34" charset="0"/>
              </a:defRPr>
            </a:lvl1pPr>
            <a:lvl2pPr marL="317500" indent="0">
              <a:buNone/>
              <a:defRPr sz="1200">
                <a:latin typeface="Open Sans" panose="020B0606030504020204" pitchFamily="34" charset="0"/>
                <a:ea typeface="Open Sans" panose="020B0606030504020204" pitchFamily="34" charset="0"/>
                <a:cs typeface="Open Sans" panose="020B0606030504020204" pitchFamily="34" charset="0"/>
              </a:defRPr>
            </a:lvl2pPr>
            <a:lvl3pPr marL="635000" indent="0">
              <a:buNone/>
              <a:defRPr sz="1200">
                <a:latin typeface="Open Sans" panose="020B0606030504020204" pitchFamily="34" charset="0"/>
                <a:ea typeface="Open Sans" panose="020B0606030504020204" pitchFamily="34" charset="0"/>
                <a:cs typeface="Open Sans" panose="020B0606030504020204" pitchFamily="34" charset="0"/>
              </a:defRPr>
            </a:lvl3pPr>
            <a:lvl4pPr marL="952500" indent="0">
              <a:buNone/>
              <a:defRPr sz="1200">
                <a:latin typeface="Open Sans" panose="020B0606030504020204" pitchFamily="34" charset="0"/>
                <a:ea typeface="Open Sans" panose="020B0606030504020204" pitchFamily="34" charset="0"/>
                <a:cs typeface="Open Sans" panose="020B0606030504020204" pitchFamily="34" charset="0"/>
              </a:defRPr>
            </a:lvl4pPr>
            <a:lvl5pPr marL="1270000" indent="0">
              <a:buNone/>
              <a:defRPr sz="12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Description</a:t>
            </a:r>
          </a:p>
          <a:p>
            <a:pPr lvl="0"/>
            <a:r>
              <a:rPr lang="en-US"/>
              <a:t>Description</a:t>
            </a:r>
          </a:p>
          <a:p>
            <a:pPr lvl="0"/>
            <a:r>
              <a:rPr lang="en-US"/>
              <a:t>Description</a:t>
            </a:r>
          </a:p>
          <a:p>
            <a:pPr lvl="0"/>
            <a:endParaRPr lang="en-US"/>
          </a:p>
        </p:txBody>
      </p:sp>
      <p:sp>
        <p:nvSpPr>
          <p:cNvPr id="32" name="Text Placeholder 23">
            <a:extLst>
              <a:ext uri="{FF2B5EF4-FFF2-40B4-BE49-F238E27FC236}">
                <a16:creationId xmlns:a16="http://schemas.microsoft.com/office/drawing/2014/main" id="{E03A4639-61C5-4E40-A1A8-0613F4BE13A8}"/>
              </a:ext>
            </a:extLst>
          </p:cNvPr>
          <p:cNvSpPr>
            <a:spLocks noGrp="1"/>
          </p:cNvSpPr>
          <p:nvPr>
            <p:ph type="body" sz="quarter" idx="20" hasCustomPrompt="1"/>
          </p:nvPr>
        </p:nvSpPr>
        <p:spPr>
          <a:xfrm>
            <a:off x="954961" y="6116320"/>
            <a:ext cx="10282079" cy="238964"/>
          </a:xfrm>
        </p:spPr>
        <p:txBody>
          <a:bodyPr anchor="t">
            <a:noAutofit/>
          </a:bodyPr>
          <a:lstStyle>
            <a:lvl1pPr marL="0" indent="0" algn="ctr">
              <a:lnSpc>
                <a:spcPct val="100000"/>
              </a:lnSpc>
              <a:spcBef>
                <a:spcPts val="0"/>
              </a:spcBef>
              <a:buFont typeface="Arial" panose="020B0604020202020204" pitchFamily="34" charset="0"/>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17500" indent="0">
              <a:buNone/>
              <a:defRPr sz="1200">
                <a:latin typeface="Open Sans" panose="020B0606030504020204" pitchFamily="34" charset="0"/>
                <a:ea typeface="Open Sans" panose="020B0606030504020204" pitchFamily="34" charset="0"/>
                <a:cs typeface="Open Sans" panose="020B0606030504020204" pitchFamily="34" charset="0"/>
              </a:defRPr>
            </a:lvl2pPr>
            <a:lvl3pPr marL="635000" indent="0">
              <a:buNone/>
              <a:defRPr sz="1200">
                <a:latin typeface="Open Sans" panose="020B0606030504020204" pitchFamily="34" charset="0"/>
                <a:ea typeface="Open Sans" panose="020B0606030504020204" pitchFamily="34" charset="0"/>
                <a:cs typeface="Open Sans" panose="020B0606030504020204" pitchFamily="34" charset="0"/>
              </a:defRPr>
            </a:lvl3pPr>
            <a:lvl4pPr marL="952500" indent="0">
              <a:buNone/>
              <a:defRPr sz="1200">
                <a:latin typeface="Open Sans" panose="020B0606030504020204" pitchFamily="34" charset="0"/>
                <a:ea typeface="Open Sans" panose="020B0606030504020204" pitchFamily="34" charset="0"/>
                <a:cs typeface="Open Sans" panose="020B0606030504020204" pitchFamily="34" charset="0"/>
              </a:defRPr>
            </a:lvl4pPr>
            <a:lvl5pPr marL="1270000" indent="0">
              <a:buNone/>
              <a:defRPr sz="12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Concluding Thought</a:t>
            </a:r>
          </a:p>
        </p:txBody>
      </p:sp>
      <p:pic>
        <p:nvPicPr>
          <p:cNvPr id="33" name="Scrum Inc_CMYK.pdf" descr="Scrum Inc_CMYK.pdf">
            <a:extLst>
              <a:ext uri="{FF2B5EF4-FFF2-40B4-BE49-F238E27FC236}">
                <a16:creationId xmlns:a16="http://schemas.microsoft.com/office/drawing/2014/main" id="{0CBBCDD7-018A-5C44-BC74-A7C7302FD81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826769" y="6475098"/>
            <a:ext cx="1111015" cy="193511"/>
          </a:xfrm>
          <a:prstGeom prst="rect">
            <a:avLst/>
          </a:prstGeom>
          <a:ln w="12700">
            <a:miter lim="400000"/>
          </a:ln>
        </p:spPr>
      </p:pic>
      <p:pic>
        <p:nvPicPr>
          <p:cNvPr id="17" name="Picture 16">
            <a:extLst>
              <a:ext uri="{FF2B5EF4-FFF2-40B4-BE49-F238E27FC236}">
                <a16:creationId xmlns:a16="http://schemas.microsoft.com/office/drawing/2014/main" id="{81B2EE14-8EF6-BA46-979C-4F732E594886}"/>
              </a:ext>
            </a:extLst>
          </p:cNvPr>
          <p:cNvPicPr>
            <a:picLocks/>
          </p:cNvPicPr>
          <p:nvPr/>
        </p:nvPicPr>
        <p:blipFill>
          <a:blip r:embed="rId3"/>
          <a:stretch>
            <a:fillRect/>
          </a:stretch>
        </p:blipFill>
        <p:spPr>
          <a:xfrm>
            <a:off x="1566984" y="3222707"/>
            <a:ext cx="682769" cy="682769"/>
          </a:xfrm>
          <a:prstGeom prst="rect">
            <a:avLst/>
          </a:prstGeom>
        </p:spPr>
      </p:pic>
      <p:pic>
        <p:nvPicPr>
          <p:cNvPr id="19" name="Picture 18">
            <a:extLst>
              <a:ext uri="{FF2B5EF4-FFF2-40B4-BE49-F238E27FC236}">
                <a16:creationId xmlns:a16="http://schemas.microsoft.com/office/drawing/2014/main" id="{EB0567AE-48F0-644E-8AD1-816C5926F9E7}"/>
              </a:ext>
            </a:extLst>
          </p:cNvPr>
          <p:cNvPicPr>
            <a:picLocks/>
          </p:cNvPicPr>
          <p:nvPr/>
        </p:nvPicPr>
        <p:blipFill>
          <a:blip r:embed="rId4"/>
          <a:stretch>
            <a:fillRect/>
          </a:stretch>
        </p:blipFill>
        <p:spPr>
          <a:xfrm>
            <a:off x="1520672" y="4666252"/>
            <a:ext cx="682769" cy="682769"/>
          </a:xfrm>
          <a:prstGeom prst="rect">
            <a:avLst/>
          </a:prstGeom>
        </p:spPr>
      </p:pic>
      <p:pic>
        <p:nvPicPr>
          <p:cNvPr id="20" name="Picture 19">
            <a:extLst>
              <a:ext uri="{FF2B5EF4-FFF2-40B4-BE49-F238E27FC236}">
                <a16:creationId xmlns:a16="http://schemas.microsoft.com/office/drawing/2014/main" id="{D2BF4E84-7DC6-AE4A-A478-9EA570836FC6}"/>
              </a:ext>
            </a:extLst>
          </p:cNvPr>
          <p:cNvPicPr>
            <a:picLocks/>
          </p:cNvPicPr>
          <p:nvPr/>
        </p:nvPicPr>
        <p:blipFill>
          <a:blip r:embed="rId5"/>
          <a:stretch>
            <a:fillRect/>
          </a:stretch>
        </p:blipFill>
        <p:spPr>
          <a:xfrm>
            <a:off x="1520672" y="1750780"/>
            <a:ext cx="784331" cy="784331"/>
          </a:xfrm>
          <a:prstGeom prst="rect">
            <a:avLst/>
          </a:prstGeom>
        </p:spPr>
      </p:pic>
      <p:sp>
        <p:nvSpPr>
          <p:cNvPr id="22" name="Slide Number">
            <a:extLst>
              <a:ext uri="{FF2B5EF4-FFF2-40B4-BE49-F238E27FC236}">
                <a16:creationId xmlns:a16="http://schemas.microsoft.com/office/drawing/2014/main" id="{4A901551-E791-AB48-9F43-38133108F5DA}"/>
              </a:ext>
            </a:extLst>
          </p:cNvPr>
          <p:cNvSpPr txBox="1">
            <a:spLocks noGrp="1"/>
          </p:cNvSpPr>
          <p:nvPr>
            <p:ph type="sldNum" sz="quarter" idx="2"/>
          </p:nvPr>
        </p:nvSpPr>
        <p:spPr>
          <a:xfrm>
            <a:off x="5815867" y="6475098"/>
            <a:ext cx="267702" cy="287258"/>
          </a:xfrm>
          <a:prstGeom prst="rect">
            <a:avLst/>
          </a:prstGeom>
        </p:spPr>
        <p:txBody>
          <a:bodyPr/>
          <a:lstStyle/>
          <a:p>
            <a:fld id="{86CB4B4D-7CA3-9044-876B-883B54F8677D}" type="slidenum">
              <a:rPr lang="en-US" smtClean="0"/>
              <a:t>‹#›</a:t>
            </a:fld>
            <a:endParaRPr lang="en-US"/>
          </a:p>
        </p:txBody>
      </p:sp>
      <p:sp>
        <p:nvSpPr>
          <p:cNvPr id="21" name="TextBox 20">
            <a:extLst>
              <a:ext uri="{FF2B5EF4-FFF2-40B4-BE49-F238E27FC236}">
                <a16:creationId xmlns:a16="http://schemas.microsoft.com/office/drawing/2014/main" id="{E1E5B23E-F457-4DAC-BDCD-6AC2DF5C03B1}"/>
              </a:ext>
            </a:extLst>
          </p:cNvPr>
          <p:cNvSpPr txBox="1"/>
          <p:nvPr userDrawn="1"/>
        </p:nvSpPr>
        <p:spPr>
          <a:xfrm>
            <a:off x="248891" y="6469261"/>
            <a:ext cx="4423719" cy="2051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412750" rtl="0" eaLnBrk="1" fontAlgn="auto" latinLnBrk="0" hangingPunct="0">
              <a:lnSpc>
                <a:spcPct val="100000"/>
              </a:lnSpc>
              <a:spcBef>
                <a:spcPts val="0"/>
              </a:spcBef>
              <a:spcAft>
                <a:spcPts val="0"/>
              </a:spcAft>
              <a:buClrTx/>
              <a:buSzTx/>
              <a:buFontTx/>
              <a:buNone/>
              <a:tabLst/>
              <a:defRPr/>
            </a:pP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Scrum Inc.</a:t>
            </a:r>
            <a:r>
              <a:rPr kumimoji="0" lang="en-US" sz="1000" b="0" i="0" u="none" strike="noStrike" cap="none" spc="0" normalizeH="0" baseline="3000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1993 </a:t>
            </a:r>
            <a:r>
              <a:rPr kumimoji="0" lang="mr-IN"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Helvetica Neue"/>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2021</a:t>
            </a:r>
          </a:p>
        </p:txBody>
      </p:sp>
    </p:spTree>
    <p:extLst>
      <p:ext uri="{BB962C8B-B14F-4D97-AF65-F5344CB8AC3E}">
        <p14:creationId xmlns:p14="http://schemas.microsoft.com/office/powerpoint/2010/main" val="1707285632"/>
      </p:ext>
    </p:extLst>
  </p:cSld>
  <p:clrMapOvr>
    <a:masterClrMapping/>
  </p:clrMapOvr>
  <p:transition spd="med"/>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7_Custom Layout">
    <p:spTree>
      <p:nvGrpSpPr>
        <p:cNvPr id="1" name=""/>
        <p:cNvGrpSpPr/>
        <p:nvPr/>
      </p:nvGrpSpPr>
      <p:grpSpPr>
        <a:xfrm>
          <a:off x="0" y="0"/>
          <a:ext cx="0" cy="0"/>
          <a:chOff x="0" y="0"/>
          <a:chExt cx="0" cy="0"/>
        </a:xfrm>
      </p:grpSpPr>
      <p:sp>
        <p:nvSpPr>
          <p:cNvPr id="4" name="Rectangle: Single Corner Snipped 3">
            <a:extLst>
              <a:ext uri="{FF2B5EF4-FFF2-40B4-BE49-F238E27FC236}">
                <a16:creationId xmlns:a16="http://schemas.microsoft.com/office/drawing/2014/main" id="{75B66449-6292-4343-ACAE-6B440B8D04BF}"/>
              </a:ext>
            </a:extLst>
          </p:cNvPr>
          <p:cNvSpPr/>
          <p:nvPr/>
        </p:nvSpPr>
        <p:spPr bwMode="auto">
          <a:xfrm flipV="1">
            <a:off x="565969" y="1563683"/>
            <a:ext cx="3425512" cy="1321757"/>
          </a:xfrm>
          <a:prstGeom prst="snip1Rect">
            <a:avLst/>
          </a:prstGeom>
          <a:solidFill>
            <a:srgbClr val="FF4D4D">
              <a:alpha val="20000"/>
            </a:srgbClr>
          </a:solidFill>
          <a:ln w="12700" cap="flat" cmpd="sng" algn="ctr">
            <a:noFill/>
            <a:prstDash val="solid"/>
            <a:round/>
            <a:headEnd type="none" w="med" len="med"/>
            <a:tailEnd type="none"/>
          </a:ln>
          <a:effectLst/>
        </p:spPr>
        <p:txBody>
          <a:bodyPr rot="0" spcFirstLastPara="0" vertOverflow="overflow" horzOverflow="overflow" vert="horz" wrap="square" lIns="18000" tIns="18000" rIns="18000" bIns="18000" numCol="1" spcCol="0" rtlCol="0" fromWordArt="0" anchor="ctr" anchorCtr="0" forceAA="0" compatLnSpc="1">
            <a:prstTxWarp prst="textNoShape">
              <a:avLst/>
            </a:prstTxWarp>
            <a:noAutofit/>
          </a:bodyPr>
          <a:lstStyle/>
          <a:p>
            <a:pPr algn="l">
              <a:spcBef>
                <a:spcPts val="0"/>
              </a:spcBef>
              <a:spcAft>
                <a:spcPts val="300"/>
              </a:spcAft>
            </a:pPr>
            <a:endParaRPr lang="en-US" sz="500" b="0" i="0">
              <a:solidFill>
                <a:schemeClr val="bg1"/>
              </a:solidFill>
              <a:latin typeface="Calibri" panose="020F0502020204030204" pitchFamily="34" charset="0"/>
              <a:ea typeface="Open Sans" panose="020B0606030504020204" pitchFamily="34" charset="0"/>
              <a:cs typeface="Calibri" panose="020F0502020204030204" pitchFamily="34" charset="0"/>
            </a:endParaRPr>
          </a:p>
        </p:txBody>
      </p:sp>
      <p:sp>
        <p:nvSpPr>
          <p:cNvPr id="10" name="Text Placeholder 7">
            <a:extLst>
              <a:ext uri="{FF2B5EF4-FFF2-40B4-BE49-F238E27FC236}">
                <a16:creationId xmlns:a16="http://schemas.microsoft.com/office/drawing/2014/main" id="{46065E6E-D452-C246-A1DA-F8FA500AC790}"/>
              </a:ext>
            </a:extLst>
          </p:cNvPr>
          <p:cNvSpPr>
            <a:spLocks noGrp="1"/>
          </p:cNvSpPr>
          <p:nvPr>
            <p:ph type="body" sz="quarter" idx="11" hasCustomPrompt="1"/>
          </p:nvPr>
        </p:nvSpPr>
        <p:spPr>
          <a:xfrm>
            <a:off x="574537" y="183555"/>
            <a:ext cx="7240060" cy="1128717"/>
          </a:xfrm>
        </p:spPr>
        <p:txBody>
          <a:bodyPr anchor="b" anchorCtr="0">
            <a:noAutofit/>
          </a:bodyPr>
          <a:lstStyle>
            <a:lvl1pPr marL="0" indent="0">
              <a:buNone/>
              <a:defRPr sz="2400" b="0" i="0">
                <a:latin typeface="Calibri" panose="020F0502020204030204" pitchFamily="34" charset="0"/>
                <a:ea typeface="Open Sans" charset="0"/>
                <a:cs typeface="Calibri" panose="020F0502020204030204" pitchFamily="34" charset="0"/>
              </a:defRPr>
            </a:lvl1pPr>
            <a:lvl2pPr marL="317500" indent="0">
              <a:buNone/>
              <a:defRPr sz="3300" b="1">
                <a:latin typeface="Open Sans" charset="0"/>
                <a:ea typeface="Open Sans" charset="0"/>
                <a:cs typeface="Open Sans" charset="0"/>
              </a:defRPr>
            </a:lvl2pPr>
            <a:lvl3pPr marL="635000" indent="0">
              <a:buNone/>
              <a:defRPr sz="3300" b="1">
                <a:latin typeface="Open Sans" charset="0"/>
                <a:ea typeface="Open Sans" charset="0"/>
                <a:cs typeface="Open Sans" charset="0"/>
              </a:defRPr>
            </a:lvl3pPr>
            <a:lvl4pPr marL="952500" indent="0">
              <a:buNone/>
              <a:defRPr sz="3300" b="1">
                <a:latin typeface="Open Sans" charset="0"/>
                <a:ea typeface="Open Sans" charset="0"/>
                <a:cs typeface="Open Sans" charset="0"/>
              </a:defRPr>
            </a:lvl4pPr>
            <a:lvl5pPr marL="1270000" indent="0">
              <a:buNone/>
              <a:defRPr sz="3300" b="1">
                <a:latin typeface="Open Sans" charset="0"/>
                <a:ea typeface="Open Sans" charset="0"/>
                <a:cs typeface="Open Sans" charset="0"/>
              </a:defRPr>
            </a:lvl5pPr>
          </a:lstStyle>
          <a:p>
            <a:pPr lvl="0"/>
            <a:r>
              <a:rPr lang="en-US"/>
              <a:t>Click to edit Header</a:t>
            </a:r>
          </a:p>
        </p:txBody>
      </p:sp>
      <p:sp>
        <p:nvSpPr>
          <p:cNvPr id="12" name="Text Placeholder 11">
            <a:extLst>
              <a:ext uri="{FF2B5EF4-FFF2-40B4-BE49-F238E27FC236}">
                <a16:creationId xmlns:a16="http://schemas.microsoft.com/office/drawing/2014/main" id="{5086F23A-83AF-CC41-AEF1-8607FCAA79EC}"/>
              </a:ext>
            </a:extLst>
          </p:cNvPr>
          <p:cNvSpPr>
            <a:spLocks noGrp="1"/>
          </p:cNvSpPr>
          <p:nvPr>
            <p:ph type="body" sz="quarter" idx="12" hasCustomPrompt="1"/>
          </p:nvPr>
        </p:nvSpPr>
        <p:spPr>
          <a:xfrm>
            <a:off x="638919" y="1614617"/>
            <a:ext cx="3352562" cy="254957"/>
          </a:xfrm>
        </p:spPr>
        <p:txBody>
          <a:bodyPr>
            <a:normAutofit/>
          </a:bodyPr>
          <a:lstStyle>
            <a:lvl1pPr marL="0" indent="0">
              <a:buNone/>
              <a:defRPr sz="1200" b="0" i="0">
                <a:latin typeface="Calibri" panose="020F0502020204030204" pitchFamily="34" charset="0"/>
                <a:ea typeface="Open Sans" panose="020B0606030504020204" pitchFamily="34" charset="0"/>
                <a:cs typeface="Calibri" panose="020F0502020204030204" pitchFamily="34" charset="0"/>
              </a:defRPr>
            </a:lvl1pPr>
            <a:lvl2pPr marL="317500" indent="0">
              <a:buNone/>
              <a:defRPr/>
            </a:lvl2pPr>
            <a:lvl3pPr marL="635000" indent="0">
              <a:buNone/>
              <a:defRPr/>
            </a:lvl3pPr>
            <a:lvl4pPr marL="952500" indent="0">
              <a:buNone/>
              <a:defRPr/>
            </a:lvl4pPr>
            <a:lvl5pPr marL="1270000" indent="0">
              <a:buNone/>
              <a:defRPr/>
            </a:lvl5pPr>
          </a:lstStyle>
          <a:p>
            <a:pPr lvl="0"/>
            <a:r>
              <a:rPr lang="en-US" b="1"/>
              <a:t>Title</a:t>
            </a:r>
            <a:endParaRPr lang="en-US"/>
          </a:p>
        </p:txBody>
      </p:sp>
      <p:sp>
        <p:nvSpPr>
          <p:cNvPr id="15" name="Text Placeholder 14">
            <a:extLst>
              <a:ext uri="{FF2B5EF4-FFF2-40B4-BE49-F238E27FC236}">
                <a16:creationId xmlns:a16="http://schemas.microsoft.com/office/drawing/2014/main" id="{6E042BB3-39E4-634E-8F11-42B4E1F6906B}"/>
              </a:ext>
            </a:extLst>
          </p:cNvPr>
          <p:cNvSpPr>
            <a:spLocks noGrp="1"/>
          </p:cNvSpPr>
          <p:nvPr>
            <p:ph type="body" sz="quarter" idx="13" hasCustomPrompt="1"/>
          </p:nvPr>
        </p:nvSpPr>
        <p:spPr>
          <a:xfrm>
            <a:off x="638919" y="1869573"/>
            <a:ext cx="3352562" cy="1015867"/>
          </a:xfrm>
        </p:spPr>
        <p:txBody>
          <a:bodyPr anchor="t" anchorCtr="0">
            <a:noAutofit/>
          </a:bodyPr>
          <a:lstStyle>
            <a:lvl1pPr marL="0" indent="0">
              <a:buNone/>
              <a:defRPr sz="1200" b="0" i="0">
                <a:latin typeface="Calibri" panose="020F0502020204030204" pitchFamily="34" charset="0"/>
                <a:ea typeface="Open Sans" panose="020B0606030504020204" pitchFamily="34" charset="0"/>
                <a:cs typeface="Calibri" panose="020F0502020204030204" pitchFamily="34" charset="0"/>
              </a:defRPr>
            </a:lvl1pPr>
            <a:lvl2pPr marL="317500" indent="0">
              <a:buNone/>
              <a:defRPr sz="1200">
                <a:latin typeface="Open Sans" panose="020B0606030504020204" pitchFamily="34" charset="0"/>
                <a:ea typeface="Open Sans" panose="020B0606030504020204" pitchFamily="34" charset="0"/>
                <a:cs typeface="Open Sans" panose="020B0606030504020204" pitchFamily="34" charset="0"/>
              </a:defRPr>
            </a:lvl2pPr>
            <a:lvl3pPr marL="635000" indent="0">
              <a:buNone/>
              <a:defRPr sz="1200">
                <a:latin typeface="Open Sans" panose="020B0606030504020204" pitchFamily="34" charset="0"/>
                <a:ea typeface="Open Sans" panose="020B0606030504020204" pitchFamily="34" charset="0"/>
                <a:cs typeface="Open Sans" panose="020B0606030504020204" pitchFamily="34" charset="0"/>
              </a:defRPr>
            </a:lvl3pPr>
            <a:lvl4pPr marL="952500" indent="0">
              <a:buNone/>
              <a:defRPr sz="1200">
                <a:latin typeface="Open Sans" panose="020B0606030504020204" pitchFamily="34" charset="0"/>
                <a:ea typeface="Open Sans" panose="020B0606030504020204" pitchFamily="34" charset="0"/>
                <a:cs typeface="Open Sans" panose="020B0606030504020204" pitchFamily="34" charset="0"/>
              </a:defRPr>
            </a:lvl4pPr>
            <a:lvl5pPr marL="1270000" indent="0">
              <a:buNone/>
              <a:defRPr sz="12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Description</a:t>
            </a:r>
          </a:p>
        </p:txBody>
      </p:sp>
      <p:sp>
        <p:nvSpPr>
          <p:cNvPr id="22" name="Rectangle: Single Corner Snipped 3">
            <a:extLst>
              <a:ext uri="{FF2B5EF4-FFF2-40B4-BE49-F238E27FC236}">
                <a16:creationId xmlns:a16="http://schemas.microsoft.com/office/drawing/2014/main" id="{6893FAC7-E04E-F846-9249-1626AF285AC8}"/>
              </a:ext>
            </a:extLst>
          </p:cNvPr>
          <p:cNvSpPr/>
          <p:nvPr/>
        </p:nvSpPr>
        <p:spPr bwMode="auto">
          <a:xfrm flipV="1">
            <a:off x="4383244" y="1563683"/>
            <a:ext cx="3425512" cy="1321757"/>
          </a:xfrm>
          <a:prstGeom prst="snip1Rect">
            <a:avLst/>
          </a:prstGeom>
          <a:solidFill>
            <a:schemeClr val="bg2">
              <a:lumMod val="75000"/>
              <a:alpha val="20000"/>
            </a:schemeClr>
          </a:solidFill>
          <a:ln w="12700" cap="flat" cmpd="sng" algn="ctr">
            <a:noFill/>
            <a:prstDash val="solid"/>
            <a:round/>
            <a:headEnd type="none" w="med" len="med"/>
            <a:tailEnd type="none"/>
          </a:ln>
          <a:effectLst/>
        </p:spPr>
        <p:txBody>
          <a:bodyPr rot="0" spcFirstLastPara="0" vertOverflow="overflow" horzOverflow="overflow" vert="horz" wrap="square" lIns="18000" tIns="18000" rIns="18000" bIns="18000" numCol="1" spcCol="0" rtlCol="0" fromWordArt="0" anchor="ctr" anchorCtr="0" forceAA="0" compatLnSpc="1">
            <a:prstTxWarp prst="textNoShape">
              <a:avLst/>
            </a:prstTxWarp>
            <a:noAutofit/>
          </a:bodyPr>
          <a:lstStyle/>
          <a:p>
            <a:pPr algn="l">
              <a:spcBef>
                <a:spcPts val="0"/>
              </a:spcBef>
              <a:spcAft>
                <a:spcPts val="300"/>
              </a:spcAft>
            </a:pPr>
            <a:endParaRPr lang="en-US" sz="500" b="0" i="0">
              <a:solidFill>
                <a:schemeClr val="bg1"/>
              </a:solidFill>
              <a:latin typeface="Calibri" panose="020F0502020204030204" pitchFamily="34" charset="0"/>
              <a:ea typeface="Open Sans" panose="020B0606030504020204" pitchFamily="34" charset="0"/>
              <a:cs typeface="Calibri" panose="020F0502020204030204" pitchFamily="34" charset="0"/>
            </a:endParaRPr>
          </a:p>
        </p:txBody>
      </p:sp>
      <p:sp>
        <p:nvSpPr>
          <p:cNvPr id="23" name="Text Placeholder 11">
            <a:extLst>
              <a:ext uri="{FF2B5EF4-FFF2-40B4-BE49-F238E27FC236}">
                <a16:creationId xmlns:a16="http://schemas.microsoft.com/office/drawing/2014/main" id="{B29794C6-77E5-F544-9150-3FEEEBEDF176}"/>
              </a:ext>
            </a:extLst>
          </p:cNvPr>
          <p:cNvSpPr>
            <a:spLocks noGrp="1"/>
          </p:cNvSpPr>
          <p:nvPr>
            <p:ph type="body" sz="quarter" idx="14" hasCustomPrompt="1"/>
          </p:nvPr>
        </p:nvSpPr>
        <p:spPr>
          <a:xfrm>
            <a:off x="4456194" y="1614617"/>
            <a:ext cx="3352562" cy="254957"/>
          </a:xfrm>
        </p:spPr>
        <p:txBody>
          <a:bodyPr>
            <a:normAutofit/>
          </a:bodyPr>
          <a:lstStyle>
            <a:lvl1pPr marL="0" indent="0">
              <a:buNone/>
              <a:defRPr sz="1200" b="0" i="0">
                <a:latin typeface="Calibri" panose="020F0502020204030204" pitchFamily="34" charset="0"/>
                <a:ea typeface="Open Sans" panose="020B0606030504020204" pitchFamily="34" charset="0"/>
                <a:cs typeface="Calibri" panose="020F0502020204030204" pitchFamily="34" charset="0"/>
              </a:defRPr>
            </a:lvl1pPr>
            <a:lvl2pPr marL="317500" indent="0">
              <a:buNone/>
              <a:defRPr/>
            </a:lvl2pPr>
            <a:lvl3pPr marL="635000" indent="0">
              <a:buNone/>
              <a:defRPr/>
            </a:lvl3pPr>
            <a:lvl4pPr marL="952500" indent="0">
              <a:buNone/>
              <a:defRPr/>
            </a:lvl4pPr>
            <a:lvl5pPr marL="1270000" indent="0">
              <a:buNone/>
              <a:defRPr/>
            </a:lvl5pPr>
          </a:lstStyle>
          <a:p>
            <a:pPr lvl="0"/>
            <a:r>
              <a:rPr lang="en-US" b="1"/>
              <a:t>Title</a:t>
            </a:r>
            <a:endParaRPr lang="en-US"/>
          </a:p>
        </p:txBody>
      </p:sp>
      <p:sp>
        <p:nvSpPr>
          <p:cNvPr id="24" name="Text Placeholder 14">
            <a:extLst>
              <a:ext uri="{FF2B5EF4-FFF2-40B4-BE49-F238E27FC236}">
                <a16:creationId xmlns:a16="http://schemas.microsoft.com/office/drawing/2014/main" id="{87DBDEAD-005B-8646-B1B9-AEEC382DC7C2}"/>
              </a:ext>
            </a:extLst>
          </p:cNvPr>
          <p:cNvSpPr>
            <a:spLocks noGrp="1"/>
          </p:cNvSpPr>
          <p:nvPr>
            <p:ph type="body" sz="quarter" idx="15" hasCustomPrompt="1"/>
          </p:nvPr>
        </p:nvSpPr>
        <p:spPr>
          <a:xfrm>
            <a:off x="4462034" y="1869573"/>
            <a:ext cx="3352562" cy="1015867"/>
          </a:xfrm>
        </p:spPr>
        <p:txBody>
          <a:bodyPr anchor="t" anchorCtr="0">
            <a:noAutofit/>
          </a:bodyPr>
          <a:lstStyle>
            <a:lvl1pPr marL="0" indent="0">
              <a:buNone/>
              <a:defRPr sz="1200" b="0" i="0">
                <a:latin typeface="Calibri" panose="020F0502020204030204" pitchFamily="34" charset="0"/>
                <a:ea typeface="Open Sans" panose="020B0606030504020204" pitchFamily="34" charset="0"/>
                <a:cs typeface="Calibri" panose="020F0502020204030204" pitchFamily="34" charset="0"/>
              </a:defRPr>
            </a:lvl1pPr>
            <a:lvl2pPr marL="317500" indent="0">
              <a:buNone/>
              <a:defRPr sz="1200">
                <a:latin typeface="Open Sans" panose="020B0606030504020204" pitchFamily="34" charset="0"/>
                <a:ea typeface="Open Sans" panose="020B0606030504020204" pitchFamily="34" charset="0"/>
                <a:cs typeface="Open Sans" panose="020B0606030504020204" pitchFamily="34" charset="0"/>
              </a:defRPr>
            </a:lvl2pPr>
            <a:lvl3pPr marL="635000" indent="0">
              <a:buNone/>
              <a:defRPr sz="1200">
                <a:latin typeface="Open Sans" panose="020B0606030504020204" pitchFamily="34" charset="0"/>
                <a:ea typeface="Open Sans" panose="020B0606030504020204" pitchFamily="34" charset="0"/>
                <a:cs typeface="Open Sans" panose="020B0606030504020204" pitchFamily="34" charset="0"/>
              </a:defRPr>
            </a:lvl3pPr>
            <a:lvl4pPr marL="952500" indent="0">
              <a:buNone/>
              <a:defRPr sz="1200">
                <a:latin typeface="Open Sans" panose="020B0606030504020204" pitchFamily="34" charset="0"/>
                <a:ea typeface="Open Sans" panose="020B0606030504020204" pitchFamily="34" charset="0"/>
                <a:cs typeface="Open Sans" panose="020B0606030504020204" pitchFamily="34" charset="0"/>
              </a:defRPr>
            </a:lvl4pPr>
            <a:lvl5pPr marL="1270000" indent="0">
              <a:buNone/>
              <a:defRPr sz="12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Description</a:t>
            </a:r>
          </a:p>
        </p:txBody>
      </p:sp>
      <p:sp>
        <p:nvSpPr>
          <p:cNvPr id="25" name="Rectangle: Single Corner Snipped 3">
            <a:extLst>
              <a:ext uri="{FF2B5EF4-FFF2-40B4-BE49-F238E27FC236}">
                <a16:creationId xmlns:a16="http://schemas.microsoft.com/office/drawing/2014/main" id="{B090DF55-05AF-5646-9784-E06B55EFC2D7}"/>
              </a:ext>
            </a:extLst>
          </p:cNvPr>
          <p:cNvSpPr/>
          <p:nvPr/>
        </p:nvSpPr>
        <p:spPr bwMode="auto">
          <a:xfrm flipV="1">
            <a:off x="8197528" y="1563683"/>
            <a:ext cx="3425512" cy="1321757"/>
          </a:xfrm>
          <a:prstGeom prst="snip1Rect">
            <a:avLst/>
          </a:prstGeom>
          <a:solidFill>
            <a:srgbClr val="FF4D4D">
              <a:alpha val="20000"/>
            </a:srgbClr>
          </a:solidFill>
          <a:ln w="12700" cap="flat" cmpd="sng" algn="ctr">
            <a:noFill/>
            <a:prstDash val="solid"/>
            <a:round/>
            <a:headEnd type="none" w="med" len="med"/>
            <a:tailEnd type="none"/>
          </a:ln>
          <a:effectLst/>
        </p:spPr>
        <p:txBody>
          <a:bodyPr rot="0" spcFirstLastPara="0" vertOverflow="overflow" horzOverflow="overflow" vert="horz" wrap="square" lIns="18000" tIns="18000" rIns="18000" bIns="18000" numCol="1" spcCol="0" rtlCol="0" fromWordArt="0" anchor="ctr" anchorCtr="0" forceAA="0" compatLnSpc="1">
            <a:prstTxWarp prst="textNoShape">
              <a:avLst/>
            </a:prstTxWarp>
            <a:noAutofit/>
          </a:bodyPr>
          <a:lstStyle/>
          <a:p>
            <a:pPr algn="l">
              <a:spcBef>
                <a:spcPts val="0"/>
              </a:spcBef>
              <a:spcAft>
                <a:spcPts val="300"/>
              </a:spcAft>
            </a:pPr>
            <a:endParaRPr lang="en-US" sz="500" b="0" i="0">
              <a:solidFill>
                <a:schemeClr val="bg1"/>
              </a:solidFill>
              <a:latin typeface="Calibri" panose="020F0502020204030204" pitchFamily="34" charset="0"/>
              <a:ea typeface="Open Sans" panose="020B0606030504020204" pitchFamily="34" charset="0"/>
              <a:cs typeface="Calibri" panose="020F0502020204030204" pitchFamily="34" charset="0"/>
            </a:endParaRPr>
          </a:p>
        </p:txBody>
      </p:sp>
      <p:sp>
        <p:nvSpPr>
          <p:cNvPr id="26" name="Text Placeholder 11">
            <a:extLst>
              <a:ext uri="{FF2B5EF4-FFF2-40B4-BE49-F238E27FC236}">
                <a16:creationId xmlns:a16="http://schemas.microsoft.com/office/drawing/2014/main" id="{77C3E9D3-15CE-EB45-AB52-58A9E13B88EB}"/>
              </a:ext>
            </a:extLst>
          </p:cNvPr>
          <p:cNvSpPr>
            <a:spLocks noGrp="1"/>
          </p:cNvSpPr>
          <p:nvPr>
            <p:ph type="body" sz="quarter" idx="16" hasCustomPrompt="1"/>
          </p:nvPr>
        </p:nvSpPr>
        <p:spPr>
          <a:xfrm>
            <a:off x="8270478" y="1614617"/>
            <a:ext cx="3352562" cy="254957"/>
          </a:xfrm>
        </p:spPr>
        <p:txBody>
          <a:bodyPr>
            <a:normAutofit/>
          </a:bodyPr>
          <a:lstStyle>
            <a:lvl1pPr marL="0" indent="0">
              <a:buNone/>
              <a:defRPr sz="1200" b="0" i="0">
                <a:latin typeface="Calibri" panose="020F0502020204030204" pitchFamily="34" charset="0"/>
                <a:ea typeface="Open Sans" panose="020B0606030504020204" pitchFamily="34" charset="0"/>
                <a:cs typeface="Calibri" panose="020F0502020204030204" pitchFamily="34" charset="0"/>
              </a:defRPr>
            </a:lvl1pPr>
            <a:lvl2pPr marL="317500" indent="0">
              <a:buNone/>
              <a:defRPr/>
            </a:lvl2pPr>
            <a:lvl3pPr marL="635000" indent="0">
              <a:buNone/>
              <a:defRPr/>
            </a:lvl3pPr>
            <a:lvl4pPr marL="952500" indent="0">
              <a:buNone/>
              <a:defRPr/>
            </a:lvl4pPr>
            <a:lvl5pPr marL="1270000" indent="0">
              <a:buNone/>
              <a:defRPr/>
            </a:lvl5pPr>
          </a:lstStyle>
          <a:p>
            <a:pPr lvl="0"/>
            <a:r>
              <a:rPr lang="en-US" b="1"/>
              <a:t>Title</a:t>
            </a:r>
            <a:endParaRPr lang="en-US"/>
          </a:p>
        </p:txBody>
      </p:sp>
      <p:sp>
        <p:nvSpPr>
          <p:cNvPr id="27" name="Text Placeholder 14">
            <a:extLst>
              <a:ext uri="{FF2B5EF4-FFF2-40B4-BE49-F238E27FC236}">
                <a16:creationId xmlns:a16="http://schemas.microsoft.com/office/drawing/2014/main" id="{1A45F6B4-6C1A-8849-9D77-B1614EFA2061}"/>
              </a:ext>
            </a:extLst>
          </p:cNvPr>
          <p:cNvSpPr>
            <a:spLocks noGrp="1"/>
          </p:cNvSpPr>
          <p:nvPr>
            <p:ph type="body" sz="quarter" idx="17" hasCustomPrompt="1"/>
          </p:nvPr>
        </p:nvSpPr>
        <p:spPr>
          <a:xfrm>
            <a:off x="8270478" y="1869573"/>
            <a:ext cx="3352562" cy="1015867"/>
          </a:xfrm>
        </p:spPr>
        <p:txBody>
          <a:bodyPr anchor="t" anchorCtr="0">
            <a:noAutofit/>
          </a:bodyPr>
          <a:lstStyle>
            <a:lvl1pPr marL="0" indent="0">
              <a:buNone/>
              <a:defRPr sz="1200" b="0" i="0">
                <a:latin typeface="Calibri" panose="020F0502020204030204" pitchFamily="34" charset="0"/>
                <a:ea typeface="Open Sans" panose="020B0606030504020204" pitchFamily="34" charset="0"/>
                <a:cs typeface="Calibri" panose="020F0502020204030204" pitchFamily="34" charset="0"/>
              </a:defRPr>
            </a:lvl1pPr>
            <a:lvl2pPr marL="317500" indent="0">
              <a:buNone/>
              <a:defRPr sz="1200">
                <a:latin typeface="Open Sans" panose="020B0606030504020204" pitchFamily="34" charset="0"/>
                <a:ea typeface="Open Sans" panose="020B0606030504020204" pitchFamily="34" charset="0"/>
                <a:cs typeface="Open Sans" panose="020B0606030504020204" pitchFamily="34" charset="0"/>
              </a:defRPr>
            </a:lvl2pPr>
            <a:lvl3pPr marL="635000" indent="0">
              <a:buNone/>
              <a:defRPr sz="1200">
                <a:latin typeface="Open Sans" panose="020B0606030504020204" pitchFamily="34" charset="0"/>
                <a:ea typeface="Open Sans" panose="020B0606030504020204" pitchFamily="34" charset="0"/>
                <a:cs typeface="Open Sans" panose="020B0606030504020204" pitchFamily="34" charset="0"/>
              </a:defRPr>
            </a:lvl3pPr>
            <a:lvl4pPr marL="952500" indent="0">
              <a:buNone/>
              <a:defRPr sz="1200">
                <a:latin typeface="Open Sans" panose="020B0606030504020204" pitchFamily="34" charset="0"/>
                <a:ea typeface="Open Sans" panose="020B0606030504020204" pitchFamily="34" charset="0"/>
                <a:cs typeface="Open Sans" panose="020B0606030504020204" pitchFamily="34" charset="0"/>
              </a:defRPr>
            </a:lvl4pPr>
            <a:lvl5pPr marL="1270000" indent="0">
              <a:buNone/>
              <a:defRPr sz="12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Description</a:t>
            </a:r>
          </a:p>
        </p:txBody>
      </p:sp>
      <p:sp>
        <p:nvSpPr>
          <p:cNvPr id="28" name="Rectangle: Single Corner Snipped 3">
            <a:extLst>
              <a:ext uri="{FF2B5EF4-FFF2-40B4-BE49-F238E27FC236}">
                <a16:creationId xmlns:a16="http://schemas.microsoft.com/office/drawing/2014/main" id="{822A58CE-05CE-4544-9521-012C27EB8FC8}"/>
              </a:ext>
            </a:extLst>
          </p:cNvPr>
          <p:cNvSpPr/>
          <p:nvPr/>
        </p:nvSpPr>
        <p:spPr bwMode="auto">
          <a:xfrm flipV="1">
            <a:off x="565969" y="3067363"/>
            <a:ext cx="3425512" cy="1321757"/>
          </a:xfrm>
          <a:prstGeom prst="snip1Rect">
            <a:avLst/>
          </a:prstGeom>
          <a:solidFill>
            <a:schemeClr val="bg2">
              <a:lumMod val="75000"/>
              <a:alpha val="20000"/>
            </a:schemeClr>
          </a:solidFill>
          <a:ln w="12700" cap="flat" cmpd="sng" algn="ctr">
            <a:noFill/>
            <a:prstDash val="solid"/>
            <a:round/>
            <a:headEnd type="none" w="med" len="med"/>
            <a:tailEnd type="none"/>
          </a:ln>
          <a:effectLst/>
        </p:spPr>
        <p:txBody>
          <a:bodyPr rot="0" spcFirstLastPara="0" vertOverflow="overflow" horzOverflow="overflow" vert="horz" wrap="square" lIns="18000" tIns="18000" rIns="18000" bIns="18000" numCol="1" spcCol="0" rtlCol="0" fromWordArt="0" anchor="ctr" anchorCtr="0" forceAA="0" compatLnSpc="1">
            <a:prstTxWarp prst="textNoShape">
              <a:avLst/>
            </a:prstTxWarp>
            <a:noAutofit/>
          </a:bodyPr>
          <a:lstStyle/>
          <a:p>
            <a:pPr algn="l">
              <a:spcBef>
                <a:spcPts val="0"/>
              </a:spcBef>
              <a:spcAft>
                <a:spcPts val="300"/>
              </a:spcAft>
            </a:pPr>
            <a:endParaRPr lang="en-US" sz="500" b="0" i="0">
              <a:solidFill>
                <a:schemeClr val="bg1"/>
              </a:solidFill>
              <a:latin typeface="Calibri" panose="020F0502020204030204" pitchFamily="34" charset="0"/>
              <a:ea typeface="Open Sans" panose="020B0606030504020204" pitchFamily="34" charset="0"/>
              <a:cs typeface="Calibri" panose="020F0502020204030204" pitchFamily="34" charset="0"/>
            </a:endParaRPr>
          </a:p>
        </p:txBody>
      </p:sp>
      <p:sp>
        <p:nvSpPr>
          <p:cNvPr id="29" name="Text Placeholder 11">
            <a:extLst>
              <a:ext uri="{FF2B5EF4-FFF2-40B4-BE49-F238E27FC236}">
                <a16:creationId xmlns:a16="http://schemas.microsoft.com/office/drawing/2014/main" id="{E7832FCA-C1AE-3240-B0DA-B12B0EBFEC75}"/>
              </a:ext>
            </a:extLst>
          </p:cNvPr>
          <p:cNvSpPr>
            <a:spLocks noGrp="1"/>
          </p:cNvSpPr>
          <p:nvPr>
            <p:ph type="body" sz="quarter" idx="18" hasCustomPrompt="1"/>
          </p:nvPr>
        </p:nvSpPr>
        <p:spPr>
          <a:xfrm>
            <a:off x="638919" y="3118297"/>
            <a:ext cx="3352562" cy="254957"/>
          </a:xfrm>
        </p:spPr>
        <p:txBody>
          <a:bodyPr>
            <a:normAutofit/>
          </a:bodyPr>
          <a:lstStyle>
            <a:lvl1pPr marL="0" indent="0">
              <a:buNone/>
              <a:defRPr sz="1200" b="0" i="0">
                <a:latin typeface="Calibri" panose="020F0502020204030204" pitchFamily="34" charset="0"/>
                <a:ea typeface="Open Sans" panose="020B0606030504020204" pitchFamily="34" charset="0"/>
                <a:cs typeface="Calibri" panose="020F0502020204030204" pitchFamily="34" charset="0"/>
              </a:defRPr>
            </a:lvl1pPr>
            <a:lvl2pPr marL="317500" indent="0">
              <a:buNone/>
              <a:defRPr/>
            </a:lvl2pPr>
            <a:lvl3pPr marL="635000" indent="0">
              <a:buNone/>
              <a:defRPr/>
            </a:lvl3pPr>
            <a:lvl4pPr marL="952500" indent="0">
              <a:buNone/>
              <a:defRPr/>
            </a:lvl4pPr>
            <a:lvl5pPr marL="1270000" indent="0">
              <a:buNone/>
              <a:defRPr/>
            </a:lvl5pPr>
          </a:lstStyle>
          <a:p>
            <a:pPr lvl="0"/>
            <a:r>
              <a:rPr lang="en-US" b="1"/>
              <a:t>Title</a:t>
            </a:r>
            <a:endParaRPr lang="en-US"/>
          </a:p>
        </p:txBody>
      </p:sp>
      <p:sp>
        <p:nvSpPr>
          <p:cNvPr id="30" name="Text Placeholder 14">
            <a:extLst>
              <a:ext uri="{FF2B5EF4-FFF2-40B4-BE49-F238E27FC236}">
                <a16:creationId xmlns:a16="http://schemas.microsoft.com/office/drawing/2014/main" id="{C893DAAA-0875-DB46-881D-CE93FA968887}"/>
              </a:ext>
            </a:extLst>
          </p:cNvPr>
          <p:cNvSpPr>
            <a:spLocks noGrp="1"/>
          </p:cNvSpPr>
          <p:nvPr>
            <p:ph type="body" sz="quarter" idx="19" hasCustomPrompt="1"/>
          </p:nvPr>
        </p:nvSpPr>
        <p:spPr>
          <a:xfrm>
            <a:off x="638919" y="3373253"/>
            <a:ext cx="3352562" cy="1015867"/>
          </a:xfrm>
        </p:spPr>
        <p:txBody>
          <a:bodyPr anchor="t" anchorCtr="0">
            <a:noAutofit/>
          </a:bodyPr>
          <a:lstStyle>
            <a:lvl1pPr marL="0" indent="0">
              <a:buNone/>
              <a:defRPr sz="1200" b="0" i="0">
                <a:latin typeface="Calibri" panose="020F0502020204030204" pitchFamily="34" charset="0"/>
                <a:ea typeface="Open Sans" panose="020B0606030504020204" pitchFamily="34" charset="0"/>
                <a:cs typeface="Calibri" panose="020F0502020204030204" pitchFamily="34" charset="0"/>
              </a:defRPr>
            </a:lvl1pPr>
            <a:lvl2pPr marL="317500" indent="0">
              <a:buNone/>
              <a:defRPr sz="1200">
                <a:latin typeface="Open Sans" panose="020B0606030504020204" pitchFamily="34" charset="0"/>
                <a:ea typeface="Open Sans" panose="020B0606030504020204" pitchFamily="34" charset="0"/>
                <a:cs typeface="Open Sans" panose="020B0606030504020204" pitchFamily="34" charset="0"/>
              </a:defRPr>
            </a:lvl2pPr>
            <a:lvl3pPr marL="635000" indent="0">
              <a:buNone/>
              <a:defRPr sz="1200">
                <a:latin typeface="Open Sans" panose="020B0606030504020204" pitchFamily="34" charset="0"/>
                <a:ea typeface="Open Sans" panose="020B0606030504020204" pitchFamily="34" charset="0"/>
                <a:cs typeface="Open Sans" panose="020B0606030504020204" pitchFamily="34" charset="0"/>
              </a:defRPr>
            </a:lvl3pPr>
            <a:lvl4pPr marL="952500" indent="0">
              <a:buNone/>
              <a:defRPr sz="1200">
                <a:latin typeface="Open Sans" panose="020B0606030504020204" pitchFamily="34" charset="0"/>
                <a:ea typeface="Open Sans" panose="020B0606030504020204" pitchFamily="34" charset="0"/>
                <a:cs typeface="Open Sans" panose="020B0606030504020204" pitchFamily="34" charset="0"/>
              </a:defRPr>
            </a:lvl4pPr>
            <a:lvl5pPr marL="1270000" indent="0">
              <a:buNone/>
              <a:defRPr sz="12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Description</a:t>
            </a:r>
          </a:p>
        </p:txBody>
      </p:sp>
      <p:sp>
        <p:nvSpPr>
          <p:cNvPr id="31" name="Rectangle: Single Corner Snipped 3">
            <a:extLst>
              <a:ext uri="{FF2B5EF4-FFF2-40B4-BE49-F238E27FC236}">
                <a16:creationId xmlns:a16="http://schemas.microsoft.com/office/drawing/2014/main" id="{449D4A30-CC28-8642-A067-B3922F0ECF13}"/>
              </a:ext>
            </a:extLst>
          </p:cNvPr>
          <p:cNvSpPr/>
          <p:nvPr/>
        </p:nvSpPr>
        <p:spPr bwMode="auto">
          <a:xfrm flipV="1">
            <a:off x="4383244" y="3067363"/>
            <a:ext cx="3425512" cy="1321757"/>
          </a:xfrm>
          <a:prstGeom prst="snip1Rect">
            <a:avLst/>
          </a:prstGeom>
          <a:solidFill>
            <a:srgbClr val="FF4D4D">
              <a:alpha val="20000"/>
            </a:srgbClr>
          </a:solidFill>
          <a:ln w="12700" cap="flat" cmpd="sng" algn="ctr">
            <a:noFill/>
            <a:prstDash val="solid"/>
            <a:round/>
            <a:headEnd type="none" w="med" len="med"/>
            <a:tailEnd type="none"/>
          </a:ln>
          <a:effectLst/>
        </p:spPr>
        <p:txBody>
          <a:bodyPr rot="0" spcFirstLastPara="0" vertOverflow="overflow" horzOverflow="overflow" vert="horz" wrap="square" lIns="18000" tIns="18000" rIns="18000" bIns="18000" numCol="1" spcCol="0" rtlCol="0" fromWordArt="0" anchor="ctr" anchorCtr="0" forceAA="0" compatLnSpc="1">
            <a:prstTxWarp prst="textNoShape">
              <a:avLst/>
            </a:prstTxWarp>
            <a:noAutofit/>
          </a:bodyPr>
          <a:lstStyle/>
          <a:p>
            <a:pPr algn="l">
              <a:spcBef>
                <a:spcPts val="0"/>
              </a:spcBef>
              <a:spcAft>
                <a:spcPts val="300"/>
              </a:spcAft>
            </a:pPr>
            <a:endParaRPr lang="en-US" sz="500" b="0" i="0">
              <a:solidFill>
                <a:schemeClr val="bg1"/>
              </a:solidFill>
              <a:latin typeface="Calibri" panose="020F0502020204030204" pitchFamily="34" charset="0"/>
              <a:ea typeface="Open Sans" panose="020B0606030504020204" pitchFamily="34" charset="0"/>
              <a:cs typeface="Calibri" panose="020F0502020204030204" pitchFamily="34" charset="0"/>
            </a:endParaRPr>
          </a:p>
        </p:txBody>
      </p:sp>
      <p:sp>
        <p:nvSpPr>
          <p:cNvPr id="32" name="Text Placeholder 11">
            <a:extLst>
              <a:ext uri="{FF2B5EF4-FFF2-40B4-BE49-F238E27FC236}">
                <a16:creationId xmlns:a16="http://schemas.microsoft.com/office/drawing/2014/main" id="{45F7B588-F1B9-C94F-87F5-E101A0D50409}"/>
              </a:ext>
            </a:extLst>
          </p:cNvPr>
          <p:cNvSpPr>
            <a:spLocks noGrp="1"/>
          </p:cNvSpPr>
          <p:nvPr>
            <p:ph type="body" sz="quarter" idx="20" hasCustomPrompt="1"/>
          </p:nvPr>
        </p:nvSpPr>
        <p:spPr>
          <a:xfrm>
            <a:off x="4456194" y="3118297"/>
            <a:ext cx="3352562" cy="254957"/>
          </a:xfrm>
        </p:spPr>
        <p:txBody>
          <a:bodyPr>
            <a:normAutofit/>
          </a:bodyPr>
          <a:lstStyle>
            <a:lvl1pPr marL="0" indent="0">
              <a:buNone/>
              <a:defRPr sz="1200" b="0" i="0">
                <a:latin typeface="Calibri" panose="020F0502020204030204" pitchFamily="34" charset="0"/>
                <a:ea typeface="Open Sans" panose="020B0606030504020204" pitchFamily="34" charset="0"/>
                <a:cs typeface="Calibri" panose="020F0502020204030204" pitchFamily="34" charset="0"/>
              </a:defRPr>
            </a:lvl1pPr>
            <a:lvl2pPr marL="317500" indent="0">
              <a:buNone/>
              <a:defRPr/>
            </a:lvl2pPr>
            <a:lvl3pPr marL="635000" indent="0">
              <a:buNone/>
              <a:defRPr/>
            </a:lvl3pPr>
            <a:lvl4pPr marL="952500" indent="0">
              <a:buNone/>
              <a:defRPr/>
            </a:lvl4pPr>
            <a:lvl5pPr marL="1270000" indent="0">
              <a:buNone/>
              <a:defRPr/>
            </a:lvl5pPr>
          </a:lstStyle>
          <a:p>
            <a:pPr lvl="0"/>
            <a:r>
              <a:rPr lang="en-US" b="1"/>
              <a:t>Title</a:t>
            </a:r>
            <a:endParaRPr lang="en-US"/>
          </a:p>
        </p:txBody>
      </p:sp>
      <p:sp>
        <p:nvSpPr>
          <p:cNvPr id="33" name="Text Placeholder 14">
            <a:extLst>
              <a:ext uri="{FF2B5EF4-FFF2-40B4-BE49-F238E27FC236}">
                <a16:creationId xmlns:a16="http://schemas.microsoft.com/office/drawing/2014/main" id="{4CDADA3C-E434-1A45-B356-AE23E8493D95}"/>
              </a:ext>
            </a:extLst>
          </p:cNvPr>
          <p:cNvSpPr>
            <a:spLocks noGrp="1"/>
          </p:cNvSpPr>
          <p:nvPr>
            <p:ph type="body" sz="quarter" idx="21" hasCustomPrompt="1"/>
          </p:nvPr>
        </p:nvSpPr>
        <p:spPr>
          <a:xfrm>
            <a:off x="4462034" y="3373253"/>
            <a:ext cx="3352562" cy="1015867"/>
          </a:xfrm>
        </p:spPr>
        <p:txBody>
          <a:bodyPr anchor="t" anchorCtr="0">
            <a:noAutofit/>
          </a:bodyPr>
          <a:lstStyle>
            <a:lvl1pPr marL="0" indent="0">
              <a:buNone/>
              <a:defRPr sz="1200" b="0" i="0">
                <a:latin typeface="Calibri" panose="020F0502020204030204" pitchFamily="34" charset="0"/>
                <a:ea typeface="Open Sans" panose="020B0606030504020204" pitchFamily="34" charset="0"/>
                <a:cs typeface="Calibri" panose="020F0502020204030204" pitchFamily="34" charset="0"/>
              </a:defRPr>
            </a:lvl1pPr>
            <a:lvl2pPr marL="317500" indent="0">
              <a:buNone/>
              <a:defRPr sz="1200">
                <a:latin typeface="Open Sans" panose="020B0606030504020204" pitchFamily="34" charset="0"/>
                <a:ea typeface="Open Sans" panose="020B0606030504020204" pitchFamily="34" charset="0"/>
                <a:cs typeface="Open Sans" panose="020B0606030504020204" pitchFamily="34" charset="0"/>
              </a:defRPr>
            </a:lvl2pPr>
            <a:lvl3pPr marL="635000" indent="0">
              <a:buNone/>
              <a:defRPr sz="1200">
                <a:latin typeface="Open Sans" panose="020B0606030504020204" pitchFamily="34" charset="0"/>
                <a:ea typeface="Open Sans" panose="020B0606030504020204" pitchFamily="34" charset="0"/>
                <a:cs typeface="Open Sans" panose="020B0606030504020204" pitchFamily="34" charset="0"/>
              </a:defRPr>
            </a:lvl3pPr>
            <a:lvl4pPr marL="952500" indent="0">
              <a:buNone/>
              <a:defRPr sz="1200">
                <a:latin typeface="Open Sans" panose="020B0606030504020204" pitchFamily="34" charset="0"/>
                <a:ea typeface="Open Sans" panose="020B0606030504020204" pitchFamily="34" charset="0"/>
                <a:cs typeface="Open Sans" panose="020B0606030504020204" pitchFamily="34" charset="0"/>
              </a:defRPr>
            </a:lvl4pPr>
            <a:lvl5pPr marL="1270000" indent="0">
              <a:buNone/>
              <a:defRPr sz="12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Description</a:t>
            </a:r>
          </a:p>
        </p:txBody>
      </p:sp>
      <p:sp>
        <p:nvSpPr>
          <p:cNvPr id="34" name="Rectangle: Single Corner Snipped 3">
            <a:extLst>
              <a:ext uri="{FF2B5EF4-FFF2-40B4-BE49-F238E27FC236}">
                <a16:creationId xmlns:a16="http://schemas.microsoft.com/office/drawing/2014/main" id="{7FC8CEC5-99BD-B344-B9D0-1DA8F57A5F60}"/>
              </a:ext>
            </a:extLst>
          </p:cNvPr>
          <p:cNvSpPr/>
          <p:nvPr/>
        </p:nvSpPr>
        <p:spPr bwMode="auto">
          <a:xfrm flipV="1">
            <a:off x="8197528" y="3067363"/>
            <a:ext cx="3425512" cy="1321757"/>
          </a:xfrm>
          <a:prstGeom prst="snip1Rect">
            <a:avLst/>
          </a:prstGeom>
          <a:solidFill>
            <a:schemeClr val="bg2">
              <a:lumMod val="75000"/>
              <a:alpha val="20000"/>
            </a:schemeClr>
          </a:solidFill>
          <a:ln w="12700" cap="flat" cmpd="sng" algn="ctr">
            <a:noFill/>
            <a:prstDash val="solid"/>
            <a:round/>
            <a:headEnd type="none" w="med" len="med"/>
            <a:tailEnd type="none"/>
          </a:ln>
          <a:effectLst/>
        </p:spPr>
        <p:txBody>
          <a:bodyPr rot="0" spcFirstLastPara="0" vertOverflow="overflow" horzOverflow="overflow" vert="horz" wrap="square" lIns="18000" tIns="18000" rIns="18000" bIns="18000" numCol="1" spcCol="0" rtlCol="0" fromWordArt="0" anchor="ctr" anchorCtr="0" forceAA="0" compatLnSpc="1">
            <a:prstTxWarp prst="textNoShape">
              <a:avLst/>
            </a:prstTxWarp>
            <a:noAutofit/>
          </a:bodyPr>
          <a:lstStyle/>
          <a:p>
            <a:pPr algn="l">
              <a:spcBef>
                <a:spcPts val="0"/>
              </a:spcBef>
              <a:spcAft>
                <a:spcPts val="300"/>
              </a:spcAft>
            </a:pPr>
            <a:endParaRPr lang="en-US" sz="500" b="0" i="0">
              <a:solidFill>
                <a:schemeClr val="bg1"/>
              </a:solidFill>
              <a:latin typeface="Calibri" panose="020F0502020204030204" pitchFamily="34" charset="0"/>
              <a:ea typeface="Open Sans" panose="020B0606030504020204" pitchFamily="34" charset="0"/>
              <a:cs typeface="Calibri" panose="020F0502020204030204" pitchFamily="34" charset="0"/>
            </a:endParaRPr>
          </a:p>
        </p:txBody>
      </p:sp>
      <p:sp>
        <p:nvSpPr>
          <p:cNvPr id="35" name="Text Placeholder 11">
            <a:extLst>
              <a:ext uri="{FF2B5EF4-FFF2-40B4-BE49-F238E27FC236}">
                <a16:creationId xmlns:a16="http://schemas.microsoft.com/office/drawing/2014/main" id="{EFBED2D4-D3A5-3549-94CB-167188D3C94F}"/>
              </a:ext>
            </a:extLst>
          </p:cNvPr>
          <p:cNvSpPr>
            <a:spLocks noGrp="1"/>
          </p:cNvSpPr>
          <p:nvPr>
            <p:ph type="body" sz="quarter" idx="22" hasCustomPrompt="1"/>
          </p:nvPr>
        </p:nvSpPr>
        <p:spPr>
          <a:xfrm>
            <a:off x="8270478" y="3118297"/>
            <a:ext cx="3352562" cy="254957"/>
          </a:xfrm>
        </p:spPr>
        <p:txBody>
          <a:bodyPr>
            <a:normAutofit/>
          </a:bodyPr>
          <a:lstStyle>
            <a:lvl1pPr marL="0" indent="0">
              <a:buNone/>
              <a:defRPr sz="1200" b="0" i="0">
                <a:latin typeface="Calibri" panose="020F0502020204030204" pitchFamily="34" charset="0"/>
                <a:ea typeface="Open Sans" panose="020B0606030504020204" pitchFamily="34" charset="0"/>
                <a:cs typeface="Calibri" panose="020F0502020204030204" pitchFamily="34" charset="0"/>
              </a:defRPr>
            </a:lvl1pPr>
            <a:lvl2pPr marL="317500" indent="0">
              <a:buNone/>
              <a:defRPr/>
            </a:lvl2pPr>
            <a:lvl3pPr marL="635000" indent="0">
              <a:buNone/>
              <a:defRPr/>
            </a:lvl3pPr>
            <a:lvl4pPr marL="952500" indent="0">
              <a:buNone/>
              <a:defRPr/>
            </a:lvl4pPr>
            <a:lvl5pPr marL="1270000" indent="0">
              <a:buNone/>
              <a:defRPr/>
            </a:lvl5pPr>
          </a:lstStyle>
          <a:p>
            <a:pPr lvl="0"/>
            <a:r>
              <a:rPr lang="en-US" b="1"/>
              <a:t>Title</a:t>
            </a:r>
            <a:endParaRPr lang="en-US"/>
          </a:p>
        </p:txBody>
      </p:sp>
      <p:sp>
        <p:nvSpPr>
          <p:cNvPr id="36" name="Text Placeholder 14">
            <a:extLst>
              <a:ext uri="{FF2B5EF4-FFF2-40B4-BE49-F238E27FC236}">
                <a16:creationId xmlns:a16="http://schemas.microsoft.com/office/drawing/2014/main" id="{439CF40F-6292-244C-BDCE-88D503327785}"/>
              </a:ext>
            </a:extLst>
          </p:cNvPr>
          <p:cNvSpPr>
            <a:spLocks noGrp="1"/>
          </p:cNvSpPr>
          <p:nvPr>
            <p:ph type="body" sz="quarter" idx="23" hasCustomPrompt="1"/>
          </p:nvPr>
        </p:nvSpPr>
        <p:spPr>
          <a:xfrm>
            <a:off x="8270478" y="3373253"/>
            <a:ext cx="3352562" cy="1015867"/>
          </a:xfrm>
        </p:spPr>
        <p:txBody>
          <a:bodyPr anchor="t" anchorCtr="0">
            <a:noAutofit/>
          </a:bodyPr>
          <a:lstStyle>
            <a:lvl1pPr marL="0" indent="0">
              <a:buNone/>
              <a:defRPr sz="1200" b="0" i="0">
                <a:latin typeface="Calibri" panose="020F0502020204030204" pitchFamily="34" charset="0"/>
                <a:ea typeface="Open Sans" panose="020B0606030504020204" pitchFamily="34" charset="0"/>
                <a:cs typeface="Calibri" panose="020F0502020204030204" pitchFamily="34" charset="0"/>
              </a:defRPr>
            </a:lvl1pPr>
            <a:lvl2pPr marL="317500" indent="0">
              <a:buNone/>
              <a:defRPr sz="1200">
                <a:latin typeface="Open Sans" panose="020B0606030504020204" pitchFamily="34" charset="0"/>
                <a:ea typeface="Open Sans" panose="020B0606030504020204" pitchFamily="34" charset="0"/>
                <a:cs typeface="Open Sans" panose="020B0606030504020204" pitchFamily="34" charset="0"/>
              </a:defRPr>
            </a:lvl2pPr>
            <a:lvl3pPr marL="635000" indent="0">
              <a:buNone/>
              <a:defRPr sz="1200">
                <a:latin typeface="Open Sans" panose="020B0606030504020204" pitchFamily="34" charset="0"/>
                <a:ea typeface="Open Sans" panose="020B0606030504020204" pitchFamily="34" charset="0"/>
                <a:cs typeface="Open Sans" panose="020B0606030504020204" pitchFamily="34" charset="0"/>
              </a:defRPr>
            </a:lvl3pPr>
            <a:lvl4pPr marL="952500" indent="0">
              <a:buNone/>
              <a:defRPr sz="1200">
                <a:latin typeface="Open Sans" panose="020B0606030504020204" pitchFamily="34" charset="0"/>
                <a:ea typeface="Open Sans" panose="020B0606030504020204" pitchFamily="34" charset="0"/>
                <a:cs typeface="Open Sans" panose="020B0606030504020204" pitchFamily="34" charset="0"/>
              </a:defRPr>
            </a:lvl4pPr>
            <a:lvl5pPr marL="1270000" indent="0">
              <a:buNone/>
              <a:defRPr sz="12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Description</a:t>
            </a:r>
          </a:p>
        </p:txBody>
      </p:sp>
      <p:sp>
        <p:nvSpPr>
          <p:cNvPr id="37" name="Rectangle: Single Corner Snipped 3">
            <a:extLst>
              <a:ext uri="{FF2B5EF4-FFF2-40B4-BE49-F238E27FC236}">
                <a16:creationId xmlns:a16="http://schemas.microsoft.com/office/drawing/2014/main" id="{CFBC30D6-5F6C-AA40-938D-420BAC159879}"/>
              </a:ext>
            </a:extLst>
          </p:cNvPr>
          <p:cNvSpPr/>
          <p:nvPr/>
        </p:nvSpPr>
        <p:spPr bwMode="auto">
          <a:xfrm flipV="1">
            <a:off x="565969" y="4540563"/>
            <a:ext cx="3425512" cy="1321757"/>
          </a:xfrm>
          <a:prstGeom prst="snip1Rect">
            <a:avLst/>
          </a:prstGeom>
          <a:solidFill>
            <a:srgbClr val="FF4D4D">
              <a:alpha val="20000"/>
            </a:srgbClr>
          </a:solidFill>
          <a:ln w="12700" cap="flat" cmpd="sng" algn="ctr">
            <a:noFill/>
            <a:prstDash val="solid"/>
            <a:round/>
            <a:headEnd type="none" w="med" len="med"/>
            <a:tailEnd type="none"/>
          </a:ln>
          <a:effectLst/>
        </p:spPr>
        <p:txBody>
          <a:bodyPr rot="0" spcFirstLastPara="0" vertOverflow="overflow" horzOverflow="overflow" vert="horz" wrap="square" lIns="18000" tIns="18000" rIns="18000" bIns="18000" numCol="1" spcCol="0" rtlCol="0" fromWordArt="0" anchor="ctr" anchorCtr="0" forceAA="0" compatLnSpc="1">
            <a:prstTxWarp prst="textNoShape">
              <a:avLst/>
            </a:prstTxWarp>
            <a:noAutofit/>
          </a:bodyPr>
          <a:lstStyle/>
          <a:p>
            <a:pPr algn="l">
              <a:spcBef>
                <a:spcPts val="0"/>
              </a:spcBef>
              <a:spcAft>
                <a:spcPts val="300"/>
              </a:spcAft>
            </a:pPr>
            <a:endParaRPr lang="en-US" sz="500" b="0" i="0">
              <a:solidFill>
                <a:schemeClr val="bg1"/>
              </a:solidFill>
              <a:latin typeface="Calibri" panose="020F0502020204030204" pitchFamily="34" charset="0"/>
              <a:ea typeface="Open Sans" panose="020B0606030504020204" pitchFamily="34" charset="0"/>
              <a:cs typeface="Calibri" panose="020F0502020204030204" pitchFamily="34" charset="0"/>
            </a:endParaRPr>
          </a:p>
        </p:txBody>
      </p:sp>
      <p:sp>
        <p:nvSpPr>
          <p:cNvPr id="38" name="Text Placeholder 11">
            <a:extLst>
              <a:ext uri="{FF2B5EF4-FFF2-40B4-BE49-F238E27FC236}">
                <a16:creationId xmlns:a16="http://schemas.microsoft.com/office/drawing/2014/main" id="{504681AB-69E7-4848-B25B-06D5D08B0705}"/>
              </a:ext>
            </a:extLst>
          </p:cNvPr>
          <p:cNvSpPr>
            <a:spLocks noGrp="1"/>
          </p:cNvSpPr>
          <p:nvPr>
            <p:ph type="body" sz="quarter" idx="24" hasCustomPrompt="1"/>
          </p:nvPr>
        </p:nvSpPr>
        <p:spPr>
          <a:xfrm>
            <a:off x="638919" y="4591497"/>
            <a:ext cx="3352562" cy="254957"/>
          </a:xfrm>
        </p:spPr>
        <p:txBody>
          <a:bodyPr>
            <a:normAutofit/>
          </a:bodyPr>
          <a:lstStyle>
            <a:lvl1pPr marL="0" indent="0">
              <a:buNone/>
              <a:defRPr sz="1200" b="0" i="0">
                <a:latin typeface="Calibri" panose="020F0502020204030204" pitchFamily="34" charset="0"/>
                <a:ea typeface="Open Sans" panose="020B0606030504020204" pitchFamily="34" charset="0"/>
                <a:cs typeface="Calibri" panose="020F0502020204030204" pitchFamily="34" charset="0"/>
              </a:defRPr>
            </a:lvl1pPr>
            <a:lvl2pPr marL="317500" indent="0">
              <a:buNone/>
              <a:defRPr/>
            </a:lvl2pPr>
            <a:lvl3pPr marL="635000" indent="0">
              <a:buNone/>
              <a:defRPr/>
            </a:lvl3pPr>
            <a:lvl4pPr marL="952500" indent="0">
              <a:buNone/>
              <a:defRPr/>
            </a:lvl4pPr>
            <a:lvl5pPr marL="1270000" indent="0">
              <a:buNone/>
              <a:defRPr/>
            </a:lvl5pPr>
          </a:lstStyle>
          <a:p>
            <a:pPr lvl="0"/>
            <a:r>
              <a:rPr lang="en-US" b="1"/>
              <a:t>Title</a:t>
            </a:r>
            <a:endParaRPr lang="en-US"/>
          </a:p>
        </p:txBody>
      </p:sp>
      <p:sp>
        <p:nvSpPr>
          <p:cNvPr id="39" name="Text Placeholder 14">
            <a:extLst>
              <a:ext uri="{FF2B5EF4-FFF2-40B4-BE49-F238E27FC236}">
                <a16:creationId xmlns:a16="http://schemas.microsoft.com/office/drawing/2014/main" id="{022BE5AC-F20F-2243-BAAF-D52EC23C65C1}"/>
              </a:ext>
            </a:extLst>
          </p:cNvPr>
          <p:cNvSpPr>
            <a:spLocks noGrp="1"/>
          </p:cNvSpPr>
          <p:nvPr>
            <p:ph type="body" sz="quarter" idx="25" hasCustomPrompt="1"/>
          </p:nvPr>
        </p:nvSpPr>
        <p:spPr>
          <a:xfrm>
            <a:off x="638919" y="4846453"/>
            <a:ext cx="3352562" cy="1015867"/>
          </a:xfrm>
        </p:spPr>
        <p:txBody>
          <a:bodyPr anchor="t" anchorCtr="0">
            <a:noAutofit/>
          </a:bodyPr>
          <a:lstStyle>
            <a:lvl1pPr marL="0" indent="0">
              <a:buNone/>
              <a:defRPr sz="1200" b="0" i="0">
                <a:latin typeface="Calibri" panose="020F0502020204030204" pitchFamily="34" charset="0"/>
                <a:ea typeface="Open Sans" panose="020B0606030504020204" pitchFamily="34" charset="0"/>
                <a:cs typeface="Calibri" panose="020F0502020204030204" pitchFamily="34" charset="0"/>
              </a:defRPr>
            </a:lvl1pPr>
            <a:lvl2pPr marL="317500" indent="0">
              <a:buNone/>
              <a:defRPr sz="1200">
                <a:latin typeface="Open Sans" panose="020B0606030504020204" pitchFamily="34" charset="0"/>
                <a:ea typeface="Open Sans" panose="020B0606030504020204" pitchFamily="34" charset="0"/>
                <a:cs typeface="Open Sans" panose="020B0606030504020204" pitchFamily="34" charset="0"/>
              </a:defRPr>
            </a:lvl2pPr>
            <a:lvl3pPr marL="635000" indent="0">
              <a:buNone/>
              <a:defRPr sz="1200">
                <a:latin typeface="Open Sans" panose="020B0606030504020204" pitchFamily="34" charset="0"/>
                <a:ea typeface="Open Sans" panose="020B0606030504020204" pitchFamily="34" charset="0"/>
                <a:cs typeface="Open Sans" panose="020B0606030504020204" pitchFamily="34" charset="0"/>
              </a:defRPr>
            </a:lvl3pPr>
            <a:lvl4pPr marL="952500" indent="0">
              <a:buNone/>
              <a:defRPr sz="1200">
                <a:latin typeface="Open Sans" panose="020B0606030504020204" pitchFamily="34" charset="0"/>
                <a:ea typeface="Open Sans" panose="020B0606030504020204" pitchFamily="34" charset="0"/>
                <a:cs typeface="Open Sans" panose="020B0606030504020204" pitchFamily="34" charset="0"/>
              </a:defRPr>
            </a:lvl4pPr>
            <a:lvl5pPr marL="1270000" indent="0">
              <a:buNone/>
              <a:defRPr sz="12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Description</a:t>
            </a:r>
          </a:p>
        </p:txBody>
      </p:sp>
      <p:sp>
        <p:nvSpPr>
          <p:cNvPr id="40" name="Rectangle: Single Corner Snipped 3">
            <a:extLst>
              <a:ext uri="{FF2B5EF4-FFF2-40B4-BE49-F238E27FC236}">
                <a16:creationId xmlns:a16="http://schemas.microsoft.com/office/drawing/2014/main" id="{D9036223-C401-A14A-A4E5-2756A90BD9F4}"/>
              </a:ext>
            </a:extLst>
          </p:cNvPr>
          <p:cNvSpPr/>
          <p:nvPr/>
        </p:nvSpPr>
        <p:spPr bwMode="auto">
          <a:xfrm flipV="1">
            <a:off x="4383244" y="4540563"/>
            <a:ext cx="3425512" cy="1321757"/>
          </a:xfrm>
          <a:prstGeom prst="snip1Rect">
            <a:avLst/>
          </a:prstGeom>
          <a:solidFill>
            <a:schemeClr val="bg2">
              <a:lumMod val="75000"/>
              <a:alpha val="20000"/>
            </a:schemeClr>
          </a:solidFill>
          <a:ln w="12700" cap="flat" cmpd="sng" algn="ctr">
            <a:noFill/>
            <a:prstDash val="solid"/>
            <a:round/>
            <a:headEnd type="none" w="med" len="med"/>
            <a:tailEnd type="none"/>
          </a:ln>
          <a:effectLst/>
        </p:spPr>
        <p:txBody>
          <a:bodyPr rot="0" spcFirstLastPara="0" vertOverflow="overflow" horzOverflow="overflow" vert="horz" wrap="square" lIns="18000" tIns="18000" rIns="18000" bIns="18000" numCol="1" spcCol="0" rtlCol="0" fromWordArt="0" anchor="ctr" anchorCtr="0" forceAA="0" compatLnSpc="1">
            <a:prstTxWarp prst="textNoShape">
              <a:avLst/>
            </a:prstTxWarp>
            <a:noAutofit/>
          </a:bodyPr>
          <a:lstStyle/>
          <a:p>
            <a:pPr algn="l">
              <a:spcBef>
                <a:spcPts val="0"/>
              </a:spcBef>
              <a:spcAft>
                <a:spcPts val="300"/>
              </a:spcAft>
            </a:pPr>
            <a:endParaRPr lang="en-US" sz="500" b="0" i="0">
              <a:solidFill>
                <a:schemeClr val="bg1"/>
              </a:solidFill>
              <a:latin typeface="Calibri" panose="020F0502020204030204" pitchFamily="34" charset="0"/>
              <a:ea typeface="Open Sans" panose="020B0606030504020204" pitchFamily="34" charset="0"/>
              <a:cs typeface="Calibri" panose="020F0502020204030204" pitchFamily="34" charset="0"/>
            </a:endParaRPr>
          </a:p>
        </p:txBody>
      </p:sp>
      <p:sp>
        <p:nvSpPr>
          <p:cNvPr id="41" name="Text Placeholder 11">
            <a:extLst>
              <a:ext uri="{FF2B5EF4-FFF2-40B4-BE49-F238E27FC236}">
                <a16:creationId xmlns:a16="http://schemas.microsoft.com/office/drawing/2014/main" id="{FF43CDBC-0AF4-D140-83B0-D528310B3FF8}"/>
              </a:ext>
            </a:extLst>
          </p:cNvPr>
          <p:cNvSpPr>
            <a:spLocks noGrp="1"/>
          </p:cNvSpPr>
          <p:nvPr>
            <p:ph type="body" sz="quarter" idx="26" hasCustomPrompt="1"/>
          </p:nvPr>
        </p:nvSpPr>
        <p:spPr>
          <a:xfrm>
            <a:off x="4456194" y="4591497"/>
            <a:ext cx="3352562" cy="254957"/>
          </a:xfrm>
        </p:spPr>
        <p:txBody>
          <a:bodyPr>
            <a:normAutofit/>
          </a:bodyPr>
          <a:lstStyle>
            <a:lvl1pPr marL="0" indent="0">
              <a:buNone/>
              <a:defRPr sz="1200" b="0" i="0">
                <a:latin typeface="Calibri" panose="020F0502020204030204" pitchFamily="34" charset="0"/>
                <a:ea typeface="Open Sans" panose="020B0606030504020204" pitchFamily="34" charset="0"/>
                <a:cs typeface="Calibri" panose="020F0502020204030204" pitchFamily="34" charset="0"/>
              </a:defRPr>
            </a:lvl1pPr>
            <a:lvl2pPr marL="317500" indent="0">
              <a:buNone/>
              <a:defRPr/>
            </a:lvl2pPr>
            <a:lvl3pPr marL="635000" indent="0">
              <a:buNone/>
              <a:defRPr/>
            </a:lvl3pPr>
            <a:lvl4pPr marL="952500" indent="0">
              <a:buNone/>
              <a:defRPr/>
            </a:lvl4pPr>
            <a:lvl5pPr marL="1270000" indent="0">
              <a:buNone/>
              <a:defRPr/>
            </a:lvl5pPr>
          </a:lstStyle>
          <a:p>
            <a:pPr lvl="0"/>
            <a:r>
              <a:rPr lang="en-US" b="1"/>
              <a:t>Title</a:t>
            </a:r>
            <a:endParaRPr lang="en-US"/>
          </a:p>
        </p:txBody>
      </p:sp>
      <p:sp>
        <p:nvSpPr>
          <p:cNvPr id="42" name="Text Placeholder 14">
            <a:extLst>
              <a:ext uri="{FF2B5EF4-FFF2-40B4-BE49-F238E27FC236}">
                <a16:creationId xmlns:a16="http://schemas.microsoft.com/office/drawing/2014/main" id="{90DCB6BA-0060-9746-96D4-E848602C6704}"/>
              </a:ext>
            </a:extLst>
          </p:cNvPr>
          <p:cNvSpPr>
            <a:spLocks noGrp="1"/>
          </p:cNvSpPr>
          <p:nvPr>
            <p:ph type="body" sz="quarter" idx="27" hasCustomPrompt="1"/>
          </p:nvPr>
        </p:nvSpPr>
        <p:spPr>
          <a:xfrm>
            <a:off x="4462034" y="4846453"/>
            <a:ext cx="3352562" cy="1015867"/>
          </a:xfrm>
        </p:spPr>
        <p:txBody>
          <a:bodyPr anchor="t" anchorCtr="0">
            <a:noAutofit/>
          </a:bodyPr>
          <a:lstStyle>
            <a:lvl1pPr marL="0" indent="0">
              <a:buNone/>
              <a:defRPr sz="1200" b="0" i="0">
                <a:latin typeface="Calibri" panose="020F0502020204030204" pitchFamily="34" charset="0"/>
                <a:ea typeface="Open Sans" panose="020B0606030504020204" pitchFamily="34" charset="0"/>
                <a:cs typeface="Calibri" panose="020F0502020204030204" pitchFamily="34" charset="0"/>
              </a:defRPr>
            </a:lvl1pPr>
            <a:lvl2pPr marL="317500" indent="0">
              <a:buNone/>
              <a:defRPr sz="1200">
                <a:latin typeface="Open Sans" panose="020B0606030504020204" pitchFamily="34" charset="0"/>
                <a:ea typeface="Open Sans" panose="020B0606030504020204" pitchFamily="34" charset="0"/>
                <a:cs typeface="Open Sans" panose="020B0606030504020204" pitchFamily="34" charset="0"/>
              </a:defRPr>
            </a:lvl2pPr>
            <a:lvl3pPr marL="635000" indent="0">
              <a:buNone/>
              <a:defRPr sz="1200">
                <a:latin typeface="Open Sans" panose="020B0606030504020204" pitchFamily="34" charset="0"/>
                <a:ea typeface="Open Sans" panose="020B0606030504020204" pitchFamily="34" charset="0"/>
                <a:cs typeface="Open Sans" panose="020B0606030504020204" pitchFamily="34" charset="0"/>
              </a:defRPr>
            </a:lvl3pPr>
            <a:lvl4pPr marL="952500" indent="0">
              <a:buNone/>
              <a:defRPr sz="1200">
                <a:latin typeface="Open Sans" panose="020B0606030504020204" pitchFamily="34" charset="0"/>
                <a:ea typeface="Open Sans" panose="020B0606030504020204" pitchFamily="34" charset="0"/>
                <a:cs typeface="Open Sans" panose="020B0606030504020204" pitchFamily="34" charset="0"/>
              </a:defRPr>
            </a:lvl4pPr>
            <a:lvl5pPr marL="1270000" indent="0">
              <a:buNone/>
              <a:defRPr sz="12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Description</a:t>
            </a:r>
          </a:p>
        </p:txBody>
      </p:sp>
      <p:sp>
        <p:nvSpPr>
          <p:cNvPr id="43" name="Rectangle: Single Corner Snipped 3">
            <a:extLst>
              <a:ext uri="{FF2B5EF4-FFF2-40B4-BE49-F238E27FC236}">
                <a16:creationId xmlns:a16="http://schemas.microsoft.com/office/drawing/2014/main" id="{57EA816B-1182-2F4D-8B6B-B46B48DDC7BC}"/>
              </a:ext>
            </a:extLst>
          </p:cNvPr>
          <p:cNvSpPr/>
          <p:nvPr/>
        </p:nvSpPr>
        <p:spPr bwMode="auto">
          <a:xfrm flipV="1">
            <a:off x="8197528" y="4540563"/>
            <a:ext cx="3425512" cy="1321757"/>
          </a:xfrm>
          <a:prstGeom prst="snip1Rect">
            <a:avLst/>
          </a:prstGeom>
          <a:solidFill>
            <a:srgbClr val="FF4D4D">
              <a:alpha val="20000"/>
            </a:srgbClr>
          </a:solidFill>
          <a:ln w="12700" cap="flat" cmpd="sng" algn="ctr">
            <a:noFill/>
            <a:prstDash val="solid"/>
            <a:round/>
            <a:headEnd type="none" w="med" len="med"/>
            <a:tailEnd type="none"/>
          </a:ln>
          <a:effectLst/>
        </p:spPr>
        <p:txBody>
          <a:bodyPr rot="0" spcFirstLastPara="0" vertOverflow="overflow" horzOverflow="overflow" vert="horz" wrap="square" lIns="18000" tIns="18000" rIns="18000" bIns="18000" numCol="1" spcCol="0" rtlCol="0" fromWordArt="0" anchor="ctr" anchorCtr="0" forceAA="0" compatLnSpc="1">
            <a:prstTxWarp prst="textNoShape">
              <a:avLst/>
            </a:prstTxWarp>
            <a:noAutofit/>
          </a:bodyPr>
          <a:lstStyle/>
          <a:p>
            <a:pPr algn="l">
              <a:spcBef>
                <a:spcPts val="0"/>
              </a:spcBef>
              <a:spcAft>
                <a:spcPts val="300"/>
              </a:spcAft>
            </a:pPr>
            <a:endParaRPr lang="en-US" sz="500" b="0" i="0">
              <a:solidFill>
                <a:schemeClr val="bg1"/>
              </a:solidFill>
              <a:latin typeface="Calibri" panose="020F0502020204030204" pitchFamily="34" charset="0"/>
              <a:ea typeface="Open Sans" panose="020B0606030504020204" pitchFamily="34" charset="0"/>
              <a:cs typeface="Calibri" panose="020F0502020204030204" pitchFamily="34" charset="0"/>
            </a:endParaRPr>
          </a:p>
        </p:txBody>
      </p:sp>
      <p:sp>
        <p:nvSpPr>
          <p:cNvPr id="44" name="Text Placeholder 11">
            <a:extLst>
              <a:ext uri="{FF2B5EF4-FFF2-40B4-BE49-F238E27FC236}">
                <a16:creationId xmlns:a16="http://schemas.microsoft.com/office/drawing/2014/main" id="{C77AE778-1D73-0D47-BF5E-08C8805CB8D6}"/>
              </a:ext>
            </a:extLst>
          </p:cNvPr>
          <p:cNvSpPr>
            <a:spLocks noGrp="1"/>
          </p:cNvSpPr>
          <p:nvPr>
            <p:ph type="body" sz="quarter" idx="28" hasCustomPrompt="1"/>
          </p:nvPr>
        </p:nvSpPr>
        <p:spPr>
          <a:xfrm>
            <a:off x="8270478" y="4591497"/>
            <a:ext cx="3352562" cy="254957"/>
          </a:xfrm>
        </p:spPr>
        <p:txBody>
          <a:bodyPr>
            <a:normAutofit/>
          </a:bodyPr>
          <a:lstStyle>
            <a:lvl1pPr marL="0" indent="0">
              <a:buNone/>
              <a:defRPr sz="1200" b="0" i="0">
                <a:latin typeface="Calibri" panose="020F0502020204030204" pitchFamily="34" charset="0"/>
                <a:ea typeface="Open Sans" panose="020B0606030504020204" pitchFamily="34" charset="0"/>
                <a:cs typeface="Calibri" panose="020F0502020204030204" pitchFamily="34" charset="0"/>
              </a:defRPr>
            </a:lvl1pPr>
            <a:lvl2pPr marL="317500" indent="0">
              <a:buNone/>
              <a:defRPr/>
            </a:lvl2pPr>
            <a:lvl3pPr marL="635000" indent="0">
              <a:buNone/>
              <a:defRPr/>
            </a:lvl3pPr>
            <a:lvl4pPr marL="952500" indent="0">
              <a:buNone/>
              <a:defRPr/>
            </a:lvl4pPr>
            <a:lvl5pPr marL="1270000" indent="0">
              <a:buNone/>
              <a:defRPr/>
            </a:lvl5pPr>
          </a:lstStyle>
          <a:p>
            <a:pPr lvl="0"/>
            <a:r>
              <a:rPr lang="en-US" b="1"/>
              <a:t>Title</a:t>
            </a:r>
            <a:endParaRPr lang="en-US"/>
          </a:p>
        </p:txBody>
      </p:sp>
      <p:sp>
        <p:nvSpPr>
          <p:cNvPr id="45" name="Text Placeholder 14">
            <a:extLst>
              <a:ext uri="{FF2B5EF4-FFF2-40B4-BE49-F238E27FC236}">
                <a16:creationId xmlns:a16="http://schemas.microsoft.com/office/drawing/2014/main" id="{07C1A8FC-710D-7A45-A0F8-886A5BCFDE1C}"/>
              </a:ext>
            </a:extLst>
          </p:cNvPr>
          <p:cNvSpPr>
            <a:spLocks noGrp="1"/>
          </p:cNvSpPr>
          <p:nvPr>
            <p:ph type="body" sz="quarter" idx="29" hasCustomPrompt="1"/>
          </p:nvPr>
        </p:nvSpPr>
        <p:spPr>
          <a:xfrm>
            <a:off x="8270478" y="4846453"/>
            <a:ext cx="3352562" cy="1015867"/>
          </a:xfrm>
        </p:spPr>
        <p:txBody>
          <a:bodyPr anchor="t" anchorCtr="0">
            <a:noAutofit/>
          </a:bodyPr>
          <a:lstStyle>
            <a:lvl1pPr marL="0" indent="0">
              <a:buNone/>
              <a:defRPr sz="1200" b="0" i="0">
                <a:latin typeface="Calibri" panose="020F0502020204030204" pitchFamily="34" charset="0"/>
                <a:ea typeface="Open Sans" panose="020B0606030504020204" pitchFamily="34" charset="0"/>
                <a:cs typeface="Calibri" panose="020F0502020204030204" pitchFamily="34" charset="0"/>
              </a:defRPr>
            </a:lvl1pPr>
            <a:lvl2pPr marL="317500" indent="0">
              <a:buNone/>
              <a:defRPr sz="1200">
                <a:latin typeface="Open Sans" panose="020B0606030504020204" pitchFamily="34" charset="0"/>
                <a:ea typeface="Open Sans" panose="020B0606030504020204" pitchFamily="34" charset="0"/>
                <a:cs typeface="Open Sans" panose="020B0606030504020204" pitchFamily="34" charset="0"/>
              </a:defRPr>
            </a:lvl2pPr>
            <a:lvl3pPr marL="635000" indent="0">
              <a:buNone/>
              <a:defRPr sz="1200">
                <a:latin typeface="Open Sans" panose="020B0606030504020204" pitchFamily="34" charset="0"/>
                <a:ea typeface="Open Sans" panose="020B0606030504020204" pitchFamily="34" charset="0"/>
                <a:cs typeface="Open Sans" panose="020B0606030504020204" pitchFamily="34" charset="0"/>
              </a:defRPr>
            </a:lvl3pPr>
            <a:lvl4pPr marL="952500" indent="0">
              <a:buNone/>
              <a:defRPr sz="1200">
                <a:latin typeface="Open Sans" panose="020B0606030504020204" pitchFamily="34" charset="0"/>
                <a:ea typeface="Open Sans" panose="020B0606030504020204" pitchFamily="34" charset="0"/>
                <a:cs typeface="Open Sans" panose="020B0606030504020204" pitchFamily="34" charset="0"/>
              </a:defRPr>
            </a:lvl4pPr>
            <a:lvl5pPr marL="1270000" indent="0">
              <a:buNone/>
              <a:defRPr sz="12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Description</a:t>
            </a:r>
          </a:p>
        </p:txBody>
      </p:sp>
      <p:sp>
        <p:nvSpPr>
          <p:cNvPr id="46" name="Rectangle 45">
            <a:extLst>
              <a:ext uri="{FF2B5EF4-FFF2-40B4-BE49-F238E27FC236}">
                <a16:creationId xmlns:a16="http://schemas.microsoft.com/office/drawing/2014/main" id="{DCEDA46D-981B-8C48-9357-2AEF3195F1C7}"/>
              </a:ext>
            </a:extLst>
          </p:cNvPr>
          <p:cNvSpPr/>
          <p:nvPr/>
        </p:nvSpPr>
        <p:spPr>
          <a:xfrm>
            <a:off x="555188" y="6114587"/>
            <a:ext cx="11081624" cy="246221"/>
          </a:xfrm>
          <a:prstGeom prst="rect">
            <a:avLst/>
          </a:prstGeom>
          <a:solidFill>
            <a:srgbClr val="CC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mn-lt"/>
              <a:ea typeface="+mn-ea"/>
              <a:cs typeface="+mn-cs"/>
              <a:sym typeface="Helvetica Neue Medium"/>
            </a:endParaRPr>
          </a:p>
        </p:txBody>
      </p:sp>
      <p:sp>
        <p:nvSpPr>
          <p:cNvPr id="47" name="Text Placeholder 23">
            <a:extLst>
              <a:ext uri="{FF2B5EF4-FFF2-40B4-BE49-F238E27FC236}">
                <a16:creationId xmlns:a16="http://schemas.microsoft.com/office/drawing/2014/main" id="{75F5D77F-C52A-A142-A38C-38AF65DD0993}"/>
              </a:ext>
            </a:extLst>
          </p:cNvPr>
          <p:cNvSpPr>
            <a:spLocks noGrp="1"/>
          </p:cNvSpPr>
          <p:nvPr>
            <p:ph type="body" sz="quarter" idx="30" hasCustomPrompt="1"/>
          </p:nvPr>
        </p:nvSpPr>
        <p:spPr>
          <a:xfrm>
            <a:off x="954961" y="6116320"/>
            <a:ext cx="10282079" cy="238964"/>
          </a:xfrm>
        </p:spPr>
        <p:txBody>
          <a:bodyPr anchor="t">
            <a:noAutofit/>
          </a:bodyPr>
          <a:lstStyle>
            <a:lvl1pPr marL="0" indent="0" algn="ctr">
              <a:lnSpc>
                <a:spcPct val="100000"/>
              </a:lnSpc>
              <a:spcBef>
                <a:spcPts val="0"/>
              </a:spcBef>
              <a:buFont typeface="Arial" panose="020B0604020202020204" pitchFamily="34" charset="0"/>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17500" indent="0">
              <a:buNone/>
              <a:defRPr sz="1200">
                <a:latin typeface="Open Sans" panose="020B0606030504020204" pitchFamily="34" charset="0"/>
                <a:ea typeface="Open Sans" panose="020B0606030504020204" pitchFamily="34" charset="0"/>
                <a:cs typeface="Open Sans" panose="020B0606030504020204" pitchFamily="34" charset="0"/>
              </a:defRPr>
            </a:lvl2pPr>
            <a:lvl3pPr marL="635000" indent="0">
              <a:buNone/>
              <a:defRPr sz="1200">
                <a:latin typeface="Open Sans" panose="020B0606030504020204" pitchFamily="34" charset="0"/>
                <a:ea typeface="Open Sans" panose="020B0606030504020204" pitchFamily="34" charset="0"/>
                <a:cs typeface="Open Sans" panose="020B0606030504020204" pitchFamily="34" charset="0"/>
              </a:defRPr>
            </a:lvl3pPr>
            <a:lvl4pPr marL="952500" indent="0">
              <a:buNone/>
              <a:defRPr sz="1200">
                <a:latin typeface="Open Sans" panose="020B0606030504020204" pitchFamily="34" charset="0"/>
                <a:ea typeface="Open Sans" panose="020B0606030504020204" pitchFamily="34" charset="0"/>
                <a:cs typeface="Open Sans" panose="020B0606030504020204" pitchFamily="34" charset="0"/>
              </a:defRPr>
            </a:lvl4pPr>
            <a:lvl5pPr marL="1270000" indent="0">
              <a:buNone/>
              <a:defRPr sz="12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Concluding Thought</a:t>
            </a:r>
          </a:p>
        </p:txBody>
      </p:sp>
      <p:sp>
        <p:nvSpPr>
          <p:cNvPr id="49" name="Slide Number">
            <a:extLst>
              <a:ext uri="{FF2B5EF4-FFF2-40B4-BE49-F238E27FC236}">
                <a16:creationId xmlns:a16="http://schemas.microsoft.com/office/drawing/2014/main" id="{5AF74C60-A444-5E43-AF4E-EE7F9624A5DA}"/>
              </a:ext>
            </a:extLst>
          </p:cNvPr>
          <p:cNvSpPr txBox="1">
            <a:spLocks noGrp="1"/>
          </p:cNvSpPr>
          <p:nvPr>
            <p:ph type="sldNum" sz="quarter" idx="2"/>
          </p:nvPr>
        </p:nvSpPr>
        <p:spPr>
          <a:xfrm>
            <a:off x="5815867" y="6475098"/>
            <a:ext cx="267702" cy="287258"/>
          </a:xfrm>
          <a:prstGeom prst="rect">
            <a:avLst/>
          </a:prstGeom>
        </p:spPr>
        <p:txBody>
          <a:bodyPr/>
          <a:lstStyle/>
          <a:p>
            <a:fld id="{86CB4B4D-7CA3-9044-876B-883B54F8677D}" type="slidenum">
              <a:rPr lang="en-US" smtClean="0"/>
              <a:t>‹#›</a:t>
            </a:fld>
            <a:endParaRPr lang="en-US"/>
          </a:p>
        </p:txBody>
      </p:sp>
      <p:sp>
        <p:nvSpPr>
          <p:cNvPr id="48" name="TextBox 47">
            <a:extLst>
              <a:ext uri="{FF2B5EF4-FFF2-40B4-BE49-F238E27FC236}">
                <a16:creationId xmlns:a16="http://schemas.microsoft.com/office/drawing/2014/main" id="{769C1A17-8FB2-430B-A5B0-487A58B52A01}"/>
              </a:ext>
            </a:extLst>
          </p:cNvPr>
          <p:cNvSpPr txBox="1"/>
          <p:nvPr userDrawn="1"/>
        </p:nvSpPr>
        <p:spPr>
          <a:xfrm>
            <a:off x="248891" y="6469261"/>
            <a:ext cx="4423719" cy="2051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412750" rtl="0" eaLnBrk="1" fontAlgn="auto" latinLnBrk="0" hangingPunct="0">
              <a:lnSpc>
                <a:spcPct val="100000"/>
              </a:lnSpc>
              <a:spcBef>
                <a:spcPts val="0"/>
              </a:spcBef>
              <a:spcAft>
                <a:spcPts val="0"/>
              </a:spcAft>
              <a:buClrTx/>
              <a:buSzTx/>
              <a:buFontTx/>
              <a:buNone/>
              <a:tabLst/>
              <a:defRPr/>
            </a:pP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Scrum Inc.</a:t>
            </a:r>
            <a:r>
              <a:rPr kumimoji="0" lang="en-US" sz="1000" b="0" i="0" u="none" strike="noStrike" cap="none" spc="0" normalizeH="0" baseline="3000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1993 </a:t>
            </a:r>
            <a:r>
              <a:rPr kumimoji="0" lang="mr-IN"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Helvetica Neue"/>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2021</a:t>
            </a:r>
          </a:p>
        </p:txBody>
      </p:sp>
    </p:spTree>
    <p:extLst>
      <p:ext uri="{BB962C8B-B14F-4D97-AF65-F5344CB8AC3E}">
        <p14:creationId xmlns:p14="http://schemas.microsoft.com/office/powerpoint/2010/main" val="382550104"/>
      </p:ext>
    </p:extLst>
  </p:cSld>
  <p:clrMapOvr>
    <a:masterClrMapping/>
  </p:clrMapOvr>
  <p:transition spd="med"/>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1_Bios">
    <p:spTree>
      <p:nvGrpSpPr>
        <p:cNvPr id="1" name=""/>
        <p:cNvGrpSpPr/>
        <p:nvPr/>
      </p:nvGrpSpPr>
      <p:grpSpPr>
        <a:xfrm>
          <a:off x="0" y="0"/>
          <a:ext cx="0" cy="0"/>
          <a:chOff x="0" y="0"/>
          <a:chExt cx="0" cy="0"/>
        </a:xfrm>
      </p:grpSpPr>
      <p:sp>
        <p:nvSpPr>
          <p:cNvPr id="7" name="Picture Placeholder 6"/>
          <p:cNvSpPr>
            <a:spLocks noGrp="1"/>
          </p:cNvSpPr>
          <p:nvPr>
            <p:ph type="pic" sz="quarter" idx="12"/>
          </p:nvPr>
        </p:nvSpPr>
        <p:spPr>
          <a:xfrm>
            <a:off x="0" y="0"/>
            <a:ext cx="12192000" cy="6858000"/>
          </a:xfrm>
        </p:spPr>
        <p:txBody>
          <a:bodyPr/>
          <a:lstStyle>
            <a:lvl1pPr>
              <a:defRPr b="0" i="0"/>
            </a:lvl1pPr>
          </a:lstStyle>
          <a:p>
            <a:r>
              <a:rPr lang="en-US"/>
              <a:t>Click icon to add picture</a:t>
            </a:r>
          </a:p>
        </p:txBody>
      </p:sp>
      <p:sp>
        <p:nvSpPr>
          <p:cNvPr id="5" name="Rectangle 4"/>
          <p:cNvSpPr/>
          <p:nvPr/>
        </p:nvSpPr>
        <p:spPr>
          <a:xfrm>
            <a:off x="6595669" y="3350260"/>
            <a:ext cx="4995469" cy="246221"/>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mn-lt"/>
              <a:ea typeface="+mn-ea"/>
              <a:cs typeface="+mn-cs"/>
              <a:sym typeface="Helvetica Neue Medium"/>
            </a:endParaRPr>
          </a:p>
        </p:txBody>
      </p:sp>
      <p:sp>
        <p:nvSpPr>
          <p:cNvPr id="6" name="Rectangle 5"/>
          <p:cNvSpPr/>
          <p:nvPr/>
        </p:nvSpPr>
        <p:spPr>
          <a:xfrm>
            <a:off x="6337300" y="3350260"/>
            <a:ext cx="258369" cy="246221"/>
          </a:xfrm>
          <a:prstGeom prst="rect">
            <a:avLst/>
          </a:prstGeom>
          <a:solidFill>
            <a:srgbClr val="CC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mn-lt"/>
              <a:ea typeface="+mn-ea"/>
              <a:cs typeface="+mn-cs"/>
              <a:sym typeface="Helvetica Neue Medium"/>
            </a:endParaRPr>
          </a:p>
        </p:txBody>
      </p:sp>
      <p:sp>
        <p:nvSpPr>
          <p:cNvPr id="9" name="Body Level One…"/>
          <p:cNvSpPr txBox="1">
            <a:spLocks noGrp="1"/>
          </p:cNvSpPr>
          <p:nvPr>
            <p:ph type="body" sz="half" idx="1"/>
          </p:nvPr>
        </p:nvSpPr>
        <p:spPr>
          <a:xfrm>
            <a:off x="6756502" y="1860548"/>
            <a:ext cx="4648200" cy="3867152"/>
          </a:xfrm>
          <a:prstGeom prst="rect">
            <a:avLst/>
          </a:prstGeom>
        </p:spPr>
        <p:txBody>
          <a:bodyPr anchor="t">
            <a:noAutofit/>
          </a:bodyPr>
          <a:lstStyle>
            <a:lvl1pPr marL="279400" indent="-279400">
              <a:spcBef>
                <a:spcPts val="2250"/>
              </a:spcBef>
              <a:defRPr sz="1900" b="0" i="0">
                <a:latin typeface="Calibri" panose="020F0502020204030204" pitchFamily="34" charset="0"/>
                <a:ea typeface="Open Sans" charset="0"/>
                <a:cs typeface="Calibri" panose="020F0502020204030204" pitchFamily="34" charset="0"/>
                <a:sym typeface="Verdana"/>
              </a:defRPr>
            </a:lvl1pPr>
            <a:lvl2pPr marL="558800" indent="-279400">
              <a:spcBef>
                <a:spcPts val="2250"/>
              </a:spcBef>
              <a:defRPr sz="1900" b="0" i="0">
                <a:latin typeface="Calibri" panose="020F0502020204030204" pitchFamily="34" charset="0"/>
                <a:ea typeface="Open Sans" charset="0"/>
                <a:cs typeface="Calibri" panose="020F0502020204030204" pitchFamily="34" charset="0"/>
                <a:sym typeface="Verdana"/>
              </a:defRPr>
            </a:lvl2pPr>
            <a:lvl3pPr marL="838200" indent="-279400">
              <a:spcBef>
                <a:spcPts val="2250"/>
              </a:spcBef>
              <a:defRPr sz="1900" b="0" i="0">
                <a:latin typeface="Calibri" panose="020F0502020204030204" pitchFamily="34" charset="0"/>
                <a:ea typeface="Open Sans" charset="0"/>
                <a:cs typeface="Calibri" panose="020F0502020204030204" pitchFamily="34" charset="0"/>
                <a:sym typeface="Verdana"/>
              </a:defRPr>
            </a:lvl3pPr>
            <a:lvl4pPr marL="1117600" indent="-279400">
              <a:spcBef>
                <a:spcPts val="2250"/>
              </a:spcBef>
              <a:defRPr sz="1900" b="0" i="0">
                <a:latin typeface="Calibri" panose="020F0502020204030204" pitchFamily="34" charset="0"/>
                <a:ea typeface="Open Sans" charset="0"/>
                <a:cs typeface="Calibri" panose="020F0502020204030204" pitchFamily="34" charset="0"/>
                <a:sym typeface="Verdana"/>
              </a:defRPr>
            </a:lvl4pPr>
            <a:lvl5pPr marL="1397000" indent="-279400">
              <a:spcBef>
                <a:spcPts val="2250"/>
              </a:spcBef>
              <a:defRPr sz="1900" b="0" i="0">
                <a:latin typeface="Calibri" panose="020F0502020204030204" pitchFamily="34" charset="0"/>
                <a:ea typeface="Open Sans" charset="0"/>
                <a:cs typeface="Calibri" panose="020F0502020204030204" pitchFamily="34" charset="0"/>
                <a:sym typeface="Verdan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0" name="TextBox 9"/>
          <p:cNvSpPr txBox="1"/>
          <p:nvPr/>
        </p:nvSpPr>
        <p:spPr>
          <a:xfrm>
            <a:off x="248891" y="6469261"/>
            <a:ext cx="4423719" cy="2051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412750" rtl="0" eaLnBrk="1" fontAlgn="auto" latinLnBrk="0" hangingPunct="0">
              <a:lnSpc>
                <a:spcPct val="100000"/>
              </a:lnSpc>
              <a:spcBef>
                <a:spcPts val="0"/>
              </a:spcBef>
              <a:spcAft>
                <a:spcPts val="0"/>
              </a:spcAft>
              <a:buClrTx/>
              <a:buSzTx/>
              <a:buFontTx/>
              <a:buNone/>
              <a:tabLst/>
              <a:defRPr/>
            </a:pP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Scrum Inc.</a:t>
            </a:r>
            <a:r>
              <a:rPr kumimoji="0" lang="en-US" sz="1000" b="0" i="0" u="none" strike="noStrike" cap="none" spc="0" normalizeH="0" baseline="3000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1993 </a:t>
            </a:r>
            <a:r>
              <a:rPr kumimoji="0" lang="mr-IN"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Helvetica Neue"/>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2021</a:t>
            </a:r>
          </a:p>
        </p:txBody>
      </p:sp>
      <p:sp>
        <p:nvSpPr>
          <p:cNvPr id="14" name="Text Placeholder 7">
            <a:extLst>
              <a:ext uri="{FF2B5EF4-FFF2-40B4-BE49-F238E27FC236}">
                <a16:creationId xmlns:a16="http://schemas.microsoft.com/office/drawing/2014/main" id="{EAAED486-B647-D142-BEEF-79A9C3A4FC60}"/>
              </a:ext>
            </a:extLst>
          </p:cNvPr>
          <p:cNvSpPr>
            <a:spLocks noGrp="1"/>
          </p:cNvSpPr>
          <p:nvPr>
            <p:ph type="body" sz="quarter" idx="13" hasCustomPrompt="1"/>
          </p:nvPr>
        </p:nvSpPr>
        <p:spPr>
          <a:xfrm>
            <a:off x="6756503" y="1079421"/>
            <a:ext cx="4648200" cy="641507"/>
          </a:xfrm>
        </p:spPr>
        <p:txBody>
          <a:bodyPr anchor="b" anchorCtr="0">
            <a:noAutofit/>
          </a:bodyPr>
          <a:lstStyle>
            <a:lvl1pPr marL="0" indent="0">
              <a:buNone/>
              <a:defRPr sz="2400" b="0" i="0">
                <a:latin typeface="Calibri" panose="020F0502020204030204" pitchFamily="34" charset="0"/>
                <a:ea typeface="Open Sans" charset="0"/>
                <a:cs typeface="Calibri" panose="020F0502020204030204" pitchFamily="34" charset="0"/>
              </a:defRPr>
            </a:lvl1pPr>
            <a:lvl2pPr marL="317500" indent="0">
              <a:buNone/>
              <a:defRPr sz="3300" b="1">
                <a:latin typeface="Open Sans" charset="0"/>
                <a:ea typeface="Open Sans" charset="0"/>
                <a:cs typeface="Open Sans" charset="0"/>
              </a:defRPr>
            </a:lvl2pPr>
            <a:lvl3pPr marL="635000" indent="0">
              <a:buNone/>
              <a:defRPr sz="3300" b="1">
                <a:latin typeface="Open Sans" charset="0"/>
                <a:ea typeface="Open Sans" charset="0"/>
                <a:cs typeface="Open Sans" charset="0"/>
              </a:defRPr>
            </a:lvl3pPr>
            <a:lvl4pPr marL="952500" indent="0">
              <a:buNone/>
              <a:defRPr sz="3300" b="1">
                <a:latin typeface="Open Sans" charset="0"/>
                <a:ea typeface="Open Sans" charset="0"/>
                <a:cs typeface="Open Sans" charset="0"/>
              </a:defRPr>
            </a:lvl4pPr>
            <a:lvl5pPr marL="1270000" indent="0">
              <a:buNone/>
              <a:defRPr sz="3300" b="1">
                <a:latin typeface="Open Sans" charset="0"/>
                <a:ea typeface="Open Sans" charset="0"/>
                <a:cs typeface="Open Sans" charset="0"/>
              </a:defRPr>
            </a:lvl5pPr>
          </a:lstStyle>
          <a:p>
            <a:pPr lvl="0"/>
            <a:r>
              <a:rPr lang="en-US"/>
              <a:t>Short Header</a:t>
            </a:r>
          </a:p>
        </p:txBody>
      </p:sp>
      <p:pic>
        <p:nvPicPr>
          <p:cNvPr id="15" name="Scrum Inc_CMYK.pdf" descr="Scrum Inc_CMYK.pdf">
            <a:extLst>
              <a:ext uri="{FF2B5EF4-FFF2-40B4-BE49-F238E27FC236}">
                <a16:creationId xmlns:a16="http://schemas.microsoft.com/office/drawing/2014/main" id="{2EA30E13-F476-4C4A-9F2C-26E16093755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826769" y="6475098"/>
            <a:ext cx="1111015" cy="193511"/>
          </a:xfrm>
          <a:prstGeom prst="rect">
            <a:avLst/>
          </a:prstGeom>
          <a:ln w="12700">
            <a:miter lim="400000"/>
          </a:ln>
        </p:spPr>
      </p:pic>
      <p:sp>
        <p:nvSpPr>
          <p:cNvPr id="12" name="Slide Number">
            <a:extLst>
              <a:ext uri="{FF2B5EF4-FFF2-40B4-BE49-F238E27FC236}">
                <a16:creationId xmlns:a16="http://schemas.microsoft.com/office/drawing/2014/main" id="{1C883696-C597-8B4F-8992-D7627561EE95}"/>
              </a:ext>
            </a:extLst>
          </p:cNvPr>
          <p:cNvSpPr txBox="1">
            <a:spLocks noGrp="1"/>
          </p:cNvSpPr>
          <p:nvPr>
            <p:ph type="sldNum" sz="quarter" idx="2"/>
          </p:nvPr>
        </p:nvSpPr>
        <p:spPr>
          <a:xfrm>
            <a:off x="5815867" y="6475098"/>
            <a:ext cx="267702" cy="287258"/>
          </a:xfrm>
          <a:prstGeom prst="rect">
            <a:avLst/>
          </a:prstGeo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1012467589"/>
      </p:ext>
    </p:extLst>
  </p:cSld>
  <p:clrMapOvr>
    <a:masterClrMapping/>
  </p:clrMapOvr>
  <p:transition spd="med"/>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1_Quote/Question">
    <p:spTree>
      <p:nvGrpSpPr>
        <p:cNvPr id="1" name=""/>
        <p:cNvGrpSpPr/>
        <p:nvPr/>
      </p:nvGrpSpPr>
      <p:grpSpPr>
        <a:xfrm>
          <a:off x="0" y="0"/>
          <a:ext cx="0" cy="0"/>
          <a:chOff x="0" y="0"/>
          <a:chExt cx="0" cy="0"/>
        </a:xfrm>
      </p:grpSpPr>
      <p:sp>
        <p:nvSpPr>
          <p:cNvPr id="6" name="Picture Placeholder 5"/>
          <p:cNvSpPr>
            <a:spLocks noGrp="1"/>
          </p:cNvSpPr>
          <p:nvPr>
            <p:ph type="pic" sz="quarter" idx="12"/>
          </p:nvPr>
        </p:nvSpPr>
        <p:spPr>
          <a:xfrm>
            <a:off x="0" y="0"/>
            <a:ext cx="12192000" cy="6858000"/>
          </a:xfrm>
        </p:spPr>
        <p:txBody>
          <a:bodyPr/>
          <a:lstStyle>
            <a:lvl1pPr>
              <a:defRPr b="0" i="0"/>
            </a:lvl1pPr>
          </a:lstStyle>
          <a:p>
            <a:r>
              <a:rPr lang="en-US"/>
              <a:t>Click icon to add picture</a:t>
            </a:r>
          </a:p>
        </p:txBody>
      </p:sp>
      <p:sp>
        <p:nvSpPr>
          <p:cNvPr id="5" name="Rectangle 4"/>
          <p:cNvSpPr/>
          <p:nvPr/>
        </p:nvSpPr>
        <p:spPr>
          <a:xfrm>
            <a:off x="0" y="3305890"/>
            <a:ext cx="12192000" cy="246221"/>
          </a:xfrm>
          <a:prstGeom prst="rect">
            <a:avLst/>
          </a:prstGeom>
          <a:solidFill>
            <a:schemeClr val="tx1">
              <a:alpha val="7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mn-lt"/>
              <a:ea typeface="+mn-ea"/>
              <a:cs typeface="+mn-cs"/>
              <a:sym typeface="Helvetica Neue Medium"/>
            </a:endParaRPr>
          </a:p>
        </p:txBody>
      </p:sp>
      <p:sp>
        <p:nvSpPr>
          <p:cNvPr id="7" name="Text Placeholder 6"/>
          <p:cNvSpPr>
            <a:spLocks noGrp="1"/>
          </p:cNvSpPr>
          <p:nvPr>
            <p:ph type="body" sz="quarter" idx="11" hasCustomPrompt="1"/>
          </p:nvPr>
        </p:nvSpPr>
        <p:spPr>
          <a:xfrm>
            <a:off x="2170509" y="2797572"/>
            <a:ext cx="7844632" cy="1262856"/>
          </a:xfrm>
        </p:spPr>
        <p:txBody>
          <a:bodyPr/>
          <a:lstStyle>
            <a:lvl1pPr marL="0" marR="0" indent="0" algn="ctr" defTabSz="412750" rtl="0" fontAlgn="auto" latinLnBrk="0" hangingPunct="0">
              <a:lnSpc>
                <a:spcPct val="100000"/>
              </a:lnSpc>
              <a:spcBef>
                <a:spcPts val="0"/>
              </a:spcBef>
              <a:spcAft>
                <a:spcPts val="0"/>
              </a:spcAft>
              <a:buClrTx/>
              <a:buSzTx/>
              <a:buFontTx/>
              <a:buNone/>
              <a:tabLst/>
              <a:defRPr sz="2200" b="0" i="0">
                <a:latin typeface="Calibri" panose="020F0502020204030204" pitchFamily="34" charset="0"/>
                <a:cs typeface="Calibri" panose="020F0502020204030204" pitchFamily="34" charset="0"/>
              </a:defRPr>
            </a:lvl1pPr>
          </a:lstStyle>
          <a:p>
            <a:pPr marL="0" marR="0" indent="0" algn="ctr" defTabSz="825500" rtl="0" fontAlgn="auto" latinLnBrk="0" hangingPunct="0">
              <a:lnSpc>
                <a:spcPct val="100000"/>
              </a:lnSpc>
              <a:spcBef>
                <a:spcPts val="0"/>
              </a:spcBef>
              <a:spcAft>
                <a:spcPts val="0"/>
              </a:spcAft>
              <a:buClrTx/>
              <a:buSzTx/>
              <a:buFontTx/>
              <a:buNone/>
              <a:tabLst/>
            </a:pPr>
            <a:r>
              <a:rPr kumimoji="0" lang="en-US" sz="3300" b="1" i="0" u="none" strike="noStrike" cap="none" spc="0" normalizeH="0" baseline="0">
                <a:ln>
                  <a:noFill/>
                </a:ln>
                <a:solidFill>
                  <a:schemeClr val="bg1"/>
                </a:solidFill>
                <a:effectLst/>
                <a:uFillTx/>
                <a:latin typeface="Open Sans" charset="0"/>
                <a:ea typeface="Open Sans" charset="0"/>
                <a:cs typeface="Open Sans" charset="0"/>
                <a:sym typeface="Helvetica Neue"/>
              </a:rPr>
              <a:t>Large Statement, </a:t>
            </a:r>
          </a:p>
          <a:p>
            <a:pPr marL="0" marR="0" indent="0" algn="ctr" defTabSz="825500" rtl="0" fontAlgn="auto" latinLnBrk="0" hangingPunct="0">
              <a:lnSpc>
                <a:spcPct val="100000"/>
              </a:lnSpc>
              <a:spcBef>
                <a:spcPts val="0"/>
              </a:spcBef>
              <a:spcAft>
                <a:spcPts val="0"/>
              </a:spcAft>
              <a:buClrTx/>
              <a:buSzTx/>
              <a:buFontTx/>
              <a:buNone/>
              <a:tabLst/>
            </a:pPr>
            <a:r>
              <a:rPr kumimoji="0" lang="en-US" sz="3300" b="1" i="0" u="none" strike="noStrike" cap="none" spc="0" normalizeH="0" baseline="0">
                <a:ln>
                  <a:noFill/>
                </a:ln>
                <a:solidFill>
                  <a:schemeClr val="bg1"/>
                </a:solidFill>
                <a:effectLst/>
                <a:uFillTx/>
                <a:latin typeface="Open Sans" charset="0"/>
                <a:ea typeface="Open Sans" charset="0"/>
                <a:cs typeface="Open Sans" charset="0"/>
                <a:sym typeface="Helvetica Neue"/>
              </a:rPr>
              <a:t>Question, or Quote</a:t>
            </a:r>
          </a:p>
        </p:txBody>
      </p:sp>
      <p:sp>
        <p:nvSpPr>
          <p:cNvPr id="8" name="TextBox 7"/>
          <p:cNvSpPr txBox="1"/>
          <p:nvPr/>
        </p:nvSpPr>
        <p:spPr>
          <a:xfrm>
            <a:off x="248891" y="6469261"/>
            <a:ext cx="4423719" cy="2051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412750" rtl="0" eaLnBrk="1" fontAlgn="auto" latinLnBrk="0" hangingPunct="0">
              <a:lnSpc>
                <a:spcPct val="100000"/>
              </a:lnSpc>
              <a:spcBef>
                <a:spcPts val="0"/>
              </a:spcBef>
              <a:spcAft>
                <a:spcPts val="0"/>
              </a:spcAft>
              <a:buClrTx/>
              <a:buSzTx/>
              <a:buFontTx/>
              <a:buNone/>
              <a:tabLst/>
              <a:defRPr/>
            </a:pPr>
            <a:r>
              <a:rPr kumimoji="0" lang="en-US" sz="1000" b="0" i="0" u="none" strike="noStrike" cap="none" spc="0" normalizeH="0" baseline="0">
                <a:ln>
                  <a:noFill/>
                </a:ln>
                <a:solidFill>
                  <a:schemeClr val="bg1"/>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Scrum Inc.</a:t>
            </a:r>
            <a:r>
              <a:rPr kumimoji="0" lang="en-US" sz="1000" b="0" i="0" u="none" strike="noStrike" cap="none" spc="0" normalizeH="0" baseline="30000">
                <a:ln>
                  <a:noFill/>
                </a:ln>
                <a:solidFill>
                  <a:schemeClr val="bg1"/>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a:t>
            </a:r>
            <a:r>
              <a:rPr kumimoji="0" lang="en-US" sz="1000" b="0" i="0" u="none" strike="noStrike" cap="none" spc="0" normalizeH="0" baseline="0">
                <a:ln>
                  <a:noFill/>
                </a:ln>
                <a:solidFill>
                  <a:schemeClr val="bg1"/>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1993 </a:t>
            </a:r>
            <a:r>
              <a:rPr kumimoji="0" lang="mr-IN" sz="1000" b="0" i="0" u="none" strike="noStrike" cap="none" spc="0" normalizeH="0" baseline="0">
                <a:ln>
                  <a:noFill/>
                </a:ln>
                <a:solidFill>
                  <a:schemeClr val="bg1"/>
                </a:solidFill>
                <a:effectLst/>
                <a:uFillTx/>
                <a:latin typeface="Calibri" panose="020F0502020204030204" pitchFamily="34" charset="0"/>
                <a:ea typeface="Open Sans" panose="020B0606030504020204" pitchFamily="34" charset="0"/>
                <a:cs typeface="Helvetica Neue"/>
                <a:sym typeface="Helvetica Neue"/>
              </a:rPr>
              <a:t>–</a:t>
            </a:r>
            <a:r>
              <a:rPr kumimoji="0" lang="en-US" sz="1000" b="0" i="0" u="none" strike="noStrike" cap="none" spc="0" normalizeH="0" baseline="0">
                <a:ln>
                  <a:noFill/>
                </a:ln>
                <a:solidFill>
                  <a:schemeClr val="bg1"/>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2021</a:t>
            </a:r>
          </a:p>
        </p:txBody>
      </p:sp>
      <p:pic>
        <p:nvPicPr>
          <p:cNvPr id="9" name="Scrum Inc_CMYK.pdf" descr="Scrum Inc_CMYK.pdf">
            <a:extLst>
              <a:ext uri="{FF2B5EF4-FFF2-40B4-BE49-F238E27FC236}">
                <a16:creationId xmlns:a16="http://schemas.microsoft.com/office/drawing/2014/main" id="{639DE5CE-64CA-D246-BA50-ECED4F77C58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826769" y="6475098"/>
            <a:ext cx="1111015" cy="193511"/>
          </a:xfrm>
          <a:prstGeom prst="rect">
            <a:avLst/>
          </a:prstGeom>
          <a:ln w="12700">
            <a:miter lim="400000"/>
          </a:ln>
        </p:spPr>
      </p:pic>
      <p:sp>
        <p:nvSpPr>
          <p:cNvPr id="10" name="Slide Number">
            <a:extLst>
              <a:ext uri="{FF2B5EF4-FFF2-40B4-BE49-F238E27FC236}">
                <a16:creationId xmlns:a16="http://schemas.microsoft.com/office/drawing/2014/main" id="{679AF3B3-201A-1B4F-B240-1C6A8B94CBCF}"/>
              </a:ext>
            </a:extLst>
          </p:cNvPr>
          <p:cNvSpPr txBox="1">
            <a:spLocks noGrp="1"/>
          </p:cNvSpPr>
          <p:nvPr>
            <p:ph type="sldNum" sz="quarter" idx="2"/>
          </p:nvPr>
        </p:nvSpPr>
        <p:spPr>
          <a:xfrm>
            <a:off x="5815867" y="6475098"/>
            <a:ext cx="267702" cy="287258"/>
          </a:xfrm>
          <a:prstGeom prst="rect">
            <a:avLst/>
          </a:prstGeo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292600517"/>
      </p:ext>
    </p:extLst>
  </p:cSld>
  <p:clrMapOvr>
    <a:masterClrMapping/>
  </p:clrMapOvr>
  <p:transition spd="med"/>
</p:sldLayout>
</file>

<file path=ppt/slideLayouts/slideLayout77.xml><?xml version="1.0" encoding="utf-8"?>
<p:sldLayout xmlns:a="http://schemas.openxmlformats.org/drawingml/2006/main" xmlns:r="http://schemas.openxmlformats.org/officeDocument/2006/relationships" xmlns:p="http://schemas.openxmlformats.org/presentationml/2006/main" type="tx" preserve="1">
  <p:cSld name="Style Guide">
    <p:spTree>
      <p:nvGrpSpPr>
        <p:cNvPr id="1" name=""/>
        <p:cNvGrpSpPr/>
        <p:nvPr/>
      </p:nvGrpSpPr>
      <p:grpSpPr>
        <a:xfrm>
          <a:off x="0" y="0"/>
          <a:ext cx="0" cy="0"/>
          <a:chOff x="0" y="0"/>
          <a:chExt cx="0" cy="0"/>
        </a:xfrm>
      </p:grpSpPr>
      <p:sp>
        <p:nvSpPr>
          <p:cNvPr id="102" name="Rectangle"/>
          <p:cNvSpPr/>
          <p:nvPr/>
        </p:nvSpPr>
        <p:spPr>
          <a:xfrm>
            <a:off x="12048365" y="-4234"/>
            <a:ext cx="156336" cy="6866468"/>
          </a:xfrm>
          <a:prstGeom prst="rect">
            <a:avLst/>
          </a:prstGeom>
          <a:solidFill>
            <a:srgbClr val="CC0000"/>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pic>
        <p:nvPicPr>
          <p:cNvPr id="103" name="Scrum Inc_CMYK.pdf" descr="Scrum Inc_CMYK.pdf"/>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826769" y="6475098"/>
            <a:ext cx="1111015" cy="193511"/>
          </a:xfrm>
          <a:prstGeom prst="rect">
            <a:avLst/>
          </a:prstGeom>
          <a:ln w="12700">
            <a:miter lim="400000"/>
          </a:ln>
        </p:spPr>
      </p:pic>
      <p:sp>
        <p:nvSpPr>
          <p:cNvPr id="104" name="Slide Number"/>
          <p:cNvSpPr txBox="1">
            <a:spLocks noGrp="1"/>
          </p:cNvSpPr>
          <p:nvPr>
            <p:ph type="sldNum" sz="quarter" idx="2"/>
          </p:nvPr>
        </p:nvSpPr>
        <p:spPr>
          <a:prstGeom prst="rect">
            <a:avLst/>
          </a:prstGeom>
        </p:spPr>
        <p:txBody>
          <a:bodyPr/>
          <a:lstStyle/>
          <a:p>
            <a:fld id="{86CB4B4D-7CA3-9044-876B-883B54F8677D}" type="slidenum">
              <a:rPr lang="en-US" smtClean="0"/>
              <a:t>‹#›</a:t>
            </a:fld>
            <a:endParaRPr lang="en-US"/>
          </a:p>
        </p:txBody>
      </p:sp>
      <p:sp>
        <p:nvSpPr>
          <p:cNvPr id="2" name="Rectangle 1"/>
          <p:cNvSpPr/>
          <p:nvPr/>
        </p:nvSpPr>
        <p:spPr>
          <a:xfrm>
            <a:off x="6511537" y="1044209"/>
            <a:ext cx="817124" cy="246221"/>
          </a:xfrm>
          <a:prstGeom prst="rect">
            <a:avLst/>
          </a:prstGeom>
          <a:solidFill>
            <a:srgbClr val="CC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mn-lt"/>
              <a:ea typeface="+mn-ea"/>
              <a:cs typeface="+mn-cs"/>
              <a:sym typeface="Helvetica Neue Medium"/>
            </a:endParaRPr>
          </a:p>
        </p:txBody>
      </p:sp>
      <p:sp>
        <p:nvSpPr>
          <p:cNvPr id="7" name="Rectangle 6"/>
          <p:cNvSpPr/>
          <p:nvPr/>
        </p:nvSpPr>
        <p:spPr>
          <a:xfrm>
            <a:off x="7878274" y="1044209"/>
            <a:ext cx="817124" cy="246221"/>
          </a:xfrm>
          <a:prstGeom prst="rect">
            <a:avLst/>
          </a:prstGeom>
          <a:solidFill>
            <a:schemeClr val="tx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mn-lt"/>
              <a:ea typeface="+mn-ea"/>
              <a:cs typeface="+mn-cs"/>
              <a:sym typeface="Helvetica Neue Medium"/>
            </a:endParaRPr>
          </a:p>
        </p:txBody>
      </p:sp>
      <p:sp>
        <p:nvSpPr>
          <p:cNvPr id="8" name="Rectangle 7"/>
          <p:cNvSpPr/>
          <p:nvPr/>
        </p:nvSpPr>
        <p:spPr>
          <a:xfrm>
            <a:off x="9245010" y="1044209"/>
            <a:ext cx="817124" cy="246221"/>
          </a:xfrm>
          <a:prstGeom prst="rect">
            <a:avLst/>
          </a:prstGeom>
          <a:solidFill>
            <a:srgbClr val="4C4C4C"/>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mn-lt"/>
              <a:ea typeface="+mn-ea"/>
              <a:cs typeface="+mn-cs"/>
              <a:sym typeface="Helvetica Neue Medium"/>
            </a:endParaRPr>
          </a:p>
        </p:txBody>
      </p:sp>
      <p:sp>
        <p:nvSpPr>
          <p:cNvPr id="3" name="TextBox 2"/>
          <p:cNvSpPr txBox="1"/>
          <p:nvPr/>
        </p:nvSpPr>
        <p:spPr>
          <a:xfrm>
            <a:off x="6511537" y="1685264"/>
            <a:ext cx="817125" cy="1897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r>
              <a:rPr kumimoji="0" lang="en-US" sz="900" b="0" i="0" u="none" strike="noStrike" cap="none" spc="0" normalizeH="0" baseline="0">
                <a:ln>
                  <a:noFill/>
                </a:ln>
                <a:solidFill>
                  <a:srgbClr val="000000"/>
                </a:solidFill>
                <a:effectLst/>
                <a:uFillTx/>
                <a:latin typeface="Calibri" panose="020F0502020204030204" pitchFamily="34" charset="0"/>
                <a:ea typeface="Open Sans" charset="0"/>
                <a:cs typeface="Calibri" panose="020F0502020204030204" pitchFamily="34" charset="0"/>
                <a:sym typeface="Helvetica Neue"/>
              </a:rPr>
              <a:t>#cc0000</a:t>
            </a:r>
          </a:p>
        </p:txBody>
      </p:sp>
      <p:sp>
        <p:nvSpPr>
          <p:cNvPr id="10" name="TextBox 9"/>
          <p:cNvSpPr txBox="1"/>
          <p:nvPr/>
        </p:nvSpPr>
        <p:spPr>
          <a:xfrm>
            <a:off x="7882789" y="1685264"/>
            <a:ext cx="817125" cy="1897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r>
              <a:rPr kumimoji="0" lang="en-US" sz="900" b="0" i="0" u="none" strike="noStrike" cap="none" spc="0" normalizeH="0" baseline="0">
                <a:ln>
                  <a:noFill/>
                </a:ln>
                <a:solidFill>
                  <a:srgbClr val="000000"/>
                </a:solidFill>
                <a:effectLst/>
                <a:uFillTx/>
                <a:latin typeface="Calibri" panose="020F0502020204030204" pitchFamily="34" charset="0"/>
                <a:ea typeface="Open Sans" charset="0"/>
                <a:cs typeface="Calibri" panose="020F0502020204030204" pitchFamily="34" charset="0"/>
                <a:sym typeface="Helvetica Neue"/>
              </a:rPr>
              <a:t>#000000</a:t>
            </a:r>
          </a:p>
        </p:txBody>
      </p:sp>
      <p:sp>
        <p:nvSpPr>
          <p:cNvPr id="11" name="TextBox 10"/>
          <p:cNvSpPr txBox="1"/>
          <p:nvPr/>
        </p:nvSpPr>
        <p:spPr>
          <a:xfrm>
            <a:off x="9245008" y="1685264"/>
            <a:ext cx="817125" cy="1897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r>
              <a:rPr kumimoji="0" lang="en-US" sz="900" b="0" i="0" u="none" strike="noStrike" cap="none" spc="0" normalizeH="0" baseline="0">
                <a:ln>
                  <a:noFill/>
                </a:ln>
                <a:solidFill>
                  <a:srgbClr val="000000"/>
                </a:solidFill>
                <a:effectLst/>
                <a:uFillTx/>
                <a:latin typeface="Calibri" panose="020F0502020204030204" pitchFamily="34" charset="0"/>
                <a:ea typeface="Open Sans" charset="0"/>
                <a:cs typeface="Calibri" panose="020F0502020204030204" pitchFamily="34" charset="0"/>
                <a:sym typeface="Helvetica Neue"/>
              </a:rPr>
              <a:t>#4c4c4c</a:t>
            </a:r>
          </a:p>
        </p:txBody>
      </p:sp>
      <p:sp>
        <p:nvSpPr>
          <p:cNvPr id="4" name="TextBox 3"/>
          <p:cNvSpPr txBox="1"/>
          <p:nvPr/>
        </p:nvSpPr>
        <p:spPr>
          <a:xfrm>
            <a:off x="1001950" y="635792"/>
            <a:ext cx="3258809" cy="3590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41275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a:ln>
                  <a:noFill/>
                </a:ln>
                <a:solidFill>
                  <a:srgbClr val="000000"/>
                </a:solidFill>
                <a:effectLst/>
                <a:uFillTx/>
                <a:latin typeface="Calibri" panose="020F0502020204030204" pitchFamily="34" charset="0"/>
                <a:ea typeface="Open Sans" charset="0"/>
                <a:cs typeface="Calibri" panose="020F0502020204030204" pitchFamily="34" charset="0"/>
                <a:sym typeface="Helvetica Neue"/>
              </a:rPr>
              <a:t>Fonts</a:t>
            </a:r>
          </a:p>
        </p:txBody>
      </p:sp>
      <p:sp>
        <p:nvSpPr>
          <p:cNvPr id="13" name="TextBox 12"/>
          <p:cNvSpPr txBox="1"/>
          <p:nvPr/>
        </p:nvSpPr>
        <p:spPr>
          <a:xfrm>
            <a:off x="1001949" y="1167319"/>
            <a:ext cx="3754877" cy="243541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t" anchorCtr="0">
            <a:noAutofit/>
          </a:bodyPr>
          <a:lstStyle/>
          <a:p>
            <a:pPr marL="0" marR="0" indent="0" algn="l" defTabSz="412750" rtl="0" fontAlgn="auto" latinLnBrk="0" hangingPunct="0">
              <a:lnSpc>
                <a:spcPct val="100000"/>
              </a:lnSpc>
              <a:spcBef>
                <a:spcPts val="0"/>
              </a:spcBef>
              <a:spcAft>
                <a:spcPts val="0"/>
              </a:spcAft>
              <a:buClrTx/>
              <a:buSzTx/>
              <a:buFontTx/>
              <a:buNone/>
              <a:tabLst/>
            </a:pPr>
            <a:r>
              <a:rPr kumimoji="0" lang="en-US" sz="1600" b="0" i="0" u="none" strike="noStrike" cap="none" spc="0" normalizeH="0" baseline="0">
                <a:ln>
                  <a:noFill/>
                </a:ln>
                <a:solidFill>
                  <a:srgbClr val="000000"/>
                </a:solidFill>
                <a:effectLst/>
                <a:uFillTx/>
                <a:latin typeface="Calibri" panose="020F0502020204030204" pitchFamily="34" charset="0"/>
                <a:ea typeface="Open Sans" charset="0"/>
                <a:cs typeface="Calibri" panose="020F0502020204030204" pitchFamily="34" charset="0"/>
                <a:sym typeface="Helvetica Neue"/>
              </a:rPr>
              <a:t>Open Sans Bold – Headers</a:t>
            </a:r>
          </a:p>
          <a:p>
            <a:pPr marL="0" marR="0" indent="0" algn="l"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000000"/>
              </a:solidFill>
              <a:effectLst/>
              <a:uFillTx/>
              <a:latin typeface="Calibri" panose="020F0502020204030204" pitchFamily="34" charset="0"/>
              <a:ea typeface="Open Sans" charset="0"/>
              <a:cs typeface="Calibri" panose="020F0502020204030204" pitchFamily="34" charset="0"/>
              <a:sym typeface="Helvetica Neue"/>
            </a:endParaRPr>
          </a:p>
          <a:p>
            <a:pPr marL="0" marR="0" indent="0" algn="l" defTabSz="412750" rtl="0" fontAlgn="auto" latinLnBrk="0" hangingPunct="0">
              <a:lnSpc>
                <a:spcPct val="100000"/>
              </a:lnSpc>
              <a:spcBef>
                <a:spcPts val="0"/>
              </a:spcBef>
              <a:spcAft>
                <a:spcPts val="0"/>
              </a:spcAft>
              <a:buClrTx/>
              <a:buSzTx/>
              <a:buFontTx/>
              <a:buNone/>
              <a:tabLst/>
            </a:pPr>
            <a:r>
              <a:rPr kumimoji="0" lang="en-US" sz="1600" b="1" i="0" u="none" strike="noStrike" cap="none" spc="0" normalizeH="0" baseline="0">
                <a:ln>
                  <a:noFill/>
                </a:ln>
                <a:solidFill>
                  <a:srgbClr val="000000"/>
                </a:solidFill>
                <a:effectLst/>
                <a:uFillTx/>
                <a:latin typeface="Open Sans SemiBold" charset="0"/>
                <a:ea typeface="Open Sans SemiBold" charset="0"/>
                <a:cs typeface="Open Sans SemiBold" charset="0"/>
                <a:sym typeface="Helvetica Neue"/>
              </a:rPr>
              <a:t>Open Sans Semi Bold - Emphasis</a:t>
            </a:r>
          </a:p>
          <a:p>
            <a:pPr marL="0" marR="0" indent="0" algn="l"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000000"/>
              </a:solidFill>
              <a:effectLst/>
              <a:uFillTx/>
              <a:latin typeface="Calibri" panose="020F0502020204030204" pitchFamily="34" charset="0"/>
              <a:ea typeface="Open Sans" charset="0"/>
              <a:cs typeface="Calibri" panose="020F0502020204030204" pitchFamily="34" charset="0"/>
              <a:sym typeface="Helvetica Neue"/>
            </a:endParaRPr>
          </a:p>
          <a:p>
            <a:pPr marL="0" marR="0" indent="0" algn="l" defTabSz="412750" rtl="0" fontAlgn="auto" latinLnBrk="0" hangingPunct="0">
              <a:lnSpc>
                <a:spcPct val="100000"/>
              </a:lnSpc>
              <a:spcBef>
                <a:spcPts val="0"/>
              </a:spcBef>
              <a:spcAft>
                <a:spcPts val="0"/>
              </a:spcAft>
              <a:buClrTx/>
              <a:buSzTx/>
              <a:buFontTx/>
              <a:buNone/>
              <a:tabLst/>
            </a:pPr>
            <a:r>
              <a:rPr kumimoji="0" lang="en-US" sz="1600" b="0" i="0" u="none" strike="noStrike" cap="none" spc="0" normalizeH="0" baseline="0">
                <a:ln>
                  <a:noFill/>
                </a:ln>
                <a:solidFill>
                  <a:srgbClr val="000000"/>
                </a:solidFill>
                <a:effectLst/>
                <a:uFillTx/>
                <a:latin typeface="Calibri" panose="020F0502020204030204" pitchFamily="34" charset="0"/>
                <a:ea typeface="Open Sans" charset="0"/>
                <a:cs typeface="Calibri" panose="020F0502020204030204" pitchFamily="34" charset="0"/>
                <a:sym typeface="Helvetica Neue"/>
              </a:rPr>
              <a:t>Open Sans – Body Copy</a:t>
            </a:r>
          </a:p>
          <a:p>
            <a:pPr marL="0" marR="0" indent="0" algn="l"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000000"/>
              </a:solidFill>
              <a:effectLst/>
              <a:uFillTx/>
              <a:latin typeface="Calibri" panose="020F0502020204030204" pitchFamily="34" charset="0"/>
              <a:ea typeface="Open Sans" charset="0"/>
              <a:cs typeface="Calibri" panose="020F0502020204030204" pitchFamily="34" charset="0"/>
              <a:sym typeface="Helvetica Neue"/>
            </a:endParaRPr>
          </a:p>
        </p:txBody>
      </p:sp>
      <p:sp>
        <p:nvSpPr>
          <p:cNvPr id="5" name="TextBox 4"/>
          <p:cNvSpPr txBox="1"/>
          <p:nvPr/>
        </p:nvSpPr>
        <p:spPr>
          <a:xfrm>
            <a:off x="1001949" y="4317849"/>
            <a:ext cx="5509588" cy="14362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t" anchorCtr="0">
            <a:noAutofit/>
          </a:bodyPr>
          <a:lstStyle/>
          <a:p>
            <a:pPr marL="0" marR="0" indent="0" algn="l" defTabSz="412750" rtl="0" fontAlgn="auto" latinLnBrk="0" hangingPunct="0">
              <a:lnSpc>
                <a:spcPct val="100000"/>
              </a:lnSpc>
              <a:spcBef>
                <a:spcPts val="0"/>
              </a:spcBef>
              <a:spcAft>
                <a:spcPts val="0"/>
              </a:spcAft>
              <a:buClrTx/>
              <a:buSzTx/>
              <a:buFontTx/>
              <a:buNone/>
              <a:tabLst/>
            </a:pPr>
            <a:r>
              <a:rPr kumimoji="0" lang="en-US" sz="1500" b="0" i="0" u="none" strike="noStrike" cap="none" spc="0" normalizeH="0" baseline="0">
                <a:ln>
                  <a:noFill/>
                </a:ln>
                <a:solidFill>
                  <a:srgbClr val="000000"/>
                </a:solidFill>
                <a:effectLst/>
                <a:uFillTx/>
                <a:latin typeface="Calibri" panose="020F0502020204030204" pitchFamily="34" charset="0"/>
                <a:ea typeface="Open Sans" charset="0"/>
                <a:cs typeface="Calibri" panose="020F0502020204030204" pitchFamily="34" charset="0"/>
                <a:sym typeface="Helvetica Neue"/>
              </a:rPr>
              <a:t>To prevent text box from auto-sizing and changing font size:</a:t>
            </a:r>
          </a:p>
          <a:p>
            <a:pPr marL="0" marR="0" indent="0" algn="l" defTabSz="412750" rtl="0" fontAlgn="auto" latinLnBrk="0" hangingPunct="0">
              <a:lnSpc>
                <a:spcPct val="100000"/>
              </a:lnSpc>
              <a:spcBef>
                <a:spcPts val="0"/>
              </a:spcBef>
              <a:spcAft>
                <a:spcPts val="0"/>
              </a:spcAft>
              <a:buClrTx/>
              <a:buSzTx/>
              <a:buFontTx/>
              <a:buNone/>
              <a:tabLst/>
            </a:pPr>
            <a:endParaRPr kumimoji="0" lang="en-US" sz="1500" b="0" i="0" u="none" strike="noStrike" cap="none" spc="0" normalizeH="0" baseline="0">
              <a:ln>
                <a:noFill/>
              </a:ln>
              <a:solidFill>
                <a:srgbClr val="000000"/>
              </a:solidFill>
              <a:effectLst/>
              <a:uFillTx/>
              <a:latin typeface="Calibri" panose="020F0502020204030204" pitchFamily="34" charset="0"/>
              <a:ea typeface="Open Sans" charset="0"/>
              <a:cs typeface="Calibri" panose="020F0502020204030204" pitchFamily="34" charset="0"/>
              <a:sym typeface="Helvetica Neue"/>
            </a:endParaRPr>
          </a:p>
          <a:p>
            <a:pPr marL="257175" marR="0" indent="-257175" algn="l" defTabSz="412750" rtl="0" fontAlgn="auto" latinLnBrk="0" hangingPunct="0">
              <a:lnSpc>
                <a:spcPct val="100000"/>
              </a:lnSpc>
              <a:spcBef>
                <a:spcPts val="0"/>
              </a:spcBef>
              <a:spcAft>
                <a:spcPts val="0"/>
              </a:spcAft>
              <a:buClrTx/>
              <a:buSzTx/>
              <a:buFontTx/>
              <a:buAutoNum type="arabicPeriod"/>
              <a:tabLst/>
            </a:pPr>
            <a:r>
              <a:rPr kumimoji="0" lang="en-US" sz="1500" b="0" i="0" u="none" strike="noStrike" cap="none" spc="0" normalizeH="0" baseline="0">
                <a:ln>
                  <a:noFill/>
                </a:ln>
                <a:solidFill>
                  <a:srgbClr val="000000"/>
                </a:solidFill>
                <a:effectLst/>
                <a:uFillTx/>
                <a:latin typeface="Calibri" panose="020F0502020204030204" pitchFamily="34" charset="0"/>
                <a:ea typeface="Open Sans" charset="0"/>
                <a:cs typeface="Calibri" panose="020F0502020204030204" pitchFamily="34" charset="0"/>
                <a:sym typeface="Helvetica Neue"/>
              </a:rPr>
              <a:t>Click Text Box</a:t>
            </a:r>
          </a:p>
          <a:p>
            <a:pPr marL="257175" marR="0" indent="-257175" algn="l" defTabSz="412750" rtl="0" fontAlgn="auto" latinLnBrk="0" hangingPunct="0">
              <a:lnSpc>
                <a:spcPct val="100000"/>
              </a:lnSpc>
              <a:spcBef>
                <a:spcPts val="0"/>
              </a:spcBef>
              <a:spcAft>
                <a:spcPts val="0"/>
              </a:spcAft>
              <a:buClrTx/>
              <a:buSzTx/>
              <a:buFontTx/>
              <a:buAutoNum type="arabicPeriod"/>
              <a:tabLst/>
            </a:pPr>
            <a:r>
              <a:rPr kumimoji="0" lang="en-US" sz="1500" b="0" i="0" u="none" strike="noStrike" cap="none" spc="0" normalizeH="0" baseline="0">
                <a:ln>
                  <a:noFill/>
                </a:ln>
                <a:solidFill>
                  <a:srgbClr val="000000"/>
                </a:solidFill>
                <a:effectLst/>
                <a:uFillTx/>
                <a:latin typeface="Calibri" panose="020F0502020204030204" pitchFamily="34" charset="0"/>
                <a:ea typeface="Open Sans" charset="0"/>
                <a:cs typeface="Calibri" panose="020F0502020204030204" pitchFamily="34" charset="0"/>
                <a:sym typeface="Helvetica Neue"/>
              </a:rPr>
              <a:t>Format</a:t>
            </a:r>
            <a:r>
              <a:rPr kumimoji="0" lang="mr-IN" sz="1500" b="0" i="0" u="none" strike="noStrike" cap="none" spc="0" normalizeH="0" baseline="0">
                <a:ln>
                  <a:noFill/>
                </a:ln>
                <a:solidFill>
                  <a:srgbClr val="000000"/>
                </a:solidFill>
                <a:effectLst/>
                <a:uFillTx/>
                <a:latin typeface="Calibri" panose="020F0502020204030204" pitchFamily="34" charset="0"/>
                <a:ea typeface="Open Sans" charset="0"/>
                <a:cs typeface="Open Sans" charset="0"/>
                <a:sym typeface="Helvetica Neue"/>
              </a:rPr>
              <a:t>…</a:t>
            </a:r>
            <a:r>
              <a:rPr kumimoji="0" lang="en-US" sz="1500" b="0" i="0" u="none" strike="noStrike" cap="none" spc="0" normalizeH="0" baseline="0">
                <a:ln>
                  <a:noFill/>
                </a:ln>
                <a:solidFill>
                  <a:srgbClr val="000000"/>
                </a:solidFill>
                <a:effectLst/>
                <a:uFillTx/>
                <a:latin typeface="Calibri" panose="020F0502020204030204" pitchFamily="34" charset="0"/>
                <a:ea typeface="Open Sans" charset="0"/>
                <a:cs typeface="Calibri" panose="020F0502020204030204" pitchFamily="34" charset="0"/>
                <a:sym typeface="Helvetica Neue"/>
              </a:rPr>
              <a:t> More Options</a:t>
            </a:r>
          </a:p>
          <a:p>
            <a:pPr marL="257175" marR="0" indent="-257175" algn="l" defTabSz="412750" rtl="0" fontAlgn="auto" latinLnBrk="0" hangingPunct="0">
              <a:lnSpc>
                <a:spcPct val="100000"/>
              </a:lnSpc>
              <a:spcBef>
                <a:spcPts val="0"/>
              </a:spcBef>
              <a:spcAft>
                <a:spcPts val="0"/>
              </a:spcAft>
              <a:buClrTx/>
              <a:buSzTx/>
              <a:buFontTx/>
              <a:buAutoNum type="arabicPeriod"/>
              <a:tabLst/>
            </a:pPr>
            <a:r>
              <a:rPr kumimoji="0" lang="en-US" sz="1500" b="0" i="0" u="none" strike="noStrike" cap="none" spc="0" normalizeH="0" baseline="0">
                <a:ln>
                  <a:noFill/>
                </a:ln>
                <a:solidFill>
                  <a:srgbClr val="000000"/>
                </a:solidFill>
                <a:effectLst/>
                <a:uFillTx/>
                <a:latin typeface="Calibri" panose="020F0502020204030204" pitchFamily="34" charset="0"/>
                <a:ea typeface="Open Sans" charset="0"/>
                <a:cs typeface="Calibri" panose="020F0502020204030204" pitchFamily="34" charset="0"/>
                <a:sym typeface="Helvetica Neue"/>
              </a:rPr>
              <a:t>Vertical Alignment: Top or Middle</a:t>
            </a:r>
          </a:p>
          <a:p>
            <a:pPr marL="257175" marR="0" indent="-257175" algn="l" defTabSz="412750" rtl="0" fontAlgn="auto" latinLnBrk="0" hangingPunct="0">
              <a:lnSpc>
                <a:spcPct val="100000"/>
              </a:lnSpc>
              <a:spcBef>
                <a:spcPts val="0"/>
              </a:spcBef>
              <a:spcAft>
                <a:spcPts val="0"/>
              </a:spcAft>
              <a:buClrTx/>
              <a:buSzTx/>
              <a:buFontTx/>
              <a:buAutoNum type="arabicPeriod"/>
              <a:tabLst/>
            </a:pPr>
            <a:r>
              <a:rPr kumimoji="0" lang="en-US" sz="1500" b="0" i="0" u="none" strike="noStrike" cap="none" spc="0" normalizeH="0" baseline="0">
                <a:ln>
                  <a:noFill/>
                </a:ln>
                <a:solidFill>
                  <a:srgbClr val="000000"/>
                </a:solidFill>
                <a:effectLst/>
                <a:uFillTx/>
                <a:latin typeface="Calibri" panose="020F0502020204030204" pitchFamily="34" charset="0"/>
                <a:ea typeface="Open Sans" charset="0"/>
                <a:cs typeface="Calibri" panose="020F0502020204030204" pitchFamily="34" charset="0"/>
                <a:sym typeface="Helvetica Neue"/>
              </a:rPr>
              <a:t>Do Not AutoFit</a:t>
            </a:r>
          </a:p>
          <a:p>
            <a:pPr marL="257175" marR="0" indent="-257175" algn="l" defTabSz="412750" rtl="0" fontAlgn="auto" latinLnBrk="0" hangingPunct="0">
              <a:lnSpc>
                <a:spcPct val="100000"/>
              </a:lnSpc>
              <a:spcBef>
                <a:spcPts val="0"/>
              </a:spcBef>
              <a:spcAft>
                <a:spcPts val="0"/>
              </a:spcAft>
              <a:buClrTx/>
              <a:buSzTx/>
              <a:buFontTx/>
              <a:buAutoNum type="arabicPeriod"/>
              <a:tabLst/>
            </a:pPr>
            <a:endParaRPr kumimoji="0" lang="en-US" sz="1500" b="0" i="0" u="none" strike="noStrike" cap="none" spc="0" normalizeH="0" baseline="0">
              <a:ln>
                <a:noFill/>
              </a:ln>
              <a:solidFill>
                <a:srgbClr val="000000"/>
              </a:solidFill>
              <a:effectLst/>
              <a:uFillTx/>
              <a:latin typeface="Calibri" panose="020F0502020204030204" pitchFamily="34" charset="0"/>
              <a:ea typeface="Open Sans" charset="0"/>
              <a:cs typeface="Calibri" panose="020F0502020204030204" pitchFamily="34" charset="0"/>
              <a:sym typeface="Helvetica Neue"/>
            </a:endParaRPr>
          </a:p>
        </p:txBody>
      </p:sp>
      <p:sp>
        <p:nvSpPr>
          <p:cNvPr id="16" name="TextBox 15"/>
          <p:cNvSpPr txBox="1"/>
          <p:nvPr/>
        </p:nvSpPr>
        <p:spPr>
          <a:xfrm>
            <a:off x="6920099" y="4317849"/>
            <a:ext cx="4561550" cy="235076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t" anchorCtr="0">
            <a:noAutofit/>
          </a:bodyPr>
          <a:lstStyle/>
          <a:p>
            <a:pPr marL="0" marR="0" indent="0" algn="l" defTabSz="412750" rtl="0" fontAlgn="auto" latinLnBrk="0" hangingPunct="0">
              <a:lnSpc>
                <a:spcPct val="100000"/>
              </a:lnSpc>
              <a:spcBef>
                <a:spcPts val="0"/>
              </a:spcBef>
              <a:spcAft>
                <a:spcPts val="0"/>
              </a:spcAft>
              <a:buClrTx/>
              <a:buSzTx/>
              <a:buFontTx/>
              <a:buNone/>
              <a:tabLst/>
            </a:pPr>
            <a:r>
              <a:rPr kumimoji="0" lang="en-US" sz="1500" b="0" i="0" u="none" strike="noStrike" cap="none" spc="0" normalizeH="0" baseline="0">
                <a:ln>
                  <a:noFill/>
                </a:ln>
                <a:solidFill>
                  <a:srgbClr val="000000"/>
                </a:solidFill>
                <a:effectLst/>
                <a:uFillTx/>
                <a:latin typeface="Calibri" panose="020F0502020204030204" pitchFamily="34" charset="0"/>
                <a:ea typeface="Open Sans" charset="0"/>
                <a:cs typeface="Calibri" panose="020F0502020204030204" pitchFamily="34" charset="0"/>
                <a:sym typeface="Helvetica Neue"/>
              </a:rPr>
              <a:t>To download Open Sans: </a:t>
            </a:r>
          </a:p>
          <a:p>
            <a:pPr marL="0" marR="0" indent="0" algn="l" defTabSz="412750" rtl="0" fontAlgn="auto" latinLnBrk="0" hangingPunct="0">
              <a:lnSpc>
                <a:spcPct val="100000"/>
              </a:lnSpc>
              <a:spcBef>
                <a:spcPts val="0"/>
              </a:spcBef>
              <a:spcAft>
                <a:spcPts val="0"/>
              </a:spcAft>
              <a:buClrTx/>
              <a:buSzTx/>
              <a:buFontTx/>
              <a:buNone/>
              <a:tabLst/>
            </a:pPr>
            <a:r>
              <a:rPr kumimoji="0" lang="en-US" sz="1500" b="0" i="0" u="none" strike="noStrike" cap="none" spc="0" normalizeH="0" baseline="0">
                <a:ln>
                  <a:noFill/>
                </a:ln>
                <a:solidFill>
                  <a:srgbClr val="000000"/>
                </a:solidFill>
                <a:effectLst/>
                <a:uFillTx/>
                <a:latin typeface="Calibri" panose="020F0502020204030204" pitchFamily="34" charset="0"/>
                <a:ea typeface="Open Sans" charset="0"/>
                <a:cs typeface="Calibri" panose="020F0502020204030204" pitchFamily="34" charset="0"/>
                <a:sym typeface="Helvetica Neue"/>
                <a:hlinkClick r:id="rId3"/>
              </a:rPr>
              <a:t>https://drive.google.com/open?id=12Fs7zbIlM1lLYmbi86yv9EruIZG5xZDr</a:t>
            </a:r>
            <a:endParaRPr kumimoji="0" lang="en-US" sz="1500" b="0" i="0" u="none" strike="noStrike" cap="none" spc="0" normalizeH="0" baseline="0">
              <a:ln>
                <a:noFill/>
              </a:ln>
              <a:solidFill>
                <a:srgbClr val="000000"/>
              </a:solidFill>
              <a:effectLst/>
              <a:uFillTx/>
              <a:latin typeface="Calibri" panose="020F0502020204030204" pitchFamily="34" charset="0"/>
              <a:ea typeface="Open Sans" charset="0"/>
              <a:cs typeface="Calibri" panose="020F0502020204030204" pitchFamily="34" charset="0"/>
              <a:sym typeface="Helvetica Neue"/>
            </a:endParaRPr>
          </a:p>
          <a:p>
            <a:pPr marL="0" marR="0" indent="0" algn="l" defTabSz="412750" rtl="0" fontAlgn="auto" latinLnBrk="0" hangingPunct="0">
              <a:lnSpc>
                <a:spcPct val="100000"/>
              </a:lnSpc>
              <a:spcBef>
                <a:spcPts val="0"/>
              </a:spcBef>
              <a:spcAft>
                <a:spcPts val="0"/>
              </a:spcAft>
              <a:buClrTx/>
              <a:buSzTx/>
              <a:buFontTx/>
              <a:buNone/>
              <a:tabLst/>
            </a:pPr>
            <a:endParaRPr kumimoji="0" lang="en-US" sz="1500" b="0" i="0" u="none" strike="noStrike" cap="none" spc="0" normalizeH="0" baseline="0">
              <a:ln>
                <a:noFill/>
              </a:ln>
              <a:solidFill>
                <a:srgbClr val="000000"/>
              </a:solidFill>
              <a:effectLst/>
              <a:uFillTx/>
              <a:latin typeface="Calibri" panose="020F0502020204030204" pitchFamily="34" charset="0"/>
              <a:ea typeface="Open Sans" charset="0"/>
              <a:cs typeface="Calibri" panose="020F0502020204030204" pitchFamily="34" charset="0"/>
              <a:sym typeface="Helvetica Neue"/>
            </a:endParaRPr>
          </a:p>
          <a:p>
            <a:pPr marL="0" marR="0" indent="0" algn="l" defTabSz="412750" rtl="0" fontAlgn="auto" latinLnBrk="0" hangingPunct="0">
              <a:lnSpc>
                <a:spcPct val="100000"/>
              </a:lnSpc>
              <a:spcBef>
                <a:spcPts val="0"/>
              </a:spcBef>
              <a:spcAft>
                <a:spcPts val="0"/>
              </a:spcAft>
              <a:buClrTx/>
              <a:buSzTx/>
              <a:buFontTx/>
              <a:buNone/>
              <a:tabLst/>
            </a:pPr>
            <a:r>
              <a:rPr kumimoji="0" lang="en-US" sz="1500" b="0" i="0" u="none" strike="noStrike" cap="none" spc="0" normalizeH="0" baseline="0">
                <a:ln>
                  <a:noFill/>
                </a:ln>
                <a:solidFill>
                  <a:srgbClr val="000000"/>
                </a:solidFill>
                <a:effectLst/>
                <a:uFillTx/>
                <a:latin typeface="Calibri" panose="020F0502020204030204" pitchFamily="34" charset="0"/>
                <a:ea typeface="Open Sans" charset="0"/>
                <a:cs typeface="Calibri" panose="020F0502020204030204" pitchFamily="34" charset="0"/>
                <a:sym typeface="Helvetica Neue"/>
              </a:rPr>
              <a:t>HBR on basic slide design:</a:t>
            </a:r>
          </a:p>
          <a:p>
            <a:pPr marL="0" marR="0" indent="0" algn="l" defTabSz="412750" rtl="0" fontAlgn="auto" latinLnBrk="0" hangingPunct="0">
              <a:lnSpc>
                <a:spcPct val="100000"/>
              </a:lnSpc>
              <a:spcBef>
                <a:spcPts val="0"/>
              </a:spcBef>
              <a:spcAft>
                <a:spcPts val="0"/>
              </a:spcAft>
              <a:buClrTx/>
              <a:buSzTx/>
              <a:buFontTx/>
              <a:buNone/>
              <a:tabLst/>
            </a:pPr>
            <a:r>
              <a:rPr lang="en-US" sz="900" b="0" i="0">
                <a:latin typeface="Calibri" panose="020F0502020204030204" pitchFamily="34" charset="0"/>
                <a:ea typeface="Open Sans" panose="020B0606030504020204" pitchFamily="34" charset="0"/>
                <a:cs typeface="Calibri" panose="020F0502020204030204" pitchFamily="34" charset="0"/>
                <a:hlinkClick r:id="rId4"/>
              </a:rPr>
              <a:t>https://hbr.org/2012/10/do-your-slides-pass-the-glance-test</a:t>
            </a:r>
            <a:endParaRPr kumimoji="0" lang="en-US" sz="1500" b="0" i="0" u="none" strike="noStrike" cap="none" spc="0" normalizeH="0" baseline="0">
              <a:ln>
                <a:noFill/>
              </a:ln>
              <a:solidFill>
                <a:srgbClr val="000000"/>
              </a:solidFill>
              <a:effectLst/>
              <a:uFillTx/>
              <a:latin typeface="Calibri" panose="020F0502020204030204" pitchFamily="34" charset="0"/>
              <a:ea typeface="Open Sans" charset="0"/>
              <a:cs typeface="Calibri" panose="020F0502020204030204" pitchFamily="34" charset="0"/>
              <a:sym typeface="Helvetica Neue"/>
            </a:endParaRPr>
          </a:p>
        </p:txBody>
      </p:sp>
      <p:sp>
        <p:nvSpPr>
          <p:cNvPr id="17" name="TextBox 16"/>
          <p:cNvSpPr txBox="1"/>
          <p:nvPr/>
        </p:nvSpPr>
        <p:spPr>
          <a:xfrm>
            <a:off x="248891" y="6469261"/>
            <a:ext cx="4423719" cy="2051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412750" rtl="0" eaLnBrk="1" fontAlgn="auto" latinLnBrk="0" hangingPunct="0">
              <a:lnSpc>
                <a:spcPct val="100000"/>
              </a:lnSpc>
              <a:spcBef>
                <a:spcPts val="0"/>
              </a:spcBef>
              <a:spcAft>
                <a:spcPts val="0"/>
              </a:spcAft>
              <a:buClrTx/>
              <a:buSzTx/>
              <a:buFontTx/>
              <a:buNone/>
              <a:tabLst/>
              <a:defRPr/>
            </a:pP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Scrum Inc.</a:t>
            </a:r>
            <a:r>
              <a:rPr kumimoji="0" lang="en-US" sz="1000" b="0" i="0" u="none" strike="noStrike" cap="none" spc="0" normalizeH="0" baseline="3000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1993 </a:t>
            </a:r>
            <a:r>
              <a:rPr kumimoji="0" lang="mr-IN"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Helvetica Neue"/>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2021</a:t>
            </a:r>
          </a:p>
        </p:txBody>
      </p:sp>
    </p:spTree>
    <p:extLst>
      <p:ext uri="{BB962C8B-B14F-4D97-AF65-F5344CB8AC3E}">
        <p14:creationId xmlns:p14="http://schemas.microsoft.com/office/powerpoint/2010/main" val="506121235"/>
      </p:ext>
    </p:extLst>
  </p:cSld>
  <p:clrMapOvr>
    <a:masterClrMapping/>
  </p:clrMapOvr>
  <p:transition spd="med"/>
</p:sldLayout>
</file>

<file path=ppt/slideLayouts/slideLayout78.xml><?xml version="1.0" encoding="utf-8"?>
<p:sldLayout xmlns:a="http://schemas.openxmlformats.org/drawingml/2006/main" xmlns:r="http://schemas.openxmlformats.org/officeDocument/2006/relationships" xmlns:p="http://schemas.openxmlformats.org/presentationml/2006/main" type="tx" preserve="1">
  <p:cSld name="Title_Blank">
    <p:spTree>
      <p:nvGrpSpPr>
        <p:cNvPr id="1" name=""/>
        <p:cNvGrpSpPr/>
        <p:nvPr/>
      </p:nvGrpSpPr>
      <p:grpSpPr>
        <a:xfrm>
          <a:off x="0" y="0"/>
          <a:ext cx="0" cy="0"/>
          <a:chOff x="0" y="0"/>
          <a:chExt cx="0" cy="0"/>
        </a:xfrm>
      </p:grpSpPr>
      <p:sp>
        <p:nvSpPr>
          <p:cNvPr id="14"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
        <p:nvSpPr>
          <p:cNvPr id="15" name="Title Text"/>
          <p:cNvSpPr txBox="1">
            <a:spLocks noGrp="1"/>
          </p:cNvSpPr>
          <p:nvPr>
            <p:ph type="title"/>
          </p:nvPr>
        </p:nvSpPr>
        <p:spPr>
          <a:prstGeom prst="rect">
            <a:avLst/>
          </a:prstGeom>
        </p:spPr>
        <p:txBody>
          <a:bodyPr/>
          <a:lstStyle/>
          <a:p>
            <a:r>
              <a:t>Title Text</a:t>
            </a:r>
          </a:p>
        </p:txBody>
      </p:sp>
      <p:sp>
        <p:nvSpPr>
          <p:cNvPr id="6" name="TextBox 5">
            <a:extLst>
              <a:ext uri="{FF2B5EF4-FFF2-40B4-BE49-F238E27FC236}">
                <a16:creationId xmlns:a16="http://schemas.microsoft.com/office/drawing/2014/main" id="{E4519907-D8D6-4A15-B51C-18B75DBA15FB}"/>
              </a:ext>
            </a:extLst>
          </p:cNvPr>
          <p:cNvSpPr txBox="1"/>
          <p:nvPr userDrawn="1"/>
        </p:nvSpPr>
        <p:spPr>
          <a:xfrm>
            <a:off x="248891" y="6469261"/>
            <a:ext cx="4423719" cy="2051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412750" rtl="0" eaLnBrk="1" fontAlgn="auto" latinLnBrk="0" hangingPunct="0">
              <a:lnSpc>
                <a:spcPct val="100000"/>
              </a:lnSpc>
              <a:spcBef>
                <a:spcPts val="0"/>
              </a:spcBef>
              <a:spcAft>
                <a:spcPts val="0"/>
              </a:spcAft>
              <a:buClrTx/>
              <a:buSzTx/>
              <a:buFontTx/>
              <a:buNone/>
              <a:tabLst/>
              <a:defRPr/>
            </a:pP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Scrum Inc.</a:t>
            </a:r>
            <a:r>
              <a:rPr kumimoji="0" lang="en-US" sz="1000" b="0" i="0" u="none" strike="noStrike" cap="none" spc="0" normalizeH="0" baseline="3000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1993 </a:t>
            </a:r>
            <a:r>
              <a:rPr kumimoji="0" lang="mr-IN"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Helvetica Neue"/>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2021</a:t>
            </a:r>
          </a:p>
        </p:txBody>
      </p:sp>
      <p:pic>
        <p:nvPicPr>
          <p:cNvPr id="7" name="Scrum Inc_CMYK.pdf" descr="Scrum Inc_CMYK.pdf">
            <a:extLst>
              <a:ext uri="{FF2B5EF4-FFF2-40B4-BE49-F238E27FC236}">
                <a16:creationId xmlns:a16="http://schemas.microsoft.com/office/drawing/2014/main" id="{9CBBE234-DEDE-9140-80FE-7B39C6F0A01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26769" y="6475098"/>
            <a:ext cx="1111015" cy="193511"/>
          </a:xfrm>
          <a:prstGeom prst="rect">
            <a:avLst/>
          </a:prstGeom>
          <a:ln w="12700">
            <a:miter lim="400000"/>
          </a:ln>
        </p:spPr>
      </p:pic>
    </p:spTree>
    <p:extLst>
      <p:ext uri="{BB962C8B-B14F-4D97-AF65-F5344CB8AC3E}">
        <p14:creationId xmlns:p14="http://schemas.microsoft.com/office/powerpoint/2010/main" val="1708365480"/>
      </p:ext>
    </p:extLst>
  </p:cSld>
  <p:clrMapOvr>
    <a:masterClrMapping/>
  </p:clrMapOvr>
  <p:transition spd="med"/>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916CE98-276F-FB40-907B-44143153548C}"/>
              </a:ext>
            </a:extLst>
          </p:cNvPr>
          <p:cNvSpPr>
            <a:spLocks noGrp="1"/>
          </p:cNvSpPr>
          <p:nvPr>
            <p:ph type="dt" sz="half" idx="10"/>
          </p:nvPr>
        </p:nvSpPr>
        <p:spPr/>
        <p:txBody>
          <a:bodyPr/>
          <a:lstStyle>
            <a:lvl1pPr>
              <a:defRPr b="0" i="0">
                <a:latin typeface="Calibri" panose="020F0502020204030204" pitchFamily="34" charset="0"/>
                <a:ea typeface="Open Sans" panose="020B0606030504020204" pitchFamily="34" charset="0"/>
                <a:cs typeface="Calibri" panose="020F0502020204030204" pitchFamily="34" charset="0"/>
              </a:defRPr>
            </a:lvl1pPr>
          </a:lstStyle>
          <a:p>
            <a:endParaRPr lang="en-US"/>
          </a:p>
        </p:txBody>
      </p:sp>
      <p:sp>
        <p:nvSpPr>
          <p:cNvPr id="3" name="Footer Placeholder 2">
            <a:extLst>
              <a:ext uri="{FF2B5EF4-FFF2-40B4-BE49-F238E27FC236}">
                <a16:creationId xmlns:a16="http://schemas.microsoft.com/office/drawing/2014/main" id="{B6F4EC37-EC4D-E746-B8D2-AB197D4965FA}"/>
              </a:ext>
            </a:extLst>
          </p:cNvPr>
          <p:cNvSpPr>
            <a:spLocks noGrp="1"/>
          </p:cNvSpPr>
          <p:nvPr>
            <p:ph type="ftr" sz="quarter" idx="11"/>
          </p:nvPr>
        </p:nvSpPr>
        <p:spPr/>
        <p:txBody>
          <a:bodyPr/>
          <a:lstStyle>
            <a:lvl1pPr>
              <a:defRPr b="0" i="0">
                <a:latin typeface="Calibri" panose="020F0502020204030204" pitchFamily="34" charset="0"/>
                <a:ea typeface="Open Sans" panose="020B0606030504020204" pitchFamily="34" charset="0"/>
                <a:cs typeface="Calibri" panose="020F0502020204030204" pitchFamily="34" charset="0"/>
              </a:defRPr>
            </a:lvl1pPr>
          </a:lstStyle>
          <a:p>
            <a:r>
              <a:rPr lang="en-US"/>
              <a:t>Test</a:t>
            </a:r>
          </a:p>
        </p:txBody>
      </p:sp>
      <p:sp>
        <p:nvSpPr>
          <p:cNvPr id="4" name="Slide Number Placeholder 3">
            <a:extLst>
              <a:ext uri="{FF2B5EF4-FFF2-40B4-BE49-F238E27FC236}">
                <a16:creationId xmlns:a16="http://schemas.microsoft.com/office/drawing/2014/main" id="{F574F58A-4F4A-BB47-9908-BB16D6FA8B7B}"/>
              </a:ext>
            </a:extLst>
          </p:cNvPr>
          <p:cNvSpPr>
            <a:spLocks noGrp="1"/>
          </p:cNvSpPr>
          <p:nvPr>
            <p:ph type="sldNum" sz="quarter" idx="12"/>
          </p:nvPr>
        </p:nvSpPr>
        <p:spPr>
          <a:xfrm>
            <a:off x="5987397" y="6540500"/>
            <a:ext cx="267702" cy="287258"/>
          </a:xfrm>
        </p:spPr>
        <p:txBody>
          <a:bodyPr/>
          <a:lstStyle/>
          <a:p>
            <a:fld id="{BBD55E9E-DF52-6242-AA92-CF4CA661F371}" type="slidenum">
              <a:rPr lang="en-US" smtClean="0"/>
              <a:t>‹#›</a:t>
            </a:fld>
            <a:endParaRPr lang="en-US"/>
          </a:p>
        </p:txBody>
      </p:sp>
      <p:sp>
        <p:nvSpPr>
          <p:cNvPr id="5" name="TextBox 4">
            <a:extLst>
              <a:ext uri="{FF2B5EF4-FFF2-40B4-BE49-F238E27FC236}">
                <a16:creationId xmlns:a16="http://schemas.microsoft.com/office/drawing/2014/main" id="{11727033-4B55-414F-A9AF-08A27D419FF5}"/>
              </a:ext>
            </a:extLst>
          </p:cNvPr>
          <p:cNvSpPr txBox="1"/>
          <p:nvPr userDrawn="1"/>
        </p:nvSpPr>
        <p:spPr>
          <a:xfrm>
            <a:off x="248891" y="6469261"/>
            <a:ext cx="4423719" cy="2051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412750" rtl="0" eaLnBrk="1" fontAlgn="auto" latinLnBrk="0" hangingPunct="0">
              <a:lnSpc>
                <a:spcPct val="100000"/>
              </a:lnSpc>
              <a:spcBef>
                <a:spcPts val="0"/>
              </a:spcBef>
              <a:spcAft>
                <a:spcPts val="0"/>
              </a:spcAft>
              <a:buClrTx/>
              <a:buSzTx/>
              <a:buFontTx/>
              <a:buNone/>
              <a:tabLst/>
              <a:defRPr/>
            </a:pP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Scrum Inc.</a:t>
            </a:r>
            <a:r>
              <a:rPr kumimoji="0" lang="en-US" sz="1000" b="0" i="0" u="none" strike="noStrike" cap="none" spc="0" normalizeH="0" baseline="3000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1993 </a:t>
            </a:r>
            <a:r>
              <a:rPr kumimoji="0" lang="mr-IN"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Helvetica Neue"/>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2021</a:t>
            </a:r>
          </a:p>
        </p:txBody>
      </p:sp>
    </p:spTree>
    <p:extLst>
      <p:ext uri="{BB962C8B-B14F-4D97-AF65-F5344CB8AC3E}">
        <p14:creationId xmlns:p14="http://schemas.microsoft.com/office/powerpoint/2010/main" val="23663889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838542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x" preserve="1">
  <p:cSld name="1_Title, Bullets &amp; Photo">
    <p:spTree>
      <p:nvGrpSpPr>
        <p:cNvPr id="1" name=""/>
        <p:cNvGrpSpPr/>
        <p:nvPr/>
      </p:nvGrpSpPr>
      <p:grpSpPr>
        <a:xfrm>
          <a:off x="0" y="0"/>
          <a:ext cx="0" cy="0"/>
          <a:chOff x="0" y="0"/>
          <a:chExt cx="0" cy="0"/>
        </a:xfrm>
      </p:grpSpPr>
      <p:sp>
        <p:nvSpPr>
          <p:cNvPr id="24" name="Image"/>
          <p:cNvSpPr>
            <a:spLocks noGrp="1"/>
          </p:cNvSpPr>
          <p:nvPr>
            <p:ph type="pic" sz="quarter" idx="13"/>
          </p:nvPr>
        </p:nvSpPr>
        <p:spPr>
          <a:xfrm>
            <a:off x="6584950" y="1758090"/>
            <a:ext cx="4195999" cy="3934902"/>
          </a:xfrm>
          <a:prstGeom prst="rect">
            <a:avLst/>
          </a:prstGeom>
        </p:spPr>
        <p:txBody>
          <a:bodyPr lIns="91439" tIns="45719" rIns="91439" bIns="45719" anchor="t">
            <a:noAutofit/>
          </a:bodyPr>
          <a:lstStyle>
            <a:lvl1pPr>
              <a:defRPr b="0" i="0"/>
            </a:lvl1pPr>
          </a:lstStyle>
          <a:p>
            <a:endParaRPr/>
          </a:p>
        </p:txBody>
      </p:sp>
      <p:sp>
        <p:nvSpPr>
          <p:cNvPr id="26" name="Body Level One…"/>
          <p:cNvSpPr txBox="1">
            <a:spLocks noGrp="1"/>
          </p:cNvSpPr>
          <p:nvPr>
            <p:ph type="body" sz="half" idx="1"/>
          </p:nvPr>
        </p:nvSpPr>
        <p:spPr>
          <a:xfrm>
            <a:off x="1390782" y="1760118"/>
            <a:ext cx="5111751" cy="3932874"/>
          </a:xfrm>
          <a:prstGeom prst="rect">
            <a:avLst/>
          </a:prstGeom>
        </p:spPr>
        <p:txBody>
          <a:bodyPr anchor="t"/>
          <a:lstStyle>
            <a:lvl1pPr marL="279400" indent="-279400">
              <a:defRPr b="0" i="0"/>
            </a:lvl1pPr>
            <a:lvl2pPr marL="558800" indent="-279400">
              <a:defRPr b="0" i="0"/>
            </a:lvl2pPr>
            <a:lvl3pPr marL="838200" indent="-279400">
              <a:defRPr b="0" i="0"/>
            </a:lvl3pPr>
            <a:lvl4pPr marL="1117600" indent="-279400">
              <a:defRPr b="0" i="0"/>
            </a:lvl4pPr>
            <a:lvl5pPr marL="1397000" indent="-279400">
              <a:defRPr b="0" i="0"/>
            </a:lvl5pPr>
          </a:lstStyle>
          <a:p>
            <a:r>
              <a:t>Body Level One</a:t>
            </a:r>
          </a:p>
          <a:p>
            <a:pPr lvl="1"/>
            <a:r>
              <a:t>Body Level Two</a:t>
            </a:r>
          </a:p>
          <a:p>
            <a:pPr lvl="2"/>
            <a:r>
              <a:t>Body Level Three</a:t>
            </a:r>
          </a:p>
          <a:p>
            <a:pPr lvl="3"/>
            <a:r>
              <a:t>Body Level Four</a:t>
            </a:r>
          </a:p>
          <a:p>
            <a:pPr lvl="4"/>
            <a:r>
              <a:t>Body Level Five</a:t>
            </a:r>
          </a:p>
        </p:txBody>
      </p:sp>
      <p:sp>
        <p:nvSpPr>
          <p:cNvPr id="28" name="Slide Number"/>
          <p:cNvSpPr txBox="1">
            <a:spLocks noGrp="1"/>
          </p:cNvSpPr>
          <p:nvPr>
            <p:ph type="sldNum" sz="quarter" idx="2"/>
          </p:nvPr>
        </p:nvSpPr>
        <p:spPr>
          <a:xfrm>
            <a:off x="5979516" y="6540500"/>
            <a:ext cx="267702" cy="287258"/>
          </a:xfrm>
          <a:prstGeom prst="rect">
            <a:avLst/>
          </a:prstGeom>
        </p:spPr>
        <p:txBody>
          <a:bodyPr/>
          <a:lstStyle/>
          <a:p>
            <a:fld id="{86CB4B4D-7CA3-9044-876B-883B54F8677D}" type="slidenum">
              <a:rPr/>
              <a:t>‹#›</a:t>
            </a:fld>
            <a:endParaRPr/>
          </a:p>
        </p:txBody>
      </p:sp>
      <p:sp>
        <p:nvSpPr>
          <p:cNvPr id="29" name="Title Text"/>
          <p:cNvSpPr txBox="1">
            <a:spLocks noGrp="1"/>
          </p:cNvSpPr>
          <p:nvPr>
            <p:ph type="title"/>
          </p:nvPr>
        </p:nvSpPr>
        <p:spPr>
          <a:xfrm>
            <a:off x="1225551" y="465666"/>
            <a:ext cx="9736618" cy="1143001"/>
          </a:xfrm>
          <a:prstGeom prst="rect">
            <a:avLst/>
          </a:prstGeom>
        </p:spPr>
        <p:txBody>
          <a:bodyPr/>
          <a:lstStyle>
            <a:lvl1pPr algn="l"/>
          </a:lstStyle>
          <a:p>
            <a:r>
              <a:t>Title Text</a:t>
            </a:r>
          </a:p>
        </p:txBody>
      </p:sp>
      <p:sp>
        <p:nvSpPr>
          <p:cNvPr id="6" name="TextBox 5">
            <a:extLst>
              <a:ext uri="{FF2B5EF4-FFF2-40B4-BE49-F238E27FC236}">
                <a16:creationId xmlns:a16="http://schemas.microsoft.com/office/drawing/2014/main" id="{A2678BF8-F5DD-4316-8449-F4943F0F28FA}"/>
              </a:ext>
            </a:extLst>
          </p:cNvPr>
          <p:cNvSpPr txBox="1"/>
          <p:nvPr userDrawn="1"/>
        </p:nvSpPr>
        <p:spPr>
          <a:xfrm>
            <a:off x="248891" y="6469261"/>
            <a:ext cx="4423719" cy="2051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412750" rtl="0" eaLnBrk="1" fontAlgn="auto" latinLnBrk="0" hangingPunct="0">
              <a:lnSpc>
                <a:spcPct val="100000"/>
              </a:lnSpc>
              <a:spcBef>
                <a:spcPts val="0"/>
              </a:spcBef>
              <a:spcAft>
                <a:spcPts val="0"/>
              </a:spcAft>
              <a:buClrTx/>
              <a:buSzTx/>
              <a:buFontTx/>
              <a:buNone/>
              <a:tabLst/>
              <a:defRPr/>
            </a:pP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Scrum Inc.</a:t>
            </a:r>
            <a:r>
              <a:rPr kumimoji="0" lang="en-US" sz="1000" b="0" i="0" u="none" strike="noStrike" cap="none" spc="0" normalizeH="0" baseline="3000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1993 </a:t>
            </a:r>
            <a:r>
              <a:rPr kumimoji="0" lang="mr-IN"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Helvetica Neue"/>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2021</a:t>
            </a:r>
          </a:p>
        </p:txBody>
      </p:sp>
    </p:spTree>
    <p:extLst>
      <p:ext uri="{BB962C8B-B14F-4D97-AF65-F5344CB8AC3E}">
        <p14:creationId xmlns:p14="http://schemas.microsoft.com/office/powerpoint/2010/main" val="1758411409"/>
      </p:ext>
    </p:extLst>
  </p:cSld>
  <p:clrMapOvr>
    <a:masterClrMapping/>
  </p:clrMapOvr>
  <p:transition spd="med"/>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le, Bullets, Bottom Image">
    <p:spTree>
      <p:nvGrpSpPr>
        <p:cNvPr id="1" name=""/>
        <p:cNvGrpSpPr/>
        <p:nvPr/>
      </p:nvGrpSpPr>
      <p:grpSpPr>
        <a:xfrm>
          <a:off x="0" y="0"/>
          <a:ext cx="0" cy="0"/>
          <a:chOff x="0" y="0"/>
          <a:chExt cx="0" cy="0"/>
        </a:xfrm>
      </p:grpSpPr>
      <p:sp>
        <p:nvSpPr>
          <p:cNvPr id="102" name="Rectangle"/>
          <p:cNvSpPr/>
          <p:nvPr/>
        </p:nvSpPr>
        <p:spPr>
          <a:xfrm>
            <a:off x="12048365" y="-4234"/>
            <a:ext cx="156336" cy="6866468"/>
          </a:xfrm>
          <a:prstGeom prst="rect">
            <a:avLst/>
          </a:prstGeom>
          <a:solidFill>
            <a:srgbClr val="CC0000"/>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104"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
        <p:nvSpPr>
          <p:cNvPr id="7" name="Line">
            <a:extLst>
              <a:ext uri="{FF2B5EF4-FFF2-40B4-BE49-F238E27FC236}">
                <a16:creationId xmlns:a16="http://schemas.microsoft.com/office/drawing/2014/main" id="{25474207-F98F-FD43-96D9-8F6A9E68D7C9}"/>
              </a:ext>
            </a:extLst>
          </p:cNvPr>
          <p:cNvSpPr/>
          <p:nvPr userDrawn="1"/>
        </p:nvSpPr>
        <p:spPr>
          <a:xfrm flipV="1">
            <a:off x="1295665" y="1758090"/>
            <a:ext cx="0" cy="2076156"/>
          </a:xfrm>
          <a:prstGeom prst="line">
            <a:avLst/>
          </a:prstGeom>
          <a:ln w="50800">
            <a:solidFill>
              <a:srgbClr val="CC10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10" name="Title Text">
            <a:extLst>
              <a:ext uri="{FF2B5EF4-FFF2-40B4-BE49-F238E27FC236}">
                <a16:creationId xmlns:a16="http://schemas.microsoft.com/office/drawing/2014/main" id="{C19BECAE-8049-4643-A75C-812DA5539572}"/>
              </a:ext>
            </a:extLst>
          </p:cNvPr>
          <p:cNvSpPr txBox="1">
            <a:spLocks noGrp="1"/>
          </p:cNvSpPr>
          <p:nvPr>
            <p:ph type="title"/>
          </p:nvPr>
        </p:nvSpPr>
        <p:spPr>
          <a:xfrm>
            <a:off x="1225551" y="465667"/>
            <a:ext cx="9736617" cy="1143001"/>
          </a:xfrm>
          <a:prstGeom prst="rect">
            <a:avLst/>
          </a:prstGeom>
        </p:spPr>
        <p:txBody>
          <a:bodyPr>
            <a:noAutofit/>
          </a:bodyPr>
          <a:lstStyle>
            <a:lvl1pPr algn="l">
              <a:defRPr sz="3600" b="0" i="0">
                <a:solidFill>
                  <a:srgbClr val="CC0000"/>
                </a:solidFill>
                <a:latin typeface="Calibri" panose="020F0502020204030204" pitchFamily="34" charset="0"/>
                <a:ea typeface="Open Sans" panose="020B0606030504020204" pitchFamily="34" charset="0"/>
                <a:cs typeface="Calibri" panose="020F0502020204030204" pitchFamily="34" charset="0"/>
                <a:sym typeface="Verdana"/>
              </a:defRPr>
            </a:lvl1pPr>
          </a:lstStyle>
          <a:p>
            <a:r>
              <a:rPr lang="en-US"/>
              <a:t>Click to edit Master title style</a:t>
            </a:r>
            <a:endParaRPr/>
          </a:p>
        </p:txBody>
      </p:sp>
      <p:sp>
        <p:nvSpPr>
          <p:cNvPr id="13" name="Body Level One…">
            <a:extLst>
              <a:ext uri="{FF2B5EF4-FFF2-40B4-BE49-F238E27FC236}">
                <a16:creationId xmlns:a16="http://schemas.microsoft.com/office/drawing/2014/main" id="{1AC09BCE-A79E-CF49-9C78-FDF0B26C0536}"/>
              </a:ext>
            </a:extLst>
          </p:cNvPr>
          <p:cNvSpPr txBox="1">
            <a:spLocks noGrp="1"/>
          </p:cNvSpPr>
          <p:nvPr>
            <p:ph type="body" sz="half" idx="1" hasCustomPrompt="1"/>
          </p:nvPr>
        </p:nvSpPr>
        <p:spPr>
          <a:xfrm>
            <a:off x="1390782" y="1760118"/>
            <a:ext cx="9386611" cy="2074127"/>
          </a:xfrm>
          <a:prstGeom prst="rect">
            <a:avLst/>
          </a:prstGeom>
        </p:spPr>
        <p:txBody>
          <a:bodyPr anchor="t">
            <a:normAutofit/>
          </a:bodyPr>
          <a:lstStyle>
            <a:lvl1pPr marL="279400" indent="-279400">
              <a:spcBef>
                <a:spcPts val="2250"/>
              </a:spcBef>
              <a:defRPr sz="2100" b="0" i="0">
                <a:latin typeface="Calibri" panose="020F0502020204030204" pitchFamily="34" charset="0"/>
                <a:ea typeface="Open Sans" panose="020B0606030504020204" pitchFamily="34" charset="0"/>
                <a:cs typeface="Calibri" panose="020F0502020204030204" pitchFamily="34" charset="0"/>
                <a:sym typeface="Verdana"/>
              </a:defRPr>
            </a:lvl1pPr>
            <a:lvl2pPr marL="558800" indent="-279400">
              <a:spcBef>
                <a:spcPts val="2250"/>
              </a:spcBef>
              <a:defRPr sz="2100" b="0" i="0">
                <a:latin typeface="Calibri" panose="020F0502020204030204" pitchFamily="34" charset="0"/>
                <a:ea typeface="Open Sans" panose="020B0606030504020204" pitchFamily="34" charset="0"/>
                <a:cs typeface="Calibri" panose="020F0502020204030204" pitchFamily="34" charset="0"/>
                <a:sym typeface="Verdana"/>
              </a:defRPr>
            </a:lvl2pPr>
            <a:lvl3pPr marL="838200" indent="-279400">
              <a:spcBef>
                <a:spcPts val="2250"/>
              </a:spcBef>
              <a:defRPr sz="2100" b="0" i="0">
                <a:latin typeface="Calibri" panose="020F0502020204030204" pitchFamily="34" charset="0"/>
                <a:ea typeface="Open Sans" panose="020B0606030504020204" pitchFamily="34" charset="0"/>
                <a:cs typeface="Calibri" panose="020F0502020204030204" pitchFamily="34" charset="0"/>
                <a:sym typeface="Verdana"/>
              </a:defRPr>
            </a:lvl3pPr>
            <a:lvl4pPr marL="1117600" indent="-279400">
              <a:spcBef>
                <a:spcPts val="2250"/>
              </a:spcBef>
              <a:defRPr sz="2100">
                <a:latin typeface="Verdana" panose="020B0604030504040204" pitchFamily="34" charset="0"/>
                <a:ea typeface="Verdana" panose="020B0604030504040204" pitchFamily="34" charset="0"/>
                <a:cs typeface="Verdana" panose="020B0604030504040204" pitchFamily="34" charset="0"/>
                <a:sym typeface="Verdana"/>
              </a:defRPr>
            </a:lvl4pPr>
            <a:lvl5pPr marL="1397000" indent="-279400">
              <a:spcBef>
                <a:spcPts val="2250"/>
              </a:spcBef>
              <a:defRPr sz="2100">
                <a:latin typeface="Verdana" panose="020B0604030504040204" pitchFamily="34" charset="0"/>
                <a:ea typeface="Verdana" panose="020B0604030504040204" pitchFamily="34" charset="0"/>
                <a:cs typeface="Verdana" panose="020B0604030504040204" pitchFamily="34" charset="0"/>
                <a:sym typeface="Verdana"/>
              </a:defRPr>
            </a:lvl5pPr>
          </a:lstStyle>
          <a:p>
            <a:r>
              <a:t>Body Level One</a:t>
            </a:r>
          </a:p>
          <a:p>
            <a:pPr lvl="1"/>
            <a:r>
              <a:t>Body Level Two</a:t>
            </a:r>
          </a:p>
          <a:p>
            <a:pPr lvl="2"/>
            <a:r>
              <a:t>Body Level Three</a:t>
            </a:r>
          </a:p>
        </p:txBody>
      </p:sp>
      <p:sp>
        <p:nvSpPr>
          <p:cNvPr id="3" name="Rectangle 2">
            <a:extLst>
              <a:ext uri="{FF2B5EF4-FFF2-40B4-BE49-F238E27FC236}">
                <a16:creationId xmlns:a16="http://schemas.microsoft.com/office/drawing/2014/main" id="{17B1F142-EED9-F44E-81E2-BB4F61267A1A}"/>
              </a:ext>
            </a:extLst>
          </p:cNvPr>
          <p:cNvSpPr/>
          <p:nvPr userDrawn="1"/>
        </p:nvSpPr>
        <p:spPr>
          <a:xfrm>
            <a:off x="10623804" y="6470969"/>
            <a:ext cx="1273629" cy="246221"/>
          </a:xfrm>
          <a:prstGeom prst="rect">
            <a:avLst/>
          </a:prstGeom>
          <a:blipFill>
            <a:blip r:embed="rId2"/>
            <a:stretch>
              <a:fillRect/>
            </a:stretch>
          </a:bli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mn-lt"/>
              <a:ea typeface="+mn-ea"/>
              <a:cs typeface="+mn-cs"/>
              <a:sym typeface="Helvetica Neue Medium"/>
            </a:endParaRPr>
          </a:p>
        </p:txBody>
      </p:sp>
      <p:sp>
        <p:nvSpPr>
          <p:cNvPr id="9" name="TextBox 8">
            <a:extLst>
              <a:ext uri="{FF2B5EF4-FFF2-40B4-BE49-F238E27FC236}">
                <a16:creationId xmlns:a16="http://schemas.microsoft.com/office/drawing/2014/main" id="{6CC35437-79EF-4695-84E6-1FFD4CE20C96}"/>
              </a:ext>
            </a:extLst>
          </p:cNvPr>
          <p:cNvSpPr txBox="1"/>
          <p:nvPr userDrawn="1"/>
        </p:nvSpPr>
        <p:spPr>
          <a:xfrm>
            <a:off x="248891" y="6469261"/>
            <a:ext cx="4423719" cy="2051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412750" rtl="0" eaLnBrk="1" fontAlgn="auto" latinLnBrk="0" hangingPunct="0">
              <a:lnSpc>
                <a:spcPct val="100000"/>
              </a:lnSpc>
              <a:spcBef>
                <a:spcPts val="0"/>
              </a:spcBef>
              <a:spcAft>
                <a:spcPts val="0"/>
              </a:spcAft>
              <a:buClrTx/>
              <a:buSzTx/>
              <a:buFontTx/>
              <a:buNone/>
              <a:tabLst/>
              <a:defRPr/>
            </a:pP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Scrum Inc.</a:t>
            </a:r>
            <a:r>
              <a:rPr kumimoji="0" lang="en-US" sz="1000" b="0" i="0" u="none" strike="noStrike" cap="none" spc="0" normalizeH="0" baseline="3000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1993 </a:t>
            </a:r>
            <a:r>
              <a:rPr kumimoji="0" lang="mr-IN"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Helvetica Neue"/>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2021</a:t>
            </a:r>
          </a:p>
        </p:txBody>
      </p:sp>
    </p:spTree>
    <p:extLst>
      <p:ext uri="{BB962C8B-B14F-4D97-AF65-F5344CB8AC3E}">
        <p14:creationId xmlns:p14="http://schemas.microsoft.com/office/powerpoint/2010/main" val="381371707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x" preserve="1">
  <p:cSld name="Title &amp; Subtitle">
    <p:spTree>
      <p:nvGrpSpPr>
        <p:cNvPr id="1" name=""/>
        <p:cNvGrpSpPr/>
        <p:nvPr/>
      </p:nvGrpSpPr>
      <p:grpSpPr>
        <a:xfrm>
          <a:off x="0" y="0"/>
          <a:ext cx="0" cy="0"/>
          <a:chOff x="0" y="0"/>
          <a:chExt cx="0" cy="0"/>
        </a:xfrm>
      </p:grpSpPr>
      <p:sp>
        <p:nvSpPr>
          <p:cNvPr id="38" name="Title Text"/>
          <p:cNvSpPr txBox="1">
            <a:spLocks noGrp="1"/>
          </p:cNvSpPr>
          <p:nvPr>
            <p:ph type="title"/>
          </p:nvPr>
        </p:nvSpPr>
        <p:spPr>
          <a:xfrm>
            <a:off x="889000" y="1099655"/>
            <a:ext cx="10414000" cy="2324101"/>
          </a:xfrm>
          <a:prstGeom prst="rect">
            <a:avLst/>
          </a:prstGeom>
        </p:spPr>
        <p:txBody>
          <a:bodyPr anchor="b"/>
          <a:lstStyle>
            <a:lvl1pPr>
              <a:defRPr sz="4000">
                <a:solidFill>
                  <a:srgbClr val="000000"/>
                </a:solidFill>
              </a:defRPr>
            </a:lvl1pPr>
          </a:lstStyle>
          <a:p>
            <a:r>
              <a:t>Title Text</a:t>
            </a:r>
          </a:p>
        </p:txBody>
      </p:sp>
      <p:sp>
        <p:nvSpPr>
          <p:cNvPr id="39" name="Body Level One…"/>
          <p:cNvSpPr txBox="1">
            <a:spLocks noGrp="1"/>
          </p:cNvSpPr>
          <p:nvPr>
            <p:ph type="body" sz="quarter" idx="1"/>
          </p:nvPr>
        </p:nvSpPr>
        <p:spPr>
          <a:xfrm>
            <a:off x="889000" y="3536950"/>
            <a:ext cx="10414000" cy="793750"/>
          </a:xfrm>
          <a:prstGeom prst="rect">
            <a:avLst/>
          </a:prstGeom>
        </p:spPr>
        <p:txBody>
          <a:bodyPr anchor="t"/>
          <a:lstStyle>
            <a:lvl1pPr marL="0" indent="0" algn="ctr">
              <a:spcBef>
                <a:spcPts val="0"/>
              </a:spcBef>
              <a:buSzTx/>
              <a:buNone/>
              <a:defRPr sz="3000" b="0" i="0"/>
            </a:lvl1pPr>
            <a:lvl2pPr marL="0" indent="0" algn="ctr">
              <a:spcBef>
                <a:spcPts val="0"/>
              </a:spcBef>
              <a:buSzTx/>
              <a:buNone/>
              <a:defRPr sz="3000" b="0" i="0"/>
            </a:lvl2pPr>
            <a:lvl3pPr marL="0" indent="0" algn="ctr">
              <a:spcBef>
                <a:spcPts val="0"/>
              </a:spcBef>
              <a:buSzTx/>
              <a:buNone/>
              <a:defRPr sz="3000" b="0" i="0"/>
            </a:lvl3pPr>
            <a:lvl4pPr marL="0" indent="0" algn="ctr">
              <a:spcBef>
                <a:spcPts val="0"/>
              </a:spcBef>
              <a:buSzTx/>
              <a:buNone/>
              <a:defRPr sz="3000" b="0" i="0"/>
            </a:lvl4pPr>
            <a:lvl5pPr marL="0" indent="0" algn="ctr">
              <a:spcBef>
                <a:spcPts val="0"/>
              </a:spcBef>
              <a:buSzTx/>
              <a:buNone/>
              <a:defRPr sz="3000" b="0" i="0"/>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xfrm>
            <a:off x="5979516" y="6540500"/>
            <a:ext cx="267702" cy="287258"/>
          </a:xfrm>
          <a:prstGeom prst="rect">
            <a:avLst/>
          </a:prstGeom>
        </p:spPr>
        <p:txBody>
          <a:bodyPr/>
          <a:lstStyle/>
          <a:p>
            <a:fld id="{86CB4B4D-7CA3-9044-876B-883B54F8677D}" type="slidenum">
              <a:rPr/>
              <a:t>‹#›</a:t>
            </a:fld>
            <a:endParaRPr/>
          </a:p>
        </p:txBody>
      </p:sp>
      <p:sp>
        <p:nvSpPr>
          <p:cNvPr id="3" name="Rectangle 2">
            <a:extLst>
              <a:ext uri="{FF2B5EF4-FFF2-40B4-BE49-F238E27FC236}">
                <a16:creationId xmlns:a16="http://schemas.microsoft.com/office/drawing/2014/main" id="{2EEDA51B-760E-234D-8D9A-3EC76C963FFE}"/>
              </a:ext>
            </a:extLst>
          </p:cNvPr>
          <p:cNvSpPr/>
          <p:nvPr userDrawn="1"/>
        </p:nvSpPr>
        <p:spPr>
          <a:xfrm>
            <a:off x="9927772" y="6487780"/>
            <a:ext cx="1375229" cy="246221"/>
          </a:xfrm>
          <a:prstGeom prst="rect">
            <a:avLst/>
          </a:prstGeom>
          <a:blipFill>
            <a:blip r:embed="rId2"/>
            <a:stretch>
              <a:fillRect/>
            </a:stretch>
          </a:bli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mn-lt"/>
              <a:ea typeface="+mn-ea"/>
              <a:cs typeface="+mn-cs"/>
              <a:sym typeface="Helvetica Neue Medium"/>
            </a:endParaRPr>
          </a:p>
        </p:txBody>
      </p:sp>
      <p:sp>
        <p:nvSpPr>
          <p:cNvPr id="7" name="TextBox 6">
            <a:extLst>
              <a:ext uri="{FF2B5EF4-FFF2-40B4-BE49-F238E27FC236}">
                <a16:creationId xmlns:a16="http://schemas.microsoft.com/office/drawing/2014/main" id="{84F37584-524D-47D0-B06F-02463BD6E654}"/>
              </a:ext>
            </a:extLst>
          </p:cNvPr>
          <p:cNvSpPr txBox="1"/>
          <p:nvPr userDrawn="1"/>
        </p:nvSpPr>
        <p:spPr>
          <a:xfrm>
            <a:off x="248891" y="6469261"/>
            <a:ext cx="4423719" cy="2051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412750" rtl="0" eaLnBrk="1" fontAlgn="auto" latinLnBrk="0" hangingPunct="0">
              <a:lnSpc>
                <a:spcPct val="100000"/>
              </a:lnSpc>
              <a:spcBef>
                <a:spcPts val="0"/>
              </a:spcBef>
              <a:spcAft>
                <a:spcPts val="0"/>
              </a:spcAft>
              <a:buClrTx/>
              <a:buSzTx/>
              <a:buFontTx/>
              <a:buNone/>
              <a:tabLst/>
              <a:defRPr/>
            </a:pP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Scrum Inc.</a:t>
            </a:r>
            <a:r>
              <a:rPr kumimoji="0" lang="en-US" sz="1000" b="0" i="0" u="none" strike="noStrike" cap="none" spc="0" normalizeH="0" baseline="3000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1993 </a:t>
            </a:r>
            <a:r>
              <a:rPr kumimoji="0" lang="mr-IN"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Helvetica Neue"/>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2021</a:t>
            </a:r>
          </a:p>
        </p:txBody>
      </p:sp>
    </p:spTree>
    <p:extLst>
      <p:ext uri="{BB962C8B-B14F-4D97-AF65-F5344CB8AC3E}">
        <p14:creationId xmlns:p14="http://schemas.microsoft.com/office/powerpoint/2010/main" val="429987577"/>
      </p:ext>
    </p:extLst>
  </p:cSld>
  <p:clrMapOvr>
    <a:masterClrMapping/>
  </p:clrMapOvr>
  <p:transition spd="med"/>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itle &amp; Blank with no left line">
    <p:spTree>
      <p:nvGrpSpPr>
        <p:cNvPr id="1" name=""/>
        <p:cNvGrpSpPr/>
        <p:nvPr/>
      </p:nvGrpSpPr>
      <p:grpSpPr>
        <a:xfrm>
          <a:off x="0" y="0"/>
          <a:ext cx="0" cy="0"/>
          <a:chOff x="0" y="0"/>
          <a:chExt cx="0" cy="0"/>
        </a:xfrm>
      </p:grpSpPr>
      <p:sp>
        <p:nvSpPr>
          <p:cNvPr id="57" name="Rectangle"/>
          <p:cNvSpPr/>
          <p:nvPr/>
        </p:nvSpPr>
        <p:spPr>
          <a:xfrm>
            <a:off x="12048365" y="-4234"/>
            <a:ext cx="156336" cy="6866468"/>
          </a:xfrm>
          <a:prstGeom prst="rect">
            <a:avLst/>
          </a:prstGeom>
          <a:solidFill>
            <a:srgbClr val="CC0000"/>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58"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
        <p:nvSpPr>
          <p:cNvPr id="10" name="Title Text">
            <a:extLst>
              <a:ext uri="{FF2B5EF4-FFF2-40B4-BE49-F238E27FC236}">
                <a16:creationId xmlns:a16="http://schemas.microsoft.com/office/drawing/2014/main" id="{545D809A-DFD7-E94A-AC9A-3DD78B64558F}"/>
              </a:ext>
            </a:extLst>
          </p:cNvPr>
          <p:cNvSpPr txBox="1">
            <a:spLocks noGrp="1"/>
          </p:cNvSpPr>
          <p:nvPr>
            <p:ph type="title"/>
          </p:nvPr>
        </p:nvSpPr>
        <p:spPr>
          <a:xfrm>
            <a:off x="1225551" y="465667"/>
            <a:ext cx="9736617" cy="1143001"/>
          </a:xfrm>
          <a:prstGeom prst="rect">
            <a:avLst/>
          </a:prstGeom>
        </p:spPr>
        <p:txBody>
          <a:bodyPr>
            <a:noAutofit/>
          </a:bodyPr>
          <a:lstStyle>
            <a:lvl1pPr algn="l">
              <a:defRPr sz="3600" b="0" i="0">
                <a:solidFill>
                  <a:srgbClr val="CC0000"/>
                </a:solidFill>
                <a:latin typeface="Calibri" panose="020F0502020204030204" pitchFamily="34" charset="0"/>
                <a:ea typeface="Open Sans" panose="020B0606030504020204" pitchFamily="34" charset="0"/>
                <a:cs typeface="Calibri" panose="020F0502020204030204" pitchFamily="34" charset="0"/>
                <a:sym typeface="Verdana"/>
              </a:defRPr>
            </a:lvl1pPr>
          </a:lstStyle>
          <a:p>
            <a:r>
              <a:rPr lang="en-US"/>
              <a:t>Click to edit Master title style</a:t>
            </a:r>
            <a:endParaRPr/>
          </a:p>
        </p:txBody>
      </p:sp>
      <p:sp>
        <p:nvSpPr>
          <p:cNvPr id="3" name="Rectangle 2">
            <a:extLst>
              <a:ext uri="{FF2B5EF4-FFF2-40B4-BE49-F238E27FC236}">
                <a16:creationId xmlns:a16="http://schemas.microsoft.com/office/drawing/2014/main" id="{837AF0A4-80AC-B545-9142-696C80800E72}"/>
              </a:ext>
            </a:extLst>
          </p:cNvPr>
          <p:cNvSpPr/>
          <p:nvPr userDrawn="1"/>
        </p:nvSpPr>
        <p:spPr>
          <a:xfrm>
            <a:off x="9568543" y="6454640"/>
            <a:ext cx="1632857" cy="246221"/>
          </a:xfrm>
          <a:prstGeom prst="rect">
            <a:avLst/>
          </a:prstGeom>
          <a:blipFill>
            <a:blip r:embed="rId2"/>
            <a:stretch>
              <a:fillRect/>
            </a:stretch>
          </a:bli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mn-lt"/>
              <a:ea typeface="+mn-ea"/>
              <a:cs typeface="+mn-cs"/>
              <a:sym typeface="Helvetica Neue Medium"/>
            </a:endParaRPr>
          </a:p>
        </p:txBody>
      </p:sp>
      <p:sp>
        <p:nvSpPr>
          <p:cNvPr id="7" name="TextBox 6">
            <a:extLst>
              <a:ext uri="{FF2B5EF4-FFF2-40B4-BE49-F238E27FC236}">
                <a16:creationId xmlns:a16="http://schemas.microsoft.com/office/drawing/2014/main" id="{D878E4CD-BA91-4701-92A7-E53893C42BEE}"/>
              </a:ext>
            </a:extLst>
          </p:cNvPr>
          <p:cNvSpPr txBox="1"/>
          <p:nvPr userDrawn="1"/>
        </p:nvSpPr>
        <p:spPr>
          <a:xfrm>
            <a:off x="248891" y="6469261"/>
            <a:ext cx="4423719" cy="2051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412750" rtl="0" eaLnBrk="1" fontAlgn="auto" latinLnBrk="0" hangingPunct="0">
              <a:lnSpc>
                <a:spcPct val="100000"/>
              </a:lnSpc>
              <a:spcBef>
                <a:spcPts val="0"/>
              </a:spcBef>
              <a:spcAft>
                <a:spcPts val="0"/>
              </a:spcAft>
              <a:buClrTx/>
              <a:buSzTx/>
              <a:buFontTx/>
              <a:buNone/>
              <a:tabLst/>
              <a:defRPr/>
            </a:pP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Scrum Inc.</a:t>
            </a:r>
            <a:r>
              <a:rPr kumimoji="0" lang="en-US" sz="1000" b="0" i="0" u="none" strike="noStrike" cap="none" spc="0" normalizeH="0" baseline="3000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1993 </a:t>
            </a:r>
            <a:r>
              <a:rPr kumimoji="0" lang="mr-IN"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Helvetica Neue"/>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2021</a:t>
            </a:r>
          </a:p>
        </p:txBody>
      </p:sp>
    </p:spTree>
    <p:extLst>
      <p:ext uri="{BB962C8B-B14F-4D97-AF65-F5344CB8AC3E}">
        <p14:creationId xmlns:p14="http://schemas.microsoft.com/office/powerpoint/2010/main" val="211736564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2_Quote/Question">
    <p:spTree>
      <p:nvGrpSpPr>
        <p:cNvPr id="1" name=""/>
        <p:cNvGrpSpPr/>
        <p:nvPr/>
      </p:nvGrpSpPr>
      <p:grpSpPr>
        <a:xfrm>
          <a:off x="0" y="0"/>
          <a:ext cx="0" cy="0"/>
          <a:chOff x="0" y="0"/>
          <a:chExt cx="0" cy="0"/>
        </a:xfrm>
      </p:grpSpPr>
      <p:sp>
        <p:nvSpPr>
          <p:cNvPr id="5" name="Rectangle 4"/>
          <p:cNvSpPr/>
          <p:nvPr/>
        </p:nvSpPr>
        <p:spPr>
          <a:xfrm>
            <a:off x="-3176" y="3305890"/>
            <a:ext cx="12192000" cy="246221"/>
          </a:xfrm>
          <a:prstGeom prst="rect">
            <a:avLst/>
          </a:prstGeom>
          <a:solidFill>
            <a:schemeClr val="tx1">
              <a:alpha val="7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mn-lt"/>
              <a:ea typeface="+mn-ea"/>
              <a:cs typeface="+mn-cs"/>
              <a:sym typeface="Helvetica Neue Medium"/>
            </a:endParaRPr>
          </a:p>
        </p:txBody>
      </p:sp>
      <p:sp>
        <p:nvSpPr>
          <p:cNvPr id="7" name="Text Placeholder 6"/>
          <p:cNvSpPr>
            <a:spLocks noGrp="1"/>
          </p:cNvSpPr>
          <p:nvPr>
            <p:ph type="body" sz="quarter" idx="11" hasCustomPrompt="1"/>
          </p:nvPr>
        </p:nvSpPr>
        <p:spPr>
          <a:xfrm>
            <a:off x="2170509" y="2797572"/>
            <a:ext cx="7844632" cy="1262856"/>
          </a:xfrm>
        </p:spPr>
        <p:txBody>
          <a:bodyPr/>
          <a:lstStyle>
            <a:lvl1pPr marL="0" marR="0" indent="0" algn="ctr" defTabSz="412750" rtl="0" fontAlgn="auto" latinLnBrk="0" hangingPunct="0">
              <a:lnSpc>
                <a:spcPct val="100000"/>
              </a:lnSpc>
              <a:spcBef>
                <a:spcPts val="0"/>
              </a:spcBef>
              <a:spcAft>
                <a:spcPts val="0"/>
              </a:spcAft>
              <a:buClrTx/>
              <a:buSzTx/>
              <a:buFontTx/>
              <a:buNone/>
              <a:tabLst/>
              <a:defRPr sz="2200" b="0" i="0">
                <a:latin typeface="Calibri" panose="020F0502020204030204" pitchFamily="34" charset="0"/>
                <a:cs typeface="Calibri" panose="020F0502020204030204" pitchFamily="34" charset="0"/>
              </a:defRPr>
            </a:lvl1pPr>
          </a:lstStyle>
          <a:p>
            <a:pPr marL="0" marR="0" indent="0" algn="ctr" defTabSz="825500" rtl="0" fontAlgn="auto" latinLnBrk="0" hangingPunct="0">
              <a:lnSpc>
                <a:spcPct val="100000"/>
              </a:lnSpc>
              <a:spcBef>
                <a:spcPts val="0"/>
              </a:spcBef>
              <a:spcAft>
                <a:spcPts val="0"/>
              </a:spcAft>
              <a:buClrTx/>
              <a:buSzTx/>
              <a:buFontTx/>
              <a:buNone/>
              <a:tabLst/>
            </a:pPr>
            <a:r>
              <a:rPr kumimoji="0" lang="en-US" sz="3300" b="1" i="0" u="none" strike="noStrike" cap="none" spc="0" normalizeH="0" baseline="0">
                <a:ln>
                  <a:noFill/>
                </a:ln>
                <a:solidFill>
                  <a:schemeClr val="bg1"/>
                </a:solidFill>
                <a:effectLst/>
                <a:uFillTx/>
                <a:latin typeface="Open Sans" charset="0"/>
                <a:ea typeface="Open Sans" charset="0"/>
                <a:cs typeface="Open Sans" charset="0"/>
                <a:sym typeface="Helvetica Neue"/>
              </a:rPr>
              <a:t>Large Statement, </a:t>
            </a:r>
          </a:p>
          <a:p>
            <a:pPr marL="0" marR="0" indent="0" algn="ctr" defTabSz="825500" rtl="0" fontAlgn="auto" latinLnBrk="0" hangingPunct="0">
              <a:lnSpc>
                <a:spcPct val="100000"/>
              </a:lnSpc>
              <a:spcBef>
                <a:spcPts val="0"/>
              </a:spcBef>
              <a:spcAft>
                <a:spcPts val="0"/>
              </a:spcAft>
              <a:buClrTx/>
              <a:buSzTx/>
              <a:buFontTx/>
              <a:buNone/>
              <a:tabLst/>
            </a:pPr>
            <a:r>
              <a:rPr kumimoji="0" lang="en-US" sz="3300" b="1" i="0" u="none" strike="noStrike" cap="none" spc="0" normalizeH="0" baseline="0">
                <a:ln>
                  <a:noFill/>
                </a:ln>
                <a:solidFill>
                  <a:schemeClr val="bg1"/>
                </a:solidFill>
                <a:effectLst/>
                <a:uFillTx/>
                <a:latin typeface="Open Sans" charset="0"/>
                <a:ea typeface="Open Sans" charset="0"/>
                <a:cs typeface="Open Sans" charset="0"/>
                <a:sym typeface="Helvetica Neue"/>
              </a:rPr>
              <a:t>Question, or Quote</a:t>
            </a:r>
          </a:p>
        </p:txBody>
      </p:sp>
      <p:pic>
        <p:nvPicPr>
          <p:cNvPr id="9" name="Scrum Inc_CMYK.pdf" descr="Scrum Inc_CMYK.pdf">
            <a:extLst>
              <a:ext uri="{FF2B5EF4-FFF2-40B4-BE49-F238E27FC236}">
                <a16:creationId xmlns:a16="http://schemas.microsoft.com/office/drawing/2014/main" id="{639DE5CE-64CA-D246-BA50-ECED4F77C58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826769" y="6475098"/>
            <a:ext cx="1111015" cy="193511"/>
          </a:xfrm>
          <a:prstGeom prst="rect">
            <a:avLst/>
          </a:prstGeom>
          <a:ln w="12700">
            <a:miter lim="400000"/>
          </a:ln>
        </p:spPr>
      </p:pic>
      <p:sp>
        <p:nvSpPr>
          <p:cNvPr id="11" name="Slide Number">
            <a:extLst>
              <a:ext uri="{FF2B5EF4-FFF2-40B4-BE49-F238E27FC236}">
                <a16:creationId xmlns:a16="http://schemas.microsoft.com/office/drawing/2014/main" id="{F4AFD71F-6ACA-4CFD-9CCF-A7EFA7DD69AC}"/>
              </a:ext>
            </a:extLst>
          </p:cNvPr>
          <p:cNvSpPr txBox="1">
            <a:spLocks noGrp="1"/>
          </p:cNvSpPr>
          <p:nvPr>
            <p:ph type="sldNum" sz="quarter" idx="2"/>
          </p:nvPr>
        </p:nvSpPr>
        <p:spPr>
          <a:xfrm>
            <a:off x="5974172" y="6475098"/>
            <a:ext cx="267702" cy="287258"/>
          </a:xfrm>
          <a:prstGeom prst="rect">
            <a:avLst/>
          </a:prstGeom>
        </p:spPr>
        <p:txBody>
          <a:bodyPr/>
          <a:lstStyle>
            <a:lvl1pPr>
              <a:defRPr>
                <a:solidFill>
                  <a:schemeClr val="bg1"/>
                </a:solidFill>
              </a:defRPr>
            </a:lvl1pPr>
          </a:lstStyle>
          <a:p>
            <a:fld id="{86CB4B4D-7CA3-9044-876B-883B54F8677D}" type="slidenum">
              <a:rPr lang="en-US" smtClean="0"/>
              <a:t>‹#›</a:t>
            </a:fld>
            <a:endParaRPr lang="en-US"/>
          </a:p>
        </p:txBody>
      </p:sp>
      <p:sp>
        <p:nvSpPr>
          <p:cNvPr id="10" name="Rectangle 9">
            <a:extLst>
              <a:ext uri="{FF2B5EF4-FFF2-40B4-BE49-F238E27FC236}">
                <a16:creationId xmlns:a16="http://schemas.microsoft.com/office/drawing/2014/main" id="{305FC62D-1626-467A-BFEC-C06927291E02}"/>
              </a:ext>
            </a:extLst>
          </p:cNvPr>
          <p:cNvSpPr/>
          <p:nvPr userDrawn="1"/>
        </p:nvSpPr>
        <p:spPr>
          <a:xfrm>
            <a:off x="3175" y="3305890"/>
            <a:ext cx="12192000" cy="246221"/>
          </a:xfrm>
          <a:prstGeom prst="rect">
            <a:avLst/>
          </a:prstGeom>
          <a:solidFill>
            <a:schemeClr val="tx1">
              <a:alpha val="7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mn-lt"/>
              <a:ea typeface="+mn-ea"/>
              <a:cs typeface="+mn-cs"/>
              <a:sym typeface="Helvetica Neue Medium"/>
            </a:endParaRPr>
          </a:p>
        </p:txBody>
      </p:sp>
      <p:pic>
        <p:nvPicPr>
          <p:cNvPr id="13" name="Scrum Inc_CMYK.pdf" descr="Scrum Inc_CMYK.pdf">
            <a:extLst>
              <a:ext uri="{FF2B5EF4-FFF2-40B4-BE49-F238E27FC236}">
                <a16:creationId xmlns:a16="http://schemas.microsoft.com/office/drawing/2014/main" id="{8BEC37DB-7A2C-47E3-AD3D-654258A71BB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26769" y="6475098"/>
            <a:ext cx="1111015" cy="193511"/>
          </a:xfrm>
          <a:prstGeom prst="rect">
            <a:avLst/>
          </a:prstGeom>
          <a:ln w="12700">
            <a:miter lim="400000"/>
          </a:ln>
        </p:spPr>
      </p:pic>
      <p:sp>
        <p:nvSpPr>
          <p:cNvPr id="15" name="TextBox 14">
            <a:extLst>
              <a:ext uri="{FF2B5EF4-FFF2-40B4-BE49-F238E27FC236}">
                <a16:creationId xmlns:a16="http://schemas.microsoft.com/office/drawing/2014/main" id="{1A875B0F-C424-4EDB-87F3-22221D72815F}"/>
              </a:ext>
            </a:extLst>
          </p:cNvPr>
          <p:cNvSpPr txBox="1"/>
          <p:nvPr userDrawn="1"/>
        </p:nvSpPr>
        <p:spPr>
          <a:xfrm>
            <a:off x="248891" y="6469261"/>
            <a:ext cx="4423719" cy="2051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412750" rtl="0" eaLnBrk="1" fontAlgn="auto" latinLnBrk="0" hangingPunct="0">
              <a:lnSpc>
                <a:spcPct val="100000"/>
              </a:lnSpc>
              <a:spcBef>
                <a:spcPts val="0"/>
              </a:spcBef>
              <a:spcAft>
                <a:spcPts val="0"/>
              </a:spcAft>
              <a:buClrTx/>
              <a:buSzTx/>
              <a:buFontTx/>
              <a:buNone/>
              <a:tabLst/>
              <a:defRPr/>
            </a:pPr>
            <a:r>
              <a:rPr kumimoji="0" lang="en-US" sz="1000" b="0" i="0" u="none" strike="noStrike" cap="none" spc="0" normalizeH="0" baseline="0">
                <a:ln>
                  <a:noFill/>
                </a:ln>
                <a:solidFill>
                  <a:schemeClr val="bg1"/>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Scrum Inc.</a:t>
            </a:r>
            <a:r>
              <a:rPr kumimoji="0" lang="en-US" sz="1000" b="0" i="0" u="none" strike="noStrike" cap="none" spc="0" normalizeH="0" baseline="30000">
                <a:ln>
                  <a:noFill/>
                </a:ln>
                <a:solidFill>
                  <a:schemeClr val="bg1"/>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a:t>
            </a:r>
            <a:r>
              <a:rPr kumimoji="0" lang="en-US" sz="1000" b="0" i="0" u="none" strike="noStrike" cap="none" spc="0" normalizeH="0" baseline="0">
                <a:ln>
                  <a:noFill/>
                </a:ln>
                <a:solidFill>
                  <a:schemeClr val="bg1"/>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1993 </a:t>
            </a:r>
            <a:r>
              <a:rPr kumimoji="0" lang="mr-IN" sz="1000" b="0" i="0" u="none" strike="noStrike" cap="none" spc="0" normalizeH="0" baseline="0">
                <a:ln>
                  <a:noFill/>
                </a:ln>
                <a:solidFill>
                  <a:schemeClr val="bg1"/>
                </a:solidFill>
                <a:effectLst/>
                <a:uFillTx/>
                <a:latin typeface="Calibri" panose="020F0502020204030204" pitchFamily="34" charset="0"/>
                <a:ea typeface="Open Sans" panose="020B0606030504020204" pitchFamily="34" charset="0"/>
                <a:cs typeface="Helvetica Neue"/>
                <a:sym typeface="Helvetica Neue"/>
              </a:rPr>
              <a:t>–</a:t>
            </a:r>
            <a:r>
              <a:rPr kumimoji="0" lang="en-US" sz="1000" b="0" i="0" u="none" strike="noStrike" cap="none" spc="0" normalizeH="0" baseline="0">
                <a:ln>
                  <a:noFill/>
                </a:ln>
                <a:solidFill>
                  <a:schemeClr val="bg1"/>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2021</a:t>
            </a:r>
          </a:p>
        </p:txBody>
      </p:sp>
    </p:spTree>
    <p:extLst>
      <p:ext uri="{BB962C8B-B14F-4D97-AF65-F5344CB8AC3E}">
        <p14:creationId xmlns:p14="http://schemas.microsoft.com/office/powerpoint/2010/main" val="2566236556"/>
      </p:ext>
    </p:extLst>
  </p:cSld>
  <p:clrMapOvr>
    <a:masterClrMapping/>
  </p:clrMapOvr>
  <p:transition spd="med"/>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102" name="Rectangle"/>
          <p:cNvSpPr/>
          <p:nvPr/>
        </p:nvSpPr>
        <p:spPr>
          <a:xfrm>
            <a:off x="12048365" y="-4234"/>
            <a:ext cx="156336" cy="6866468"/>
          </a:xfrm>
          <a:prstGeom prst="rect">
            <a:avLst/>
          </a:prstGeom>
          <a:solidFill>
            <a:srgbClr val="CC0000"/>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7" name="Title Text"/>
          <p:cNvSpPr txBox="1">
            <a:spLocks noGrp="1"/>
          </p:cNvSpPr>
          <p:nvPr>
            <p:ph type="title"/>
          </p:nvPr>
        </p:nvSpPr>
        <p:spPr>
          <a:xfrm>
            <a:off x="841375" y="0"/>
            <a:ext cx="10502900" cy="1143001"/>
          </a:xfrm>
          <a:prstGeom prst="rect">
            <a:avLst/>
          </a:prstGeom>
        </p:spPr>
        <p:txBody>
          <a:bodyPr/>
          <a:lstStyle>
            <a:lvl1pPr algn="ctr">
              <a:defRPr sz="3500">
                <a:solidFill>
                  <a:srgbClr val="CC0000"/>
                </a:solidFill>
                <a:latin typeface="Verdana"/>
                <a:ea typeface="Verdana"/>
                <a:cs typeface="Verdana"/>
                <a:sym typeface="Verdana"/>
              </a:defRPr>
            </a:lvl1pPr>
          </a:lstStyle>
          <a:p>
            <a:r>
              <a:t>Title Text</a:t>
            </a:r>
          </a:p>
        </p:txBody>
      </p:sp>
      <p:sp>
        <p:nvSpPr>
          <p:cNvPr id="3" name="Slide Number Placeholder 2">
            <a:extLst>
              <a:ext uri="{FF2B5EF4-FFF2-40B4-BE49-F238E27FC236}">
                <a16:creationId xmlns:a16="http://schemas.microsoft.com/office/drawing/2014/main" id="{58907BF9-4DF8-9A44-84CD-160C53E6C0B6}"/>
              </a:ext>
            </a:extLst>
          </p:cNvPr>
          <p:cNvSpPr>
            <a:spLocks noGrp="1"/>
          </p:cNvSpPr>
          <p:nvPr>
            <p:ph type="sldNum" sz="quarter" idx="11"/>
          </p:nvPr>
        </p:nvSpPr>
        <p:spPr>
          <a:xfrm>
            <a:off x="5589182" y="6504465"/>
            <a:ext cx="267702" cy="287258"/>
          </a:xfrm>
          <a:prstGeom prst="rect">
            <a:avLst/>
          </a:prstGeom>
        </p:spPr>
        <p:txBody>
          <a:bodyPr/>
          <a:lstStyle/>
          <a:p>
            <a:fld id="{C188EA5A-D20C-4B43-A161-BF3A9A68537E}" type="slidenum">
              <a:rPr lang="en-US" smtClean="0"/>
              <a:pPr/>
              <a:t>‹#›</a:t>
            </a:fld>
            <a:endParaRPr lang="en-US"/>
          </a:p>
        </p:txBody>
      </p:sp>
      <p:sp>
        <p:nvSpPr>
          <p:cNvPr id="4" name="Rectangle 3">
            <a:extLst>
              <a:ext uri="{FF2B5EF4-FFF2-40B4-BE49-F238E27FC236}">
                <a16:creationId xmlns:a16="http://schemas.microsoft.com/office/drawing/2014/main" id="{86A595D5-9D18-FC4D-A537-D4435CF714C5}"/>
              </a:ext>
            </a:extLst>
          </p:cNvPr>
          <p:cNvSpPr/>
          <p:nvPr userDrawn="1"/>
        </p:nvSpPr>
        <p:spPr>
          <a:xfrm>
            <a:off x="10580915" y="6431175"/>
            <a:ext cx="1257300" cy="246221"/>
          </a:xfrm>
          <a:prstGeom prst="rect">
            <a:avLst/>
          </a:prstGeom>
          <a:blipFill>
            <a:blip r:embed="rId2"/>
            <a:stretch>
              <a:fillRect/>
            </a:stretch>
          </a:bli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mn-lt"/>
              <a:ea typeface="+mn-ea"/>
              <a:cs typeface="+mn-cs"/>
              <a:sym typeface="Helvetica Neue Medium"/>
            </a:endParaRPr>
          </a:p>
        </p:txBody>
      </p:sp>
      <p:sp>
        <p:nvSpPr>
          <p:cNvPr id="8" name="TextBox 7">
            <a:extLst>
              <a:ext uri="{FF2B5EF4-FFF2-40B4-BE49-F238E27FC236}">
                <a16:creationId xmlns:a16="http://schemas.microsoft.com/office/drawing/2014/main" id="{6929E2E8-9518-44FF-AE58-FD4F85D74FF5}"/>
              </a:ext>
            </a:extLst>
          </p:cNvPr>
          <p:cNvSpPr txBox="1"/>
          <p:nvPr userDrawn="1"/>
        </p:nvSpPr>
        <p:spPr>
          <a:xfrm>
            <a:off x="248891" y="6469261"/>
            <a:ext cx="4423719" cy="2051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412750" rtl="0" eaLnBrk="1" fontAlgn="auto" latinLnBrk="0" hangingPunct="0">
              <a:lnSpc>
                <a:spcPct val="100000"/>
              </a:lnSpc>
              <a:spcBef>
                <a:spcPts val="0"/>
              </a:spcBef>
              <a:spcAft>
                <a:spcPts val="0"/>
              </a:spcAft>
              <a:buClrTx/>
              <a:buSzTx/>
              <a:buFontTx/>
              <a:buNone/>
              <a:tabLst/>
              <a:defRPr/>
            </a:pP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Scrum Inc.</a:t>
            </a:r>
            <a:r>
              <a:rPr kumimoji="0" lang="en-US" sz="1000" b="0" i="0" u="none" strike="noStrike" cap="none" spc="0" normalizeH="0" baseline="3000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1993 </a:t>
            </a:r>
            <a:r>
              <a:rPr kumimoji="0" lang="mr-IN"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Helvetica Neue"/>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2021</a:t>
            </a:r>
          </a:p>
        </p:txBody>
      </p:sp>
    </p:spTree>
    <p:extLst>
      <p:ext uri="{BB962C8B-B14F-4D97-AF65-F5344CB8AC3E}">
        <p14:creationId xmlns:p14="http://schemas.microsoft.com/office/powerpoint/2010/main" val="1796214864"/>
      </p:ext>
    </p:extLst>
  </p:cSld>
  <p:clrMapOvr>
    <a:masterClrMapping/>
  </p:clrMapOvr>
  <p:transition spd="med"/>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Split: Title &amp; Bullets">
    <p:spTree>
      <p:nvGrpSpPr>
        <p:cNvPr id="1" name=""/>
        <p:cNvGrpSpPr/>
        <p:nvPr/>
      </p:nvGrpSpPr>
      <p:grpSpPr>
        <a:xfrm>
          <a:off x="0" y="0"/>
          <a:ext cx="0" cy="0"/>
          <a:chOff x="0" y="0"/>
          <a:chExt cx="0" cy="0"/>
        </a:xfrm>
      </p:grpSpPr>
      <p:sp>
        <p:nvSpPr>
          <p:cNvPr id="53" name="Line"/>
          <p:cNvSpPr/>
          <p:nvPr/>
        </p:nvSpPr>
        <p:spPr>
          <a:xfrm flipV="1">
            <a:off x="6092712" y="1825676"/>
            <a:ext cx="1" cy="3867315"/>
          </a:xfrm>
          <a:prstGeom prst="line">
            <a:avLst/>
          </a:prstGeom>
          <a:ln w="50800">
            <a:solidFill>
              <a:srgbClr val="CC10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55" name="Body Level One…"/>
          <p:cNvSpPr txBox="1">
            <a:spLocks noGrp="1"/>
          </p:cNvSpPr>
          <p:nvPr>
            <p:ph type="body" sz="half" idx="1" hasCustomPrompt="1"/>
          </p:nvPr>
        </p:nvSpPr>
        <p:spPr>
          <a:xfrm>
            <a:off x="1225551" y="1825677"/>
            <a:ext cx="4539145" cy="3932873"/>
          </a:xfrm>
          <a:prstGeom prst="rect">
            <a:avLst/>
          </a:prstGeom>
        </p:spPr>
        <p:txBody>
          <a:bodyPr anchor="t">
            <a:normAutofit/>
          </a:bodyPr>
          <a:lstStyle>
            <a:lvl1pPr marL="279400" indent="-279400">
              <a:spcBef>
                <a:spcPts val="1000"/>
              </a:spcBef>
              <a:defRPr sz="2100">
                <a:latin typeface="Verdana" panose="020B0604030504040204" pitchFamily="34" charset="0"/>
                <a:ea typeface="Verdana" panose="020B0604030504040204" pitchFamily="34" charset="0"/>
                <a:cs typeface="Verdana" panose="020B0604030504040204" pitchFamily="34" charset="0"/>
                <a:sym typeface="Verdana"/>
              </a:defRPr>
            </a:lvl1pPr>
            <a:lvl2pPr marL="558800" indent="-279400">
              <a:spcBef>
                <a:spcPts val="1000"/>
              </a:spcBef>
              <a:defRPr sz="2100">
                <a:latin typeface="Verdana" panose="020B0604030504040204" pitchFamily="34" charset="0"/>
                <a:ea typeface="Verdana" panose="020B0604030504040204" pitchFamily="34" charset="0"/>
                <a:cs typeface="Verdana" panose="020B0604030504040204" pitchFamily="34" charset="0"/>
                <a:sym typeface="Verdana"/>
              </a:defRPr>
            </a:lvl2pPr>
            <a:lvl3pPr marL="838200" indent="-279400">
              <a:spcBef>
                <a:spcPts val="1000"/>
              </a:spcBef>
              <a:defRPr sz="2100">
                <a:latin typeface="Verdana" panose="020B0604030504040204" pitchFamily="34" charset="0"/>
                <a:ea typeface="Verdana" panose="020B0604030504040204" pitchFamily="34" charset="0"/>
                <a:cs typeface="Verdana" panose="020B0604030504040204" pitchFamily="34" charset="0"/>
                <a:sym typeface="Verdana"/>
              </a:defRPr>
            </a:lvl3pPr>
            <a:lvl4pPr marL="1117600" indent="-279400">
              <a:spcBef>
                <a:spcPts val="1000"/>
              </a:spcBef>
              <a:defRPr sz="2100">
                <a:latin typeface="Verdana" panose="020B0604030504040204" pitchFamily="34" charset="0"/>
                <a:ea typeface="Verdana" panose="020B0604030504040204" pitchFamily="34" charset="0"/>
                <a:cs typeface="Verdana" panose="020B0604030504040204" pitchFamily="34" charset="0"/>
                <a:sym typeface="Verdana"/>
              </a:defRPr>
            </a:lvl4pPr>
            <a:lvl5pPr marL="1397000" indent="-279400">
              <a:spcBef>
                <a:spcPts val="1000"/>
              </a:spcBef>
              <a:defRPr sz="2100">
                <a:latin typeface="Verdana" panose="020B0604030504040204" pitchFamily="34" charset="0"/>
                <a:ea typeface="Verdana" panose="020B0604030504040204" pitchFamily="34" charset="0"/>
                <a:cs typeface="Verdana" panose="020B0604030504040204" pitchFamily="34" charset="0"/>
                <a:sym typeface="Verdana"/>
              </a:defRPr>
            </a:lvl5pPr>
          </a:lstStyle>
          <a:p>
            <a:r>
              <a:t>Body Level One</a:t>
            </a:r>
          </a:p>
          <a:p>
            <a:pPr lvl="1"/>
            <a:r>
              <a:t>Body Level Two</a:t>
            </a:r>
          </a:p>
          <a:p>
            <a:pPr lvl="2"/>
            <a:r>
              <a:t>Body Level Three</a:t>
            </a:r>
          </a:p>
          <a:p>
            <a:pPr lvl="3"/>
            <a:r>
              <a:t>Body Level Four</a:t>
            </a:r>
          </a:p>
          <a:p>
            <a:pPr lvl="4"/>
            <a:r>
              <a:t>Body Level Five</a:t>
            </a:r>
          </a:p>
        </p:txBody>
      </p:sp>
      <p:sp>
        <p:nvSpPr>
          <p:cNvPr id="57" name="Rectangle"/>
          <p:cNvSpPr/>
          <p:nvPr/>
        </p:nvSpPr>
        <p:spPr>
          <a:xfrm>
            <a:off x="12048365" y="-4234"/>
            <a:ext cx="156336" cy="6866468"/>
          </a:xfrm>
          <a:prstGeom prst="rect">
            <a:avLst/>
          </a:prstGeom>
          <a:solidFill>
            <a:srgbClr val="CC0000"/>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0" name="Title Text">
            <a:extLst>
              <a:ext uri="{FF2B5EF4-FFF2-40B4-BE49-F238E27FC236}">
                <a16:creationId xmlns:a16="http://schemas.microsoft.com/office/drawing/2014/main" id="{545D809A-DFD7-E94A-AC9A-3DD78B64558F}"/>
              </a:ext>
            </a:extLst>
          </p:cNvPr>
          <p:cNvSpPr txBox="1">
            <a:spLocks noGrp="1"/>
          </p:cNvSpPr>
          <p:nvPr>
            <p:ph type="title"/>
          </p:nvPr>
        </p:nvSpPr>
        <p:spPr>
          <a:xfrm>
            <a:off x="1225551" y="465667"/>
            <a:ext cx="9736617" cy="1143001"/>
          </a:xfrm>
          <a:prstGeom prst="rect">
            <a:avLst/>
          </a:prstGeom>
        </p:spPr>
        <p:txBody>
          <a:bodyPr>
            <a:normAutofit/>
          </a:bodyPr>
          <a:lstStyle>
            <a:lvl1pPr algn="l">
              <a:defRPr sz="3600">
                <a:solidFill>
                  <a:srgbClr val="CC0000"/>
                </a:solidFill>
                <a:latin typeface="Verdana"/>
                <a:ea typeface="Verdana"/>
                <a:cs typeface="Verdana"/>
                <a:sym typeface="Verdana"/>
              </a:defRPr>
            </a:lvl1pPr>
          </a:lstStyle>
          <a:p>
            <a:r>
              <a:rPr lang="en-US"/>
              <a:t>Click to edit Master title style</a:t>
            </a:r>
            <a:endParaRPr/>
          </a:p>
        </p:txBody>
      </p:sp>
      <p:sp>
        <p:nvSpPr>
          <p:cNvPr id="8" name="Body Level One…">
            <a:extLst>
              <a:ext uri="{FF2B5EF4-FFF2-40B4-BE49-F238E27FC236}">
                <a16:creationId xmlns:a16="http://schemas.microsoft.com/office/drawing/2014/main" id="{512590F9-C2E7-904F-B888-804FF7AAC09F}"/>
              </a:ext>
            </a:extLst>
          </p:cNvPr>
          <p:cNvSpPr txBox="1">
            <a:spLocks noGrp="1"/>
          </p:cNvSpPr>
          <p:nvPr>
            <p:ph type="body" sz="half" idx="10" hasCustomPrompt="1"/>
          </p:nvPr>
        </p:nvSpPr>
        <p:spPr>
          <a:xfrm>
            <a:off x="6423023" y="1825677"/>
            <a:ext cx="4539145" cy="3932873"/>
          </a:xfrm>
          <a:prstGeom prst="rect">
            <a:avLst/>
          </a:prstGeom>
        </p:spPr>
        <p:txBody>
          <a:bodyPr anchor="t">
            <a:normAutofit/>
          </a:bodyPr>
          <a:lstStyle>
            <a:lvl1pPr marL="279400" indent="-279400">
              <a:spcBef>
                <a:spcPts val="1000"/>
              </a:spcBef>
              <a:defRPr sz="2100">
                <a:latin typeface="Verdana" panose="020B0604030504040204" pitchFamily="34" charset="0"/>
                <a:ea typeface="Verdana" panose="020B0604030504040204" pitchFamily="34" charset="0"/>
                <a:cs typeface="Verdana" panose="020B0604030504040204" pitchFamily="34" charset="0"/>
                <a:sym typeface="Verdana"/>
              </a:defRPr>
            </a:lvl1pPr>
            <a:lvl2pPr marL="558800" indent="-279400">
              <a:spcBef>
                <a:spcPts val="1000"/>
              </a:spcBef>
              <a:defRPr sz="2100">
                <a:latin typeface="Verdana" panose="020B0604030504040204" pitchFamily="34" charset="0"/>
                <a:ea typeface="Verdana" panose="020B0604030504040204" pitchFamily="34" charset="0"/>
                <a:cs typeface="Verdana" panose="020B0604030504040204" pitchFamily="34" charset="0"/>
                <a:sym typeface="Verdana"/>
              </a:defRPr>
            </a:lvl2pPr>
            <a:lvl3pPr marL="838200" indent="-279400">
              <a:spcBef>
                <a:spcPts val="1000"/>
              </a:spcBef>
              <a:defRPr sz="2100">
                <a:latin typeface="Verdana" panose="020B0604030504040204" pitchFamily="34" charset="0"/>
                <a:ea typeface="Verdana" panose="020B0604030504040204" pitchFamily="34" charset="0"/>
                <a:cs typeface="Verdana" panose="020B0604030504040204" pitchFamily="34" charset="0"/>
                <a:sym typeface="Verdana"/>
              </a:defRPr>
            </a:lvl3pPr>
            <a:lvl4pPr marL="1117600" indent="-279400">
              <a:spcBef>
                <a:spcPts val="1000"/>
              </a:spcBef>
              <a:defRPr sz="2100">
                <a:latin typeface="Verdana" panose="020B0604030504040204" pitchFamily="34" charset="0"/>
                <a:ea typeface="Verdana" panose="020B0604030504040204" pitchFamily="34" charset="0"/>
                <a:cs typeface="Verdana" panose="020B0604030504040204" pitchFamily="34" charset="0"/>
                <a:sym typeface="Verdana"/>
              </a:defRPr>
            </a:lvl4pPr>
            <a:lvl5pPr marL="1397000" indent="-279400">
              <a:spcBef>
                <a:spcPts val="1000"/>
              </a:spcBef>
              <a:defRPr sz="2100">
                <a:latin typeface="Verdana" panose="020B0604030504040204" pitchFamily="34" charset="0"/>
                <a:ea typeface="Verdana" panose="020B0604030504040204" pitchFamily="34" charset="0"/>
                <a:cs typeface="Verdana" panose="020B0604030504040204" pitchFamily="34" charset="0"/>
                <a:sym typeface="Verdana"/>
              </a:defRPr>
            </a:lvl5pPr>
          </a:lstStyle>
          <a:p>
            <a:r>
              <a:t>Body Level One</a:t>
            </a:r>
          </a:p>
          <a:p>
            <a:pPr lvl="1"/>
            <a:r>
              <a:t>Body Level Two</a:t>
            </a:r>
          </a:p>
          <a:p>
            <a:pPr lvl="2"/>
            <a:r>
              <a:t>Body Level Three</a:t>
            </a:r>
          </a:p>
          <a:p>
            <a:pPr lvl="3"/>
            <a:r>
              <a:t>Body Level Four</a:t>
            </a:r>
          </a:p>
          <a:p>
            <a:pPr lvl="4"/>
            <a:r>
              <a:t>Body Level Five</a:t>
            </a:r>
          </a:p>
        </p:txBody>
      </p:sp>
      <p:sp>
        <p:nvSpPr>
          <p:cNvPr id="9" name="TextBox 8">
            <a:extLst>
              <a:ext uri="{FF2B5EF4-FFF2-40B4-BE49-F238E27FC236}">
                <a16:creationId xmlns:a16="http://schemas.microsoft.com/office/drawing/2014/main" id="{7A9F4202-53DF-4C2E-A89C-D36D8CA557A8}"/>
              </a:ext>
            </a:extLst>
          </p:cNvPr>
          <p:cNvSpPr txBox="1"/>
          <p:nvPr userDrawn="1"/>
        </p:nvSpPr>
        <p:spPr>
          <a:xfrm>
            <a:off x="248891" y="6469261"/>
            <a:ext cx="4423719" cy="2051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412750" rtl="0" eaLnBrk="1" fontAlgn="auto" latinLnBrk="0" hangingPunct="0">
              <a:lnSpc>
                <a:spcPct val="100000"/>
              </a:lnSpc>
              <a:spcBef>
                <a:spcPts val="0"/>
              </a:spcBef>
              <a:spcAft>
                <a:spcPts val="0"/>
              </a:spcAft>
              <a:buClrTx/>
              <a:buSzTx/>
              <a:buFontTx/>
              <a:buNone/>
              <a:tabLst/>
              <a:defRPr/>
            </a:pP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Scrum Inc.</a:t>
            </a:r>
            <a:r>
              <a:rPr kumimoji="0" lang="en-US" sz="1000" b="0" i="0" u="none" strike="noStrike" cap="none" spc="0" normalizeH="0" baseline="3000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1993 </a:t>
            </a:r>
            <a:r>
              <a:rPr kumimoji="0" lang="mr-IN"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Helvetica Neue"/>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2021</a:t>
            </a:r>
          </a:p>
        </p:txBody>
      </p:sp>
    </p:spTree>
    <p:extLst>
      <p:ext uri="{BB962C8B-B14F-4D97-AF65-F5344CB8AC3E}">
        <p14:creationId xmlns:p14="http://schemas.microsoft.com/office/powerpoint/2010/main" val="3480578900"/>
      </p:ext>
    </p:extLst>
  </p:cSld>
  <p:clrMapOvr>
    <a:masterClrMapping/>
  </p:clrMapOvr>
  <p:transition spd="med"/>
  <p:extLst>
    <p:ext uri="{DCECCB84-F9BA-43D5-87BE-67443E8EF086}">
      <p15:sldGuideLst xmlns:p15="http://schemas.microsoft.com/office/powerpoint/2012/main">
        <p15:guide id="1" orient="horz" pos="4320">
          <p15:clr>
            <a:srgbClr val="FBAE40"/>
          </p15:clr>
        </p15:guide>
        <p15:guide id="2" pos="7680">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Title, Bullets &amp; Photo" preserve="1">
  <p:cSld name="Title, Bullets &amp; Photo">
    <p:spTree>
      <p:nvGrpSpPr>
        <p:cNvPr id="1" name="Shape 15"/>
        <p:cNvGrpSpPr/>
        <p:nvPr/>
      </p:nvGrpSpPr>
      <p:grpSpPr>
        <a:xfrm>
          <a:off x="0" y="0"/>
          <a:ext cx="0" cy="0"/>
          <a:chOff x="0" y="0"/>
          <a:chExt cx="0" cy="0"/>
        </a:xfrm>
      </p:grpSpPr>
      <p:sp>
        <p:nvSpPr>
          <p:cNvPr id="16" name="Google Shape;16;p6"/>
          <p:cNvSpPr>
            <a:spLocks noGrp="1"/>
          </p:cNvSpPr>
          <p:nvPr>
            <p:ph type="pic" idx="2"/>
          </p:nvPr>
        </p:nvSpPr>
        <p:spPr>
          <a:xfrm>
            <a:off x="6584951" y="1758091"/>
            <a:ext cx="4195999" cy="3934901"/>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1000"/>
              </a:spcBef>
              <a:spcAft>
                <a:spcPts val="0"/>
              </a:spcAft>
              <a:buClr>
                <a:srgbClr val="000000"/>
              </a:buClr>
              <a:buSzPts val="2100"/>
              <a:buFont typeface="Verdana"/>
              <a:buChar char="•"/>
              <a:defRPr sz="2100" b="0" i="0" u="none" strike="noStrike" cap="none">
                <a:solidFill>
                  <a:srgbClr val="000000"/>
                </a:solidFill>
                <a:latin typeface="Verdana"/>
                <a:ea typeface="Verdana"/>
                <a:cs typeface="Verdana"/>
                <a:sym typeface="Verdana"/>
              </a:defRPr>
            </a:lvl1pPr>
            <a:lvl2pPr marR="0" lvl="1" algn="l" rtl="0">
              <a:lnSpc>
                <a:spcPct val="100000"/>
              </a:lnSpc>
              <a:spcBef>
                <a:spcPts val="1000"/>
              </a:spcBef>
              <a:spcAft>
                <a:spcPts val="0"/>
              </a:spcAft>
              <a:buClr>
                <a:srgbClr val="000000"/>
              </a:buClr>
              <a:buSzPts val="2100"/>
              <a:buFont typeface="Verdana"/>
              <a:buChar char="•"/>
              <a:defRPr sz="2100" b="0" i="0" u="none" strike="noStrike" cap="none">
                <a:solidFill>
                  <a:srgbClr val="000000"/>
                </a:solidFill>
                <a:latin typeface="Verdana"/>
                <a:ea typeface="Verdana"/>
                <a:cs typeface="Verdana"/>
                <a:sym typeface="Verdana"/>
              </a:defRPr>
            </a:lvl2pPr>
            <a:lvl3pPr marR="0" lvl="2" algn="l" rtl="0">
              <a:lnSpc>
                <a:spcPct val="100000"/>
              </a:lnSpc>
              <a:spcBef>
                <a:spcPts val="1000"/>
              </a:spcBef>
              <a:spcAft>
                <a:spcPts val="0"/>
              </a:spcAft>
              <a:buClr>
                <a:srgbClr val="000000"/>
              </a:buClr>
              <a:buSzPts val="2100"/>
              <a:buFont typeface="Verdana"/>
              <a:buChar char="•"/>
              <a:defRPr sz="2100" b="0" i="0" u="none" strike="noStrike" cap="none">
                <a:solidFill>
                  <a:srgbClr val="000000"/>
                </a:solidFill>
                <a:latin typeface="Verdana"/>
                <a:ea typeface="Verdana"/>
                <a:cs typeface="Verdana"/>
                <a:sym typeface="Verdana"/>
              </a:defRPr>
            </a:lvl3pPr>
            <a:lvl4pPr marR="0" lvl="3" algn="l" rtl="0">
              <a:lnSpc>
                <a:spcPct val="100000"/>
              </a:lnSpc>
              <a:spcBef>
                <a:spcPts val="1000"/>
              </a:spcBef>
              <a:spcAft>
                <a:spcPts val="0"/>
              </a:spcAft>
              <a:buClr>
                <a:srgbClr val="000000"/>
              </a:buClr>
              <a:buSzPts val="2100"/>
              <a:buFont typeface="Verdana"/>
              <a:buChar char="•"/>
              <a:defRPr sz="2100" b="0" i="0" u="none" strike="noStrike" cap="none">
                <a:solidFill>
                  <a:srgbClr val="000000"/>
                </a:solidFill>
                <a:latin typeface="Verdana"/>
                <a:ea typeface="Verdana"/>
                <a:cs typeface="Verdana"/>
                <a:sym typeface="Verdana"/>
              </a:defRPr>
            </a:lvl4pPr>
            <a:lvl5pPr marR="0" lvl="4" algn="l" rtl="0">
              <a:lnSpc>
                <a:spcPct val="100000"/>
              </a:lnSpc>
              <a:spcBef>
                <a:spcPts val="1000"/>
              </a:spcBef>
              <a:spcAft>
                <a:spcPts val="0"/>
              </a:spcAft>
              <a:buClr>
                <a:srgbClr val="000000"/>
              </a:buClr>
              <a:buSzPts val="2100"/>
              <a:buFont typeface="Verdana"/>
              <a:buChar char="•"/>
              <a:defRPr sz="2100" b="0" i="0" u="none" strike="noStrike" cap="none">
                <a:solidFill>
                  <a:srgbClr val="000000"/>
                </a:solidFill>
                <a:latin typeface="Verdana"/>
                <a:ea typeface="Verdana"/>
                <a:cs typeface="Verdana"/>
                <a:sym typeface="Verdana"/>
              </a:defRPr>
            </a:lvl5pPr>
            <a:lvl6pPr marR="0" lvl="5" algn="l" rtl="0">
              <a:lnSpc>
                <a:spcPct val="100000"/>
              </a:lnSpc>
              <a:spcBef>
                <a:spcPts val="2950"/>
              </a:spcBef>
              <a:spcAft>
                <a:spcPts val="0"/>
              </a:spcAft>
              <a:buClr>
                <a:srgbClr val="000000"/>
              </a:buClr>
              <a:buSzPts val="2625"/>
              <a:buFont typeface="Helvetica Neue"/>
              <a:buChar char="•"/>
              <a:defRPr sz="2100" b="0" i="0" u="none" strike="noStrike" cap="none">
                <a:solidFill>
                  <a:srgbClr val="000000"/>
                </a:solidFill>
                <a:latin typeface="Helvetica Neue"/>
                <a:ea typeface="Helvetica Neue"/>
                <a:cs typeface="Helvetica Neue"/>
                <a:sym typeface="Helvetica Neue"/>
              </a:defRPr>
            </a:lvl6pPr>
            <a:lvl7pPr marR="0" lvl="6" algn="l" rtl="0">
              <a:lnSpc>
                <a:spcPct val="100000"/>
              </a:lnSpc>
              <a:spcBef>
                <a:spcPts val="2950"/>
              </a:spcBef>
              <a:spcAft>
                <a:spcPts val="0"/>
              </a:spcAft>
              <a:buClr>
                <a:srgbClr val="000000"/>
              </a:buClr>
              <a:buSzPts val="2625"/>
              <a:buFont typeface="Helvetica Neue"/>
              <a:buChar char="•"/>
              <a:defRPr sz="2100" b="0" i="0" u="none" strike="noStrike" cap="none">
                <a:solidFill>
                  <a:srgbClr val="000000"/>
                </a:solidFill>
                <a:latin typeface="Helvetica Neue"/>
                <a:ea typeface="Helvetica Neue"/>
                <a:cs typeface="Helvetica Neue"/>
                <a:sym typeface="Helvetica Neue"/>
              </a:defRPr>
            </a:lvl7pPr>
            <a:lvl8pPr marR="0" lvl="7" algn="l" rtl="0">
              <a:lnSpc>
                <a:spcPct val="100000"/>
              </a:lnSpc>
              <a:spcBef>
                <a:spcPts val="2950"/>
              </a:spcBef>
              <a:spcAft>
                <a:spcPts val="0"/>
              </a:spcAft>
              <a:buClr>
                <a:srgbClr val="000000"/>
              </a:buClr>
              <a:buSzPts val="2625"/>
              <a:buFont typeface="Helvetica Neue"/>
              <a:buChar char="•"/>
              <a:defRPr sz="2100" b="0" i="0" u="none" strike="noStrike" cap="none">
                <a:solidFill>
                  <a:srgbClr val="000000"/>
                </a:solidFill>
                <a:latin typeface="Helvetica Neue"/>
                <a:ea typeface="Helvetica Neue"/>
                <a:cs typeface="Helvetica Neue"/>
                <a:sym typeface="Helvetica Neue"/>
              </a:defRPr>
            </a:lvl8pPr>
            <a:lvl9pPr marR="0" lvl="8" algn="l" rtl="0">
              <a:lnSpc>
                <a:spcPct val="100000"/>
              </a:lnSpc>
              <a:spcBef>
                <a:spcPts val="2950"/>
              </a:spcBef>
              <a:spcAft>
                <a:spcPts val="0"/>
              </a:spcAft>
              <a:buClr>
                <a:srgbClr val="000000"/>
              </a:buClr>
              <a:buSzPts val="2625"/>
              <a:buFont typeface="Helvetica Neue"/>
              <a:buChar char="•"/>
              <a:defRPr sz="2100" b="0" i="0" u="none" strike="noStrike" cap="none">
                <a:solidFill>
                  <a:srgbClr val="000000"/>
                </a:solidFill>
                <a:latin typeface="Helvetica Neue"/>
                <a:ea typeface="Helvetica Neue"/>
                <a:cs typeface="Helvetica Neue"/>
                <a:sym typeface="Helvetica Neue"/>
              </a:defRPr>
            </a:lvl9pPr>
          </a:lstStyle>
          <a:p>
            <a:endParaRPr/>
          </a:p>
        </p:txBody>
      </p:sp>
      <p:cxnSp>
        <p:nvCxnSpPr>
          <p:cNvPr id="17" name="Google Shape;17;p6"/>
          <p:cNvCxnSpPr/>
          <p:nvPr/>
        </p:nvCxnSpPr>
        <p:spPr>
          <a:xfrm rot="10800000" flipH="1">
            <a:off x="1295666" y="1758091"/>
            <a:ext cx="1" cy="3867315"/>
          </a:xfrm>
          <a:prstGeom prst="straightConnector1">
            <a:avLst/>
          </a:prstGeom>
          <a:noFill/>
          <a:ln w="50800" cap="flat" cmpd="sng">
            <a:solidFill>
              <a:srgbClr val="CC1000"/>
            </a:solidFill>
            <a:prstDash val="solid"/>
            <a:miter lim="400000"/>
            <a:headEnd type="none" w="sm" len="sm"/>
            <a:tailEnd type="none" w="sm" len="sm"/>
          </a:ln>
        </p:spPr>
      </p:cxnSp>
      <p:sp>
        <p:nvSpPr>
          <p:cNvPr id="18" name="Google Shape;18;p6"/>
          <p:cNvSpPr txBox="1">
            <a:spLocks noGrp="1"/>
          </p:cNvSpPr>
          <p:nvPr>
            <p:ph type="body" idx="1"/>
          </p:nvPr>
        </p:nvSpPr>
        <p:spPr>
          <a:xfrm>
            <a:off x="1390782" y="1760119"/>
            <a:ext cx="5111751" cy="3932873"/>
          </a:xfrm>
          <a:prstGeom prst="rect">
            <a:avLst/>
          </a:prstGeom>
          <a:noFill/>
          <a:ln>
            <a:noFill/>
          </a:ln>
        </p:spPr>
        <p:txBody>
          <a:bodyPr spcFirstLastPara="1" wrap="square" lIns="50800" tIns="50800" rIns="50800" bIns="50800" anchor="t" anchorCtr="0">
            <a:normAutofit/>
          </a:bodyPr>
          <a:lstStyle>
            <a:lvl1pPr marL="457200" lvl="0" indent="-361950" algn="l">
              <a:lnSpc>
                <a:spcPct val="100000"/>
              </a:lnSpc>
              <a:spcBef>
                <a:spcPts val="1000"/>
              </a:spcBef>
              <a:spcAft>
                <a:spcPts val="0"/>
              </a:spcAft>
              <a:buClr>
                <a:srgbClr val="000000"/>
              </a:buClr>
              <a:buSzPts val="2100"/>
              <a:buFont typeface="Verdana"/>
              <a:buChar char="•"/>
              <a:defRPr sz="2100">
                <a:latin typeface="Verdana"/>
                <a:ea typeface="Verdana"/>
                <a:cs typeface="Verdana"/>
                <a:sym typeface="Verdana"/>
              </a:defRPr>
            </a:lvl1pPr>
            <a:lvl2pPr marL="914400" lvl="1" indent="-361950" algn="l">
              <a:lnSpc>
                <a:spcPct val="100000"/>
              </a:lnSpc>
              <a:spcBef>
                <a:spcPts val="1000"/>
              </a:spcBef>
              <a:spcAft>
                <a:spcPts val="0"/>
              </a:spcAft>
              <a:buClr>
                <a:srgbClr val="000000"/>
              </a:buClr>
              <a:buSzPts val="2100"/>
              <a:buFont typeface="Verdana"/>
              <a:buChar char="•"/>
              <a:defRPr sz="2100">
                <a:latin typeface="Verdana"/>
                <a:ea typeface="Verdana"/>
                <a:cs typeface="Verdana"/>
                <a:sym typeface="Verdana"/>
              </a:defRPr>
            </a:lvl2pPr>
            <a:lvl3pPr marL="1371600" lvl="2" indent="-361950" algn="l">
              <a:lnSpc>
                <a:spcPct val="100000"/>
              </a:lnSpc>
              <a:spcBef>
                <a:spcPts val="1000"/>
              </a:spcBef>
              <a:spcAft>
                <a:spcPts val="0"/>
              </a:spcAft>
              <a:buClr>
                <a:srgbClr val="000000"/>
              </a:buClr>
              <a:buSzPts val="2100"/>
              <a:buFont typeface="Verdana"/>
              <a:buChar char="•"/>
              <a:defRPr sz="2100">
                <a:latin typeface="Verdana"/>
                <a:ea typeface="Verdana"/>
                <a:cs typeface="Verdana"/>
                <a:sym typeface="Verdana"/>
              </a:defRPr>
            </a:lvl3pPr>
            <a:lvl4pPr marL="1828800" lvl="3" indent="-361950" algn="l">
              <a:lnSpc>
                <a:spcPct val="100000"/>
              </a:lnSpc>
              <a:spcBef>
                <a:spcPts val="1000"/>
              </a:spcBef>
              <a:spcAft>
                <a:spcPts val="0"/>
              </a:spcAft>
              <a:buClr>
                <a:srgbClr val="000000"/>
              </a:buClr>
              <a:buSzPts val="2100"/>
              <a:buFont typeface="Verdana"/>
              <a:buChar char="•"/>
              <a:defRPr sz="2100">
                <a:latin typeface="Verdana"/>
                <a:ea typeface="Verdana"/>
                <a:cs typeface="Verdana"/>
                <a:sym typeface="Verdana"/>
              </a:defRPr>
            </a:lvl4pPr>
            <a:lvl5pPr marL="2286000" lvl="4" indent="-361950" algn="l">
              <a:lnSpc>
                <a:spcPct val="100000"/>
              </a:lnSpc>
              <a:spcBef>
                <a:spcPts val="1000"/>
              </a:spcBef>
              <a:spcAft>
                <a:spcPts val="0"/>
              </a:spcAft>
              <a:buClr>
                <a:srgbClr val="000000"/>
              </a:buClr>
              <a:buSzPts val="2100"/>
              <a:buFont typeface="Verdana"/>
              <a:buChar char="•"/>
              <a:defRPr sz="2100">
                <a:latin typeface="Verdana"/>
                <a:ea typeface="Verdana"/>
                <a:cs typeface="Verdana"/>
                <a:sym typeface="Verdana"/>
              </a:defRPr>
            </a:lvl5pPr>
            <a:lvl6pPr marL="2743200" lvl="5" indent="-371475" algn="l">
              <a:lnSpc>
                <a:spcPct val="100000"/>
              </a:lnSpc>
              <a:spcBef>
                <a:spcPts val="2950"/>
              </a:spcBef>
              <a:spcAft>
                <a:spcPts val="0"/>
              </a:spcAft>
              <a:buClr>
                <a:srgbClr val="000000"/>
              </a:buClr>
              <a:buSzPts val="2250"/>
              <a:buChar char="•"/>
              <a:defRPr/>
            </a:lvl6pPr>
            <a:lvl7pPr marL="3200400" lvl="6" indent="-371475" algn="l">
              <a:lnSpc>
                <a:spcPct val="100000"/>
              </a:lnSpc>
              <a:spcBef>
                <a:spcPts val="2950"/>
              </a:spcBef>
              <a:spcAft>
                <a:spcPts val="0"/>
              </a:spcAft>
              <a:buClr>
                <a:srgbClr val="000000"/>
              </a:buClr>
              <a:buSzPts val="2250"/>
              <a:buChar char="•"/>
              <a:defRPr/>
            </a:lvl7pPr>
            <a:lvl8pPr marL="3657600" lvl="7" indent="-371475" algn="l">
              <a:lnSpc>
                <a:spcPct val="100000"/>
              </a:lnSpc>
              <a:spcBef>
                <a:spcPts val="2950"/>
              </a:spcBef>
              <a:spcAft>
                <a:spcPts val="0"/>
              </a:spcAft>
              <a:buClr>
                <a:srgbClr val="000000"/>
              </a:buClr>
              <a:buSzPts val="2250"/>
              <a:buChar char="•"/>
              <a:defRPr/>
            </a:lvl8pPr>
            <a:lvl9pPr marL="4114800" lvl="8" indent="-371475" algn="l">
              <a:lnSpc>
                <a:spcPct val="100000"/>
              </a:lnSpc>
              <a:spcBef>
                <a:spcPts val="2950"/>
              </a:spcBef>
              <a:spcAft>
                <a:spcPts val="0"/>
              </a:spcAft>
              <a:buClr>
                <a:srgbClr val="000000"/>
              </a:buClr>
              <a:buSzPts val="2250"/>
              <a:buChar char="•"/>
              <a:defRPr/>
            </a:lvl9pPr>
          </a:lstStyle>
          <a:p>
            <a:endParaRPr/>
          </a:p>
        </p:txBody>
      </p:sp>
      <p:sp>
        <p:nvSpPr>
          <p:cNvPr id="19" name="Google Shape;19;p6"/>
          <p:cNvSpPr/>
          <p:nvPr/>
        </p:nvSpPr>
        <p:spPr>
          <a:xfrm>
            <a:off x="12048365" y="-4234"/>
            <a:ext cx="156336" cy="6866468"/>
          </a:xfrm>
          <a:prstGeom prst="rect">
            <a:avLst/>
          </a:prstGeom>
          <a:solidFill>
            <a:srgbClr val="CC0000"/>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600" b="0" i="0" u="none" strike="noStrike" cap="none">
              <a:solidFill>
                <a:schemeClr val="dk1"/>
              </a:solidFill>
              <a:latin typeface="Arial"/>
              <a:ea typeface="Arial"/>
              <a:cs typeface="Arial"/>
              <a:sym typeface="Arial"/>
            </a:endParaRPr>
          </a:p>
        </p:txBody>
      </p:sp>
      <p:sp>
        <p:nvSpPr>
          <p:cNvPr id="20" name="Google Shape;20;p6"/>
          <p:cNvSpPr txBox="1">
            <a:spLocks noGrp="1"/>
          </p:cNvSpPr>
          <p:nvPr>
            <p:ph type="sldNum" idx="12"/>
          </p:nvPr>
        </p:nvSpPr>
        <p:spPr>
          <a:xfrm>
            <a:off x="5979516" y="6540500"/>
            <a:ext cx="267702" cy="287258"/>
          </a:xfrm>
          <a:prstGeom prst="rect">
            <a:avLst/>
          </a:prstGeom>
          <a:noFill/>
          <a:ln>
            <a:noFill/>
          </a:ln>
        </p:spPr>
        <p:txBody>
          <a:bodyPr spcFirstLastPara="1" wrap="square" lIns="50800" tIns="50800" rIns="50800" bIns="50800" anchor="t" anchorCtr="0">
            <a:spAutoFit/>
          </a:bodyPr>
          <a:lstStyle>
            <a:lvl1pPr marL="0" lvl="0" indent="0" algn="l">
              <a:spcBef>
                <a:spcPts val="0"/>
              </a:spcBef>
              <a:buNone/>
              <a:defRPr sz="1200" b="0">
                <a:latin typeface="Helvetica Neue Light"/>
                <a:ea typeface="Helvetica Neue Light"/>
                <a:cs typeface="Helvetica Neue Light"/>
                <a:sym typeface="Helvetica Neue Light"/>
              </a:defRPr>
            </a:lvl1pPr>
            <a:lvl2pPr marL="0" lvl="1" indent="0" algn="l">
              <a:spcBef>
                <a:spcPts val="0"/>
              </a:spcBef>
              <a:buNone/>
              <a:defRPr sz="1200" b="0">
                <a:latin typeface="Helvetica Neue Light"/>
                <a:ea typeface="Helvetica Neue Light"/>
                <a:cs typeface="Helvetica Neue Light"/>
                <a:sym typeface="Helvetica Neue Light"/>
              </a:defRPr>
            </a:lvl2pPr>
            <a:lvl3pPr marL="0" lvl="2" indent="0" algn="l">
              <a:spcBef>
                <a:spcPts val="0"/>
              </a:spcBef>
              <a:buNone/>
              <a:defRPr sz="1200" b="0">
                <a:latin typeface="Helvetica Neue Light"/>
                <a:ea typeface="Helvetica Neue Light"/>
                <a:cs typeface="Helvetica Neue Light"/>
                <a:sym typeface="Helvetica Neue Light"/>
              </a:defRPr>
            </a:lvl3pPr>
            <a:lvl4pPr marL="0" lvl="3" indent="0" algn="l">
              <a:spcBef>
                <a:spcPts val="0"/>
              </a:spcBef>
              <a:buNone/>
              <a:defRPr sz="1200" b="0">
                <a:latin typeface="Helvetica Neue Light"/>
                <a:ea typeface="Helvetica Neue Light"/>
                <a:cs typeface="Helvetica Neue Light"/>
                <a:sym typeface="Helvetica Neue Light"/>
              </a:defRPr>
            </a:lvl4pPr>
            <a:lvl5pPr marL="0" lvl="4" indent="0" algn="l">
              <a:spcBef>
                <a:spcPts val="0"/>
              </a:spcBef>
              <a:buNone/>
              <a:defRPr sz="1200" b="0">
                <a:latin typeface="Helvetica Neue Light"/>
                <a:ea typeface="Helvetica Neue Light"/>
                <a:cs typeface="Helvetica Neue Light"/>
                <a:sym typeface="Helvetica Neue Light"/>
              </a:defRPr>
            </a:lvl5pPr>
            <a:lvl6pPr marL="0" lvl="5" indent="0" algn="l">
              <a:spcBef>
                <a:spcPts val="0"/>
              </a:spcBef>
              <a:buNone/>
              <a:defRPr sz="1200" b="0">
                <a:latin typeface="Helvetica Neue Light"/>
                <a:ea typeface="Helvetica Neue Light"/>
                <a:cs typeface="Helvetica Neue Light"/>
                <a:sym typeface="Helvetica Neue Light"/>
              </a:defRPr>
            </a:lvl6pPr>
            <a:lvl7pPr marL="0" lvl="6" indent="0" algn="l">
              <a:spcBef>
                <a:spcPts val="0"/>
              </a:spcBef>
              <a:buNone/>
              <a:defRPr sz="1200" b="0">
                <a:latin typeface="Helvetica Neue Light"/>
                <a:ea typeface="Helvetica Neue Light"/>
                <a:cs typeface="Helvetica Neue Light"/>
                <a:sym typeface="Helvetica Neue Light"/>
              </a:defRPr>
            </a:lvl7pPr>
            <a:lvl8pPr marL="0" lvl="7" indent="0" algn="l">
              <a:spcBef>
                <a:spcPts val="0"/>
              </a:spcBef>
              <a:buNone/>
              <a:defRPr sz="1200" b="0">
                <a:latin typeface="Helvetica Neue Light"/>
                <a:ea typeface="Helvetica Neue Light"/>
                <a:cs typeface="Helvetica Neue Light"/>
                <a:sym typeface="Helvetica Neue Light"/>
              </a:defRPr>
            </a:lvl8pPr>
            <a:lvl9pPr marL="0" lvl="8" indent="0" algn="l">
              <a:spcBef>
                <a:spcPts val="0"/>
              </a:spcBef>
              <a:buNone/>
              <a:defRPr sz="1200" b="0">
                <a:latin typeface="Helvetica Neue Light"/>
                <a:ea typeface="Helvetica Neue Light"/>
                <a:cs typeface="Helvetica Neue Light"/>
                <a:sym typeface="Helvetica Neue Light"/>
              </a:defRPr>
            </a:lvl9pPr>
          </a:lstStyle>
          <a:p>
            <a:fld id="{00000000-1234-1234-1234-123412341234}" type="slidenum">
              <a:rPr lang="en-US" smtClean="0"/>
              <a:pPr/>
              <a:t>‹#›</a:t>
            </a:fld>
            <a:endParaRPr lang="en-US"/>
          </a:p>
        </p:txBody>
      </p:sp>
      <p:sp>
        <p:nvSpPr>
          <p:cNvPr id="21" name="Google Shape;21;p6"/>
          <p:cNvSpPr txBox="1">
            <a:spLocks noGrp="1"/>
          </p:cNvSpPr>
          <p:nvPr>
            <p:ph type="title"/>
          </p:nvPr>
        </p:nvSpPr>
        <p:spPr>
          <a:xfrm>
            <a:off x="1225552" y="465668"/>
            <a:ext cx="9736617" cy="1143001"/>
          </a:xfrm>
          <a:prstGeom prst="rect">
            <a:avLst/>
          </a:prstGeom>
          <a:noFill/>
          <a:ln>
            <a:noFill/>
          </a:ln>
        </p:spPr>
        <p:txBody>
          <a:bodyPr spcFirstLastPara="1" wrap="square" lIns="50800" tIns="50800" rIns="50800" bIns="50800" anchor="ctr" anchorCtr="0">
            <a:noAutofit/>
          </a:bodyPr>
          <a:lstStyle>
            <a:lvl1pPr lvl="0" algn="l">
              <a:lnSpc>
                <a:spcPct val="100000"/>
              </a:lnSpc>
              <a:spcBef>
                <a:spcPts val="0"/>
              </a:spcBef>
              <a:spcAft>
                <a:spcPts val="0"/>
              </a:spcAft>
              <a:buClr>
                <a:srgbClr val="CC0000"/>
              </a:buClr>
              <a:buSzPts val="3600"/>
              <a:buFont typeface="Verdana"/>
              <a:buNone/>
              <a:defRPr sz="3600">
                <a:solidFill>
                  <a:srgbClr val="CC0000"/>
                </a:solidFill>
                <a:latin typeface="Verdana"/>
                <a:ea typeface="Verdana"/>
                <a:cs typeface="Verdana"/>
                <a:sym typeface="Verdana"/>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8" name="TextBox 7">
            <a:extLst>
              <a:ext uri="{FF2B5EF4-FFF2-40B4-BE49-F238E27FC236}">
                <a16:creationId xmlns:a16="http://schemas.microsoft.com/office/drawing/2014/main" id="{2F729662-E3E6-4FEC-944F-A5FAB423F094}"/>
              </a:ext>
            </a:extLst>
          </p:cNvPr>
          <p:cNvSpPr txBox="1"/>
          <p:nvPr userDrawn="1"/>
        </p:nvSpPr>
        <p:spPr>
          <a:xfrm>
            <a:off x="248891" y="6469261"/>
            <a:ext cx="4423719" cy="2051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412750" rtl="0" eaLnBrk="1" fontAlgn="auto" latinLnBrk="0" hangingPunct="0">
              <a:lnSpc>
                <a:spcPct val="100000"/>
              </a:lnSpc>
              <a:spcBef>
                <a:spcPts val="0"/>
              </a:spcBef>
              <a:spcAft>
                <a:spcPts val="0"/>
              </a:spcAft>
              <a:buClrTx/>
              <a:buSzTx/>
              <a:buFontTx/>
              <a:buNone/>
              <a:tabLst/>
              <a:defRPr/>
            </a:pP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Scrum Inc.</a:t>
            </a:r>
            <a:r>
              <a:rPr kumimoji="0" lang="en-US" sz="1000" b="0" i="0" u="none" strike="noStrike" cap="none" spc="0" normalizeH="0" baseline="3000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1993 </a:t>
            </a:r>
            <a:r>
              <a:rPr kumimoji="0" lang="mr-IN"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Helvetica Neue"/>
                <a:sym typeface="Helvetica Neue"/>
              </a:rPr>
              <a:t>–</a:t>
            </a:r>
            <a:r>
              <a:rPr kumimoji="0" lang="en-US" sz="10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2021</a:t>
            </a:r>
          </a:p>
        </p:txBody>
      </p:sp>
    </p:spTree>
    <p:extLst>
      <p:ext uri="{BB962C8B-B14F-4D97-AF65-F5344CB8AC3E}">
        <p14:creationId xmlns:p14="http://schemas.microsoft.com/office/powerpoint/2010/main" val="295164428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New Bio Slide - ADD RED BAR to separate business from personal">
    <p:spTree>
      <p:nvGrpSpPr>
        <p:cNvPr id="1" name=""/>
        <p:cNvGrpSpPr/>
        <p:nvPr/>
      </p:nvGrpSpPr>
      <p:grpSpPr>
        <a:xfrm>
          <a:off x="0" y="0"/>
          <a:ext cx="0" cy="0"/>
          <a:chOff x="0" y="0"/>
          <a:chExt cx="0" cy="0"/>
        </a:xfrm>
      </p:grpSpPr>
      <p:sp>
        <p:nvSpPr>
          <p:cNvPr id="3" name="Rectangle 2"/>
          <p:cNvSpPr/>
          <p:nvPr userDrawn="1"/>
        </p:nvSpPr>
        <p:spPr>
          <a:xfrm>
            <a:off x="7925178" y="3388440"/>
            <a:ext cx="2791009" cy="246221"/>
          </a:xfrm>
          <a:prstGeom prst="rect">
            <a:avLst/>
          </a:prstGeom>
          <a:solidFill>
            <a:srgbClr val="CC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02" name="Rectangle"/>
          <p:cNvSpPr/>
          <p:nvPr/>
        </p:nvSpPr>
        <p:spPr>
          <a:xfrm>
            <a:off x="12048365" y="-4234"/>
            <a:ext cx="156336" cy="6866468"/>
          </a:xfrm>
          <a:prstGeom prst="rect">
            <a:avLst/>
          </a:prstGeom>
          <a:solidFill>
            <a:srgbClr val="CC0000"/>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10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1" name="Body Level One…"/>
          <p:cNvSpPr txBox="1">
            <a:spLocks noGrp="1"/>
          </p:cNvSpPr>
          <p:nvPr>
            <p:ph type="body" sz="half" idx="1" hasCustomPrompt="1"/>
          </p:nvPr>
        </p:nvSpPr>
        <p:spPr>
          <a:xfrm>
            <a:off x="574537" y="1302918"/>
            <a:ext cx="6391747" cy="5052366"/>
          </a:xfrm>
          <a:prstGeom prst="rect">
            <a:avLst/>
          </a:prstGeom>
        </p:spPr>
        <p:txBody>
          <a:bodyPr anchor="ctr" anchorCtr="0">
            <a:noAutofit/>
          </a:bodyPr>
          <a:lstStyle>
            <a:lvl1pPr marL="279400" indent="-279400">
              <a:spcBef>
                <a:spcPts val="2250"/>
              </a:spcBef>
              <a:defRPr sz="1900" b="0" i="0">
                <a:latin typeface="Calibri" panose="020F0502020204030204" pitchFamily="34" charset="0"/>
                <a:ea typeface="Open Sans" charset="0"/>
                <a:cs typeface="Calibri" panose="020F0502020204030204" pitchFamily="34" charset="0"/>
                <a:sym typeface="Verdana"/>
              </a:defRPr>
            </a:lvl1pPr>
            <a:lvl2pPr marL="558800" indent="-279400">
              <a:spcBef>
                <a:spcPts val="2250"/>
              </a:spcBef>
              <a:defRPr sz="1900">
                <a:latin typeface="Open Sans" charset="0"/>
                <a:ea typeface="Open Sans" charset="0"/>
                <a:cs typeface="Open Sans" charset="0"/>
                <a:sym typeface="Verdana"/>
              </a:defRPr>
            </a:lvl2pPr>
            <a:lvl3pPr marL="838200" indent="-279400">
              <a:spcBef>
                <a:spcPts val="2250"/>
              </a:spcBef>
              <a:defRPr sz="1900">
                <a:latin typeface="Open Sans" charset="0"/>
                <a:ea typeface="Open Sans" charset="0"/>
                <a:cs typeface="Open Sans" charset="0"/>
                <a:sym typeface="Verdana"/>
              </a:defRPr>
            </a:lvl3pPr>
            <a:lvl4pPr marL="1117600" indent="-279400">
              <a:spcBef>
                <a:spcPts val="2250"/>
              </a:spcBef>
              <a:defRPr sz="1900">
                <a:latin typeface="Open Sans" charset="0"/>
                <a:ea typeface="Open Sans" charset="0"/>
                <a:cs typeface="Open Sans" charset="0"/>
                <a:sym typeface="Verdana"/>
              </a:defRPr>
            </a:lvl4pPr>
            <a:lvl5pPr marL="1397000" indent="-279400">
              <a:spcBef>
                <a:spcPts val="2250"/>
              </a:spcBef>
              <a:defRPr sz="1900">
                <a:latin typeface="Open Sans" charset="0"/>
                <a:ea typeface="Open Sans" charset="0"/>
                <a:cs typeface="Open Sans" charset="0"/>
                <a:sym typeface="Verdana"/>
              </a:defRPr>
            </a:lvl5pPr>
          </a:lstStyle>
          <a:p>
            <a:pPr lvl="0"/>
            <a:r>
              <a:rPr lang="en-US"/>
              <a:t>Area for logos / images</a:t>
            </a:r>
            <a:endParaRPr/>
          </a:p>
        </p:txBody>
      </p:sp>
      <p:sp>
        <p:nvSpPr>
          <p:cNvPr id="9" name="Rectangle 8">
            <a:extLst>
              <a:ext uri="{FF2B5EF4-FFF2-40B4-BE49-F238E27FC236}">
                <a16:creationId xmlns:a16="http://schemas.microsoft.com/office/drawing/2014/main" id="{FBA50CBB-2D97-6E46-87C5-7DB1E7520D80}"/>
              </a:ext>
            </a:extLst>
          </p:cNvPr>
          <p:cNvSpPr/>
          <p:nvPr userDrawn="1"/>
        </p:nvSpPr>
        <p:spPr>
          <a:xfrm>
            <a:off x="228599" y="0"/>
            <a:ext cx="114300" cy="1240972"/>
          </a:xfrm>
          <a:prstGeom prst="rect">
            <a:avLst/>
          </a:prstGeom>
          <a:solidFill>
            <a:srgbClr val="CC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4" name="Picture Placeholder 3">
            <a:extLst>
              <a:ext uri="{FF2B5EF4-FFF2-40B4-BE49-F238E27FC236}">
                <a16:creationId xmlns:a16="http://schemas.microsoft.com/office/drawing/2014/main" id="{1D7B47B6-4752-AB4A-AB61-2AD9B1E9027F}"/>
              </a:ext>
            </a:extLst>
          </p:cNvPr>
          <p:cNvSpPr>
            <a:spLocks noGrp="1"/>
          </p:cNvSpPr>
          <p:nvPr>
            <p:ph type="pic" sz="quarter" idx="21"/>
          </p:nvPr>
        </p:nvSpPr>
        <p:spPr>
          <a:xfrm>
            <a:off x="7323138" y="1388472"/>
            <a:ext cx="4135438" cy="2714297"/>
          </a:xfrm>
          <a:effectLst>
            <a:outerShdw blurRad="63500" sx="102000" sy="102000" algn="ctr" rotWithShape="0">
              <a:prstClr val="black">
                <a:alpha val="40000"/>
              </a:prstClr>
            </a:outerShdw>
          </a:effectLst>
        </p:spPr>
        <p:txBody>
          <a:bodyPr/>
          <a:lstStyle>
            <a:lvl1pPr>
              <a:defRPr b="0" i="0"/>
            </a:lvl1pPr>
          </a:lstStyle>
          <a:p>
            <a:r>
              <a:rPr lang="en-US"/>
              <a:t>Click icon to add picture</a:t>
            </a:r>
          </a:p>
        </p:txBody>
      </p:sp>
      <p:sp>
        <p:nvSpPr>
          <p:cNvPr id="2" name="Rectangle 1">
            <a:extLst>
              <a:ext uri="{FF2B5EF4-FFF2-40B4-BE49-F238E27FC236}">
                <a16:creationId xmlns:a16="http://schemas.microsoft.com/office/drawing/2014/main" id="{81965709-953C-ED40-AF4D-085FBF8C8E53}"/>
              </a:ext>
            </a:extLst>
          </p:cNvPr>
          <p:cNvSpPr/>
          <p:nvPr userDrawn="1"/>
        </p:nvSpPr>
        <p:spPr>
          <a:xfrm>
            <a:off x="7323138" y="4250269"/>
            <a:ext cx="4135438" cy="2105015"/>
          </a:xfrm>
          <a:prstGeom prst="rect">
            <a:avLst/>
          </a:prstGeom>
          <a:solidFill>
            <a:schemeClr val="bg1"/>
          </a:solidFill>
          <a:ln w="76200" cap="flat">
            <a:solidFill>
              <a:schemeClr val="accent6"/>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20" tIns="45720" rIns="45720" bIns="45720" numCol="1" spcCol="38100" rtlCol="0" anchor="t" anchorCtr="0">
            <a:no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chemeClr val="tx1"/>
              </a:solidFill>
              <a:effectLst/>
              <a:uFillTx/>
              <a:latin typeface="Calibri" panose="020F0502020204030204" pitchFamily="34" charset="0"/>
              <a:ea typeface="Open Sans" panose="020B0606030504020204" pitchFamily="34" charset="0"/>
              <a:cs typeface="Calibri" panose="020F0502020204030204" pitchFamily="34" charset="0"/>
              <a:sym typeface="Helvetica Neue Medium"/>
            </a:endParaRPr>
          </a:p>
        </p:txBody>
      </p:sp>
      <p:sp>
        <p:nvSpPr>
          <p:cNvPr id="13" name="Text Placeholder 7">
            <a:extLst>
              <a:ext uri="{FF2B5EF4-FFF2-40B4-BE49-F238E27FC236}">
                <a16:creationId xmlns:a16="http://schemas.microsoft.com/office/drawing/2014/main" id="{EC29594B-B9CB-544F-A38F-08E713418427}"/>
              </a:ext>
            </a:extLst>
          </p:cNvPr>
          <p:cNvSpPr>
            <a:spLocks noGrp="1"/>
          </p:cNvSpPr>
          <p:nvPr>
            <p:ph type="body" sz="quarter" idx="10" hasCustomPrompt="1"/>
          </p:nvPr>
        </p:nvSpPr>
        <p:spPr>
          <a:xfrm>
            <a:off x="574538" y="406575"/>
            <a:ext cx="7240059" cy="528709"/>
          </a:xfrm>
        </p:spPr>
        <p:txBody>
          <a:bodyPr anchor="b" anchorCtr="0">
            <a:noAutofit/>
          </a:bodyPr>
          <a:lstStyle>
            <a:lvl1pPr marL="0" indent="0">
              <a:spcBef>
                <a:spcPts val="600"/>
              </a:spcBef>
              <a:buNone/>
              <a:defRPr sz="2400" b="0" i="0">
                <a:latin typeface="Calibri" panose="020F0502020204030204" pitchFamily="34" charset="0"/>
                <a:ea typeface="Open Sans" charset="0"/>
                <a:cs typeface="Calibri" panose="020F0502020204030204" pitchFamily="34" charset="0"/>
              </a:defRPr>
            </a:lvl1pPr>
            <a:lvl2pPr marL="317500" indent="0">
              <a:buNone/>
              <a:defRPr sz="3300" b="1">
                <a:latin typeface="Open Sans" charset="0"/>
                <a:ea typeface="Open Sans" charset="0"/>
                <a:cs typeface="Open Sans" charset="0"/>
              </a:defRPr>
            </a:lvl2pPr>
            <a:lvl3pPr marL="635000" indent="0">
              <a:buNone/>
              <a:defRPr sz="3300" b="1">
                <a:latin typeface="Open Sans" charset="0"/>
                <a:ea typeface="Open Sans" charset="0"/>
                <a:cs typeface="Open Sans" charset="0"/>
              </a:defRPr>
            </a:lvl3pPr>
            <a:lvl4pPr marL="952500" indent="0">
              <a:buNone/>
              <a:defRPr sz="3300" b="1">
                <a:latin typeface="Open Sans" charset="0"/>
                <a:ea typeface="Open Sans" charset="0"/>
                <a:cs typeface="Open Sans" charset="0"/>
              </a:defRPr>
            </a:lvl4pPr>
            <a:lvl5pPr marL="1270000" indent="0">
              <a:buNone/>
              <a:defRPr sz="3300" b="1">
                <a:latin typeface="Open Sans" charset="0"/>
                <a:ea typeface="Open Sans" charset="0"/>
                <a:cs typeface="Open Sans" charset="0"/>
              </a:defRPr>
            </a:lvl5pPr>
          </a:lstStyle>
          <a:p>
            <a:pPr lvl="0"/>
            <a:r>
              <a:rPr lang="en-US"/>
              <a:t>Name</a:t>
            </a:r>
          </a:p>
        </p:txBody>
      </p:sp>
      <p:sp>
        <p:nvSpPr>
          <p:cNvPr id="15" name="Text Placeholder 7">
            <a:extLst>
              <a:ext uri="{FF2B5EF4-FFF2-40B4-BE49-F238E27FC236}">
                <a16:creationId xmlns:a16="http://schemas.microsoft.com/office/drawing/2014/main" id="{CE68D1AA-994A-2B47-B17E-50A3A7F39A8A}"/>
              </a:ext>
            </a:extLst>
          </p:cNvPr>
          <p:cNvSpPr>
            <a:spLocks noGrp="1"/>
          </p:cNvSpPr>
          <p:nvPr>
            <p:ph type="body" sz="quarter" idx="12" hasCustomPrompt="1"/>
          </p:nvPr>
        </p:nvSpPr>
        <p:spPr>
          <a:xfrm>
            <a:off x="574538" y="935284"/>
            <a:ext cx="7240059" cy="305688"/>
          </a:xfrm>
        </p:spPr>
        <p:txBody>
          <a:bodyPr anchor="b" anchorCtr="0">
            <a:noAutofit/>
          </a:bodyPr>
          <a:lstStyle>
            <a:lvl1pPr marL="0" indent="0">
              <a:spcBef>
                <a:spcPts val="600"/>
              </a:spcBef>
              <a:buNone/>
              <a:defRPr sz="1800" b="0" i="0">
                <a:solidFill>
                  <a:schemeClr val="accent6"/>
                </a:solidFill>
                <a:latin typeface="Calibri" panose="020F0502020204030204" pitchFamily="34" charset="0"/>
                <a:ea typeface="Open Sans" panose="020B0606030504020204" pitchFamily="34" charset="0"/>
                <a:cs typeface="Calibri" panose="020F0502020204030204" pitchFamily="34" charset="0"/>
              </a:defRPr>
            </a:lvl1pPr>
            <a:lvl2pPr marL="317500" indent="0">
              <a:buNone/>
              <a:defRPr sz="3300" b="1">
                <a:latin typeface="Open Sans" charset="0"/>
                <a:ea typeface="Open Sans" charset="0"/>
                <a:cs typeface="Open Sans" charset="0"/>
              </a:defRPr>
            </a:lvl2pPr>
            <a:lvl3pPr marL="635000" indent="0">
              <a:buNone/>
              <a:defRPr sz="3300" b="1">
                <a:latin typeface="Open Sans" charset="0"/>
                <a:ea typeface="Open Sans" charset="0"/>
                <a:cs typeface="Open Sans" charset="0"/>
              </a:defRPr>
            </a:lvl3pPr>
            <a:lvl4pPr marL="952500" indent="0">
              <a:buNone/>
              <a:defRPr sz="3300" b="1">
                <a:latin typeface="Open Sans" charset="0"/>
                <a:ea typeface="Open Sans" charset="0"/>
                <a:cs typeface="Open Sans" charset="0"/>
              </a:defRPr>
            </a:lvl4pPr>
            <a:lvl5pPr marL="1270000" indent="0">
              <a:buNone/>
              <a:defRPr sz="3300" b="1">
                <a:latin typeface="Open Sans" charset="0"/>
                <a:ea typeface="Open Sans" charset="0"/>
                <a:cs typeface="Open Sans" charset="0"/>
              </a:defRPr>
            </a:lvl5pPr>
          </a:lstStyle>
          <a:p>
            <a:pPr lvl="0"/>
            <a:r>
              <a:rPr lang="en-US"/>
              <a:t>Role / Title / Function in the Class or Engagement</a:t>
            </a:r>
          </a:p>
        </p:txBody>
      </p:sp>
    </p:spTree>
    <p:extLst>
      <p:ext uri="{BB962C8B-B14F-4D97-AF65-F5344CB8AC3E}">
        <p14:creationId xmlns:p14="http://schemas.microsoft.com/office/powerpoint/2010/main" val="4186843106"/>
      </p:ext>
    </p:extLst>
  </p:cSld>
  <p:clrMapOvr>
    <a:masterClrMapping/>
  </p:clrMapOvr>
  <p:transition spd="med"/>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itle and Body, 2 column">
    <p:spTree>
      <p:nvGrpSpPr>
        <p:cNvPr id="1" name="Shape 10"/>
        <p:cNvGrpSpPr/>
        <p:nvPr/>
      </p:nvGrpSpPr>
      <p:grpSpPr>
        <a:xfrm>
          <a:off x="0" y="0"/>
          <a:ext cx="0" cy="0"/>
          <a:chOff x="0" y="0"/>
          <a:chExt cx="0" cy="0"/>
        </a:xfrm>
      </p:grpSpPr>
      <p:sp>
        <p:nvSpPr>
          <p:cNvPr id="5" name="Content Placeholder 4"/>
          <p:cNvSpPr>
            <a:spLocks noGrp="1"/>
          </p:cNvSpPr>
          <p:nvPr>
            <p:ph sz="quarter" idx="10"/>
          </p:nvPr>
        </p:nvSpPr>
        <p:spPr>
          <a:xfrm>
            <a:off x="263909" y="1391920"/>
            <a:ext cx="5747426" cy="4876800"/>
          </a:xfrm>
        </p:spPr>
        <p:txBody>
          <a:bodyPr vert="horz"/>
          <a:lstStyle>
            <a:lvl1pPr marL="609608" indent="-609608">
              <a:spcBef>
                <a:spcPts val="1600"/>
              </a:spcBef>
              <a:buFont typeface="Arial"/>
              <a:buChar char="•"/>
              <a:defRPr b="0" i="0"/>
            </a:lvl1pPr>
            <a:lvl2pPr marL="914412" indent="-457206">
              <a:buFont typeface="Arial"/>
              <a:buChar char="•"/>
              <a:defRPr b="0" i="0"/>
            </a:lvl2pPr>
            <a:lvl3pPr marL="1371617" indent="-457206">
              <a:buFont typeface="Arial"/>
              <a:buChar char="•"/>
              <a:defRPr b="0" i="0"/>
            </a:lvl3pPr>
            <a:lvl4pPr marL="1828823" indent="-457206">
              <a:buFont typeface="Arial"/>
              <a:buChar char="•"/>
              <a:defRPr b="0" i="0"/>
            </a:lvl4pPr>
            <a:lvl5pPr marL="2286029" indent="-457206">
              <a:buFont typeface="Arial"/>
              <a:buChar char="•"/>
              <a:defRPr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hape 11"/>
          <p:cNvSpPr txBox="1">
            <a:spLocks noGrp="1"/>
          </p:cNvSpPr>
          <p:nvPr>
            <p:ph type="title"/>
          </p:nvPr>
        </p:nvSpPr>
        <p:spPr>
          <a:xfrm>
            <a:off x="263909" y="1"/>
            <a:ext cx="11928092" cy="1275396"/>
          </a:xfrm>
          <a:prstGeom prst="rect">
            <a:avLst/>
          </a:prstGeom>
          <a:noFill/>
        </p:spPr>
        <p:txBody>
          <a:bodyPr lIns="91425" tIns="91425" rIns="91425" bIns="91425" anchor="ctr" anchorCtr="0">
            <a:normAutofit/>
          </a:bodyPr>
          <a:lstStyle>
            <a:lvl1pPr>
              <a:spcBef>
                <a:spcPts val="0"/>
              </a:spcBef>
              <a:defRPr baseline="0">
                <a:solidFill>
                  <a:schemeClr val="tx1"/>
                </a:solidFill>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6" name="Content Placeholder 4"/>
          <p:cNvSpPr>
            <a:spLocks noGrp="1"/>
          </p:cNvSpPr>
          <p:nvPr>
            <p:ph sz="quarter" idx="11"/>
          </p:nvPr>
        </p:nvSpPr>
        <p:spPr>
          <a:xfrm>
            <a:off x="6096001" y="1391920"/>
            <a:ext cx="5747426" cy="4876800"/>
          </a:xfrm>
        </p:spPr>
        <p:txBody>
          <a:bodyPr vert="horz"/>
          <a:lstStyle>
            <a:lvl1pPr marL="609608" indent="-609608">
              <a:spcBef>
                <a:spcPts val="1600"/>
              </a:spcBef>
              <a:buFont typeface="Arial"/>
              <a:buChar char="•"/>
              <a:defRPr b="0" i="0"/>
            </a:lvl1pPr>
            <a:lvl2pPr marL="914412" indent="-457206">
              <a:buFont typeface="Arial"/>
              <a:buChar char="•"/>
              <a:defRPr b="0" i="0"/>
            </a:lvl2pPr>
            <a:lvl3pPr marL="1371617" indent="-457206">
              <a:buFont typeface="Arial"/>
              <a:buChar char="•"/>
              <a:defRPr b="0" i="0"/>
            </a:lvl3pPr>
            <a:lvl4pPr marL="1828823" indent="-457206">
              <a:buFont typeface="Arial"/>
              <a:buChar char="•"/>
              <a:defRPr b="0" i="0"/>
            </a:lvl4pPr>
            <a:lvl5pPr marL="2286029" indent="-457206">
              <a:buFont typeface="Arial"/>
              <a:buChar char="•"/>
              <a:defRPr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Slide Number Placeholder 13">
            <a:extLst>
              <a:ext uri="{FF2B5EF4-FFF2-40B4-BE49-F238E27FC236}">
                <a16:creationId xmlns:a16="http://schemas.microsoft.com/office/drawing/2014/main" id="{F2DABF65-025A-8046-BF98-D108E401AACD}"/>
              </a:ext>
            </a:extLst>
          </p:cNvPr>
          <p:cNvSpPr>
            <a:spLocks noGrp="1"/>
          </p:cNvSpPr>
          <p:nvPr>
            <p:ph type="sldNum" sz="quarter" idx="12"/>
          </p:nvPr>
        </p:nvSpPr>
        <p:spPr>
          <a:xfrm>
            <a:off x="9675912" y="6486798"/>
            <a:ext cx="360676" cy="389915"/>
          </a:xfrm>
        </p:spPr>
        <p:txBody>
          <a:bodyPr/>
          <a:lstStyle>
            <a:lvl1pPr>
              <a:defRPr sz="1867" baseline="0"/>
            </a:lvl1pPr>
          </a:lstStyle>
          <a:p>
            <a:fld id="{39B798A0-00C1-224A-89BA-321075ED2C76}" type="slidenum">
              <a:rPr lang="en-US" smtClean="0"/>
              <a:pPr/>
              <a:t>‹#›</a:t>
            </a:fld>
            <a:endParaRPr lang="en-US"/>
          </a:p>
        </p:txBody>
      </p:sp>
      <p:sp>
        <p:nvSpPr>
          <p:cNvPr id="13" name="Footer Placeholder 7">
            <a:extLst>
              <a:ext uri="{FF2B5EF4-FFF2-40B4-BE49-F238E27FC236}">
                <a16:creationId xmlns:a16="http://schemas.microsoft.com/office/drawing/2014/main" id="{267E6323-61CA-A84F-B975-4F8AB9A95386}"/>
              </a:ext>
            </a:extLst>
          </p:cNvPr>
          <p:cNvSpPr>
            <a:spLocks noGrp="1"/>
          </p:cNvSpPr>
          <p:nvPr>
            <p:ph type="ftr" sz="quarter" idx="3"/>
          </p:nvPr>
        </p:nvSpPr>
        <p:spPr>
          <a:xfrm>
            <a:off x="2946400" y="6486798"/>
            <a:ext cx="6096000" cy="387892"/>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cxnSp>
        <p:nvCxnSpPr>
          <p:cNvPr id="14" name="Straight Connector 13">
            <a:extLst>
              <a:ext uri="{FF2B5EF4-FFF2-40B4-BE49-F238E27FC236}">
                <a16:creationId xmlns:a16="http://schemas.microsoft.com/office/drawing/2014/main" id="{682A7186-A3F4-2542-ACDD-05B342915252}"/>
              </a:ext>
            </a:extLst>
          </p:cNvPr>
          <p:cNvCxnSpPr>
            <a:cxnSpLocks/>
          </p:cNvCxnSpPr>
          <p:nvPr userDrawn="1"/>
        </p:nvCxnSpPr>
        <p:spPr>
          <a:xfrm>
            <a:off x="1" y="1280703"/>
            <a:ext cx="354842"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671034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AA3182-5289-3B4A-BA23-61EB99EAC0D5}"/>
              </a:ext>
            </a:extLst>
          </p:cNvPr>
          <p:cNvSpPr>
            <a:spLocks noGrp="1"/>
          </p:cNvSpPr>
          <p:nvPr>
            <p:ph type="title"/>
          </p:nvPr>
        </p:nvSpPr>
        <p:spPr>
          <a:xfrm>
            <a:off x="839788" y="457200"/>
            <a:ext cx="3932237" cy="1600200"/>
          </a:xfrm>
        </p:spPr>
        <p:txBody>
          <a:bodyPr anchor="b"/>
          <a:lstStyle>
            <a:lvl1pPr>
              <a:defRPr sz="3200" b="0" i="0"/>
            </a:lvl1pPr>
          </a:lstStyle>
          <a:p>
            <a:r>
              <a:rPr lang="en-US"/>
              <a:t>Click to edit Master title style</a:t>
            </a:r>
          </a:p>
        </p:txBody>
      </p:sp>
      <p:sp>
        <p:nvSpPr>
          <p:cNvPr id="3" name="Content Placeholder 2">
            <a:extLst>
              <a:ext uri="{FF2B5EF4-FFF2-40B4-BE49-F238E27FC236}">
                <a16:creationId xmlns:a16="http://schemas.microsoft.com/office/drawing/2014/main" id="{2A389E93-09C6-1F49-BB8C-70F3FADCBA8A}"/>
              </a:ext>
            </a:extLst>
          </p:cNvPr>
          <p:cNvSpPr>
            <a:spLocks noGrp="1"/>
          </p:cNvSpPr>
          <p:nvPr>
            <p:ph idx="1"/>
          </p:nvPr>
        </p:nvSpPr>
        <p:spPr>
          <a:xfrm>
            <a:off x="5183188" y="987425"/>
            <a:ext cx="6172200" cy="4873625"/>
          </a:xfrm>
        </p:spPr>
        <p:txBody>
          <a:bodyPr/>
          <a:lstStyle>
            <a:lvl1pPr>
              <a:defRPr sz="3200" b="0" i="0"/>
            </a:lvl1pPr>
            <a:lvl2pPr>
              <a:defRPr sz="2800" b="0" i="0"/>
            </a:lvl2pPr>
            <a:lvl3pPr>
              <a:defRPr sz="2400" b="0" i="0"/>
            </a:lvl3pPr>
            <a:lvl4pPr>
              <a:defRPr sz="2000" b="0" i="0"/>
            </a:lvl4pPr>
            <a:lvl5pPr>
              <a:defRPr sz="2000" b="0" i="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58E7BAA-E7EC-0148-8DDD-98038E329E2B}"/>
              </a:ext>
            </a:extLst>
          </p:cNvPr>
          <p:cNvSpPr>
            <a:spLocks noGrp="1"/>
          </p:cNvSpPr>
          <p:nvPr>
            <p:ph type="body" sz="half" idx="2"/>
          </p:nvPr>
        </p:nvSpPr>
        <p:spPr>
          <a:xfrm>
            <a:off x="839788" y="2057400"/>
            <a:ext cx="3932237" cy="3811588"/>
          </a:xfrm>
        </p:spPr>
        <p:txBody>
          <a:bodyPr/>
          <a:lstStyle>
            <a:lvl1pPr marL="0" indent="0">
              <a:buNone/>
              <a:defRPr sz="1600" b="0" i="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1303525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8.xml"/><Relationship Id="rId18" Type="http://schemas.openxmlformats.org/officeDocument/2006/relationships/slideLayout" Target="../slideLayouts/slideLayout33.xml"/><Relationship Id="rId26" Type="http://schemas.openxmlformats.org/officeDocument/2006/relationships/slideLayout" Target="../slideLayouts/slideLayout41.xml"/><Relationship Id="rId3" Type="http://schemas.openxmlformats.org/officeDocument/2006/relationships/slideLayout" Target="../slideLayouts/slideLayout18.xml"/><Relationship Id="rId21" Type="http://schemas.openxmlformats.org/officeDocument/2006/relationships/slideLayout" Target="../slideLayouts/slideLayout36.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5" Type="http://schemas.openxmlformats.org/officeDocument/2006/relationships/slideLayout" Target="../slideLayouts/slideLayout40.xml"/><Relationship Id="rId33" Type="http://schemas.openxmlformats.org/officeDocument/2006/relationships/theme" Target="../theme/theme2.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20" Type="http://schemas.openxmlformats.org/officeDocument/2006/relationships/slideLayout" Target="../slideLayouts/slideLayout35.xml"/><Relationship Id="rId29" Type="http://schemas.openxmlformats.org/officeDocument/2006/relationships/slideLayout" Target="../slideLayouts/slideLayout44.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24" Type="http://schemas.openxmlformats.org/officeDocument/2006/relationships/slideLayout" Target="../slideLayouts/slideLayout39.xml"/><Relationship Id="rId32" Type="http://schemas.openxmlformats.org/officeDocument/2006/relationships/slideLayout" Target="../slideLayouts/slideLayout47.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23" Type="http://schemas.openxmlformats.org/officeDocument/2006/relationships/slideLayout" Target="../slideLayouts/slideLayout38.xml"/><Relationship Id="rId28" Type="http://schemas.openxmlformats.org/officeDocument/2006/relationships/slideLayout" Target="../slideLayouts/slideLayout43.xml"/><Relationship Id="rId10" Type="http://schemas.openxmlformats.org/officeDocument/2006/relationships/slideLayout" Target="../slideLayouts/slideLayout25.xml"/><Relationship Id="rId19" Type="http://schemas.openxmlformats.org/officeDocument/2006/relationships/slideLayout" Target="../slideLayouts/slideLayout34.xml"/><Relationship Id="rId31" Type="http://schemas.openxmlformats.org/officeDocument/2006/relationships/slideLayout" Target="../slideLayouts/slideLayout46.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 Id="rId22" Type="http://schemas.openxmlformats.org/officeDocument/2006/relationships/slideLayout" Target="../slideLayouts/slideLayout37.xml"/><Relationship Id="rId27" Type="http://schemas.openxmlformats.org/officeDocument/2006/relationships/slideLayout" Target="../slideLayouts/slideLayout42.xml"/><Relationship Id="rId30" Type="http://schemas.openxmlformats.org/officeDocument/2006/relationships/slideLayout" Target="../slideLayouts/slideLayout45.xml"/><Relationship Id="rId8"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3.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slideLayout" Target="../slideLayouts/slideLayout71.xml"/><Relationship Id="rId18" Type="http://schemas.openxmlformats.org/officeDocument/2006/relationships/slideLayout" Target="../slideLayouts/slideLayout76.xml"/><Relationship Id="rId26" Type="http://schemas.openxmlformats.org/officeDocument/2006/relationships/slideLayout" Target="../slideLayouts/slideLayout84.xml"/><Relationship Id="rId3" Type="http://schemas.openxmlformats.org/officeDocument/2006/relationships/slideLayout" Target="../slideLayouts/slideLayout61.xml"/><Relationship Id="rId21" Type="http://schemas.openxmlformats.org/officeDocument/2006/relationships/slideLayout" Target="../slideLayouts/slideLayout79.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17" Type="http://schemas.openxmlformats.org/officeDocument/2006/relationships/slideLayout" Target="../slideLayouts/slideLayout75.xml"/><Relationship Id="rId25" Type="http://schemas.openxmlformats.org/officeDocument/2006/relationships/slideLayout" Target="../slideLayouts/slideLayout83.xml"/><Relationship Id="rId2" Type="http://schemas.openxmlformats.org/officeDocument/2006/relationships/slideLayout" Target="../slideLayouts/slideLayout60.xml"/><Relationship Id="rId16" Type="http://schemas.openxmlformats.org/officeDocument/2006/relationships/slideLayout" Target="../slideLayouts/slideLayout74.xml"/><Relationship Id="rId20" Type="http://schemas.openxmlformats.org/officeDocument/2006/relationships/slideLayout" Target="../slideLayouts/slideLayout78.xml"/><Relationship Id="rId29" Type="http://schemas.openxmlformats.org/officeDocument/2006/relationships/slideLayout" Target="../slideLayouts/slideLayout87.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24" Type="http://schemas.openxmlformats.org/officeDocument/2006/relationships/slideLayout" Target="../slideLayouts/slideLayout82.xml"/><Relationship Id="rId32" Type="http://schemas.openxmlformats.org/officeDocument/2006/relationships/theme" Target="../theme/theme4.xml"/><Relationship Id="rId5" Type="http://schemas.openxmlformats.org/officeDocument/2006/relationships/slideLayout" Target="../slideLayouts/slideLayout63.xml"/><Relationship Id="rId15" Type="http://schemas.openxmlformats.org/officeDocument/2006/relationships/slideLayout" Target="../slideLayouts/slideLayout73.xml"/><Relationship Id="rId23" Type="http://schemas.openxmlformats.org/officeDocument/2006/relationships/slideLayout" Target="../slideLayouts/slideLayout81.xml"/><Relationship Id="rId28" Type="http://schemas.openxmlformats.org/officeDocument/2006/relationships/slideLayout" Target="../slideLayouts/slideLayout86.xml"/><Relationship Id="rId10" Type="http://schemas.openxmlformats.org/officeDocument/2006/relationships/slideLayout" Target="../slideLayouts/slideLayout68.xml"/><Relationship Id="rId19" Type="http://schemas.openxmlformats.org/officeDocument/2006/relationships/slideLayout" Target="../slideLayouts/slideLayout77.xml"/><Relationship Id="rId31" Type="http://schemas.openxmlformats.org/officeDocument/2006/relationships/slideLayout" Target="../slideLayouts/slideLayout89.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slideLayout" Target="../slideLayouts/slideLayout72.xml"/><Relationship Id="rId22" Type="http://schemas.openxmlformats.org/officeDocument/2006/relationships/slideLayout" Target="../slideLayouts/slideLayout80.xml"/><Relationship Id="rId27" Type="http://schemas.openxmlformats.org/officeDocument/2006/relationships/slideLayout" Target="../slideLayouts/slideLayout85.xml"/><Relationship Id="rId30" Type="http://schemas.openxmlformats.org/officeDocument/2006/relationships/slideLayout" Target="../slideLayouts/slideLayout8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671B8A5-D118-C844-BA09-A0AE9008018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Scrum Around the World</a:t>
            </a:r>
          </a:p>
        </p:txBody>
      </p:sp>
      <p:sp>
        <p:nvSpPr>
          <p:cNvPr id="3" name="Text Placeholder 2">
            <a:extLst>
              <a:ext uri="{FF2B5EF4-FFF2-40B4-BE49-F238E27FC236}">
                <a16:creationId xmlns:a16="http://schemas.microsoft.com/office/drawing/2014/main" id="{43C16B3A-A86A-C947-97A4-52E38AAB6A1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CD3DA4EF-7764-BD4F-9FAD-71E4E738E0DE}"/>
              </a:ext>
            </a:extLst>
          </p:cNvPr>
          <p:cNvPicPr>
            <a:picLocks noChangeAspect="1"/>
          </p:cNvPicPr>
          <p:nvPr userDrawn="1"/>
        </p:nvPicPr>
        <p:blipFill>
          <a:blip r:embed="rId17"/>
          <a:srcRect/>
          <a:stretch/>
        </p:blipFill>
        <p:spPr>
          <a:xfrm>
            <a:off x="10680701" y="5984438"/>
            <a:ext cx="1065292" cy="1065292"/>
          </a:xfrm>
          <a:prstGeom prst="rect">
            <a:avLst/>
          </a:prstGeom>
        </p:spPr>
      </p:pic>
      <p:sp>
        <p:nvSpPr>
          <p:cNvPr id="6" name="TextBox 5">
            <a:extLst>
              <a:ext uri="{FF2B5EF4-FFF2-40B4-BE49-F238E27FC236}">
                <a16:creationId xmlns:a16="http://schemas.microsoft.com/office/drawing/2014/main" id="{04E52E97-569E-A843-B4D4-B53C6AA0B1FF}"/>
              </a:ext>
            </a:extLst>
          </p:cNvPr>
          <p:cNvSpPr txBox="1"/>
          <p:nvPr userDrawn="1"/>
        </p:nvSpPr>
        <p:spPr>
          <a:xfrm>
            <a:off x="309821" y="6500494"/>
            <a:ext cx="5903019" cy="22570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eaLnBrk="1" fontAlgn="auto" latinLnBrk="0" hangingPunct="0">
              <a:lnSpc>
                <a:spcPct val="100000"/>
              </a:lnSpc>
              <a:spcBef>
                <a:spcPts val="0"/>
              </a:spcBef>
              <a:spcAft>
                <a:spcPts val="0"/>
              </a:spcAft>
              <a:buClrTx/>
              <a:buSzTx/>
              <a:buFontTx/>
              <a:buNone/>
              <a:tabLst/>
              <a:defRPr/>
            </a:pPr>
            <a:r>
              <a:rPr kumimoji="0" lang="en-US" sz="8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Jeff Sutherland and Scrum Inc.</a:t>
            </a:r>
            <a:r>
              <a:rPr kumimoji="0" lang="en-US" sz="800" b="0" i="0" u="none" strike="noStrike" cap="none" spc="0" normalizeH="0" baseline="3000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a:t>
            </a:r>
            <a:r>
              <a:rPr kumimoji="0" lang="en-US" sz="8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1993 </a:t>
            </a:r>
            <a:r>
              <a:rPr kumimoji="0" lang="mr-IN" sz="8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Helvetica Neue"/>
                <a:sym typeface="Helvetica Neue"/>
              </a:rPr>
              <a:t>–</a:t>
            </a:r>
            <a:r>
              <a:rPr kumimoji="0" lang="en-US" sz="800" b="0" i="0" u="none" strike="noStrike" cap="none" spc="0" normalizeH="0" baseline="0">
                <a:ln>
                  <a:noFill/>
                </a:ln>
                <a:solidFill>
                  <a:srgbClr val="000000"/>
                </a:solidFill>
                <a:effectLst/>
                <a:uFillTx/>
                <a:latin typeface="Calibri" panose="020F0502020204030204" pitchFamily="34" charset="0"/>
                <a:ea typeface="Open Sans" panose="020B0606030504020204" pitchFamily="34" charset="0"/>
                <a:cs typeface="Calibri" panose="020F0502020204030204" pitchFamily="34" charset="0"/>
                <a:sym typeface="Helvetica Neue"/>
              </a:rPr>
              <a:t> 2024</a:t>
            </a:r>
          </a:p>
        </p:txBody>
      </p:sp>
    </p:spTree>
    <p:extLst>
      <p:ext uri="{BB962C8B-B14F-4D97-AF65-F5344CB8AC3E}">
        <p14:creationId xmlns:p14="http://schemas.microsoft.com/office/powerpoint/2010/main" val="3468465232"/>
      </p:ext>
    </p:extLst>
  </p:cSld>
  <p:clrMap bg1="lt1" tx1="dk1" bg2="lt2" tx2="dk2" accent1="accent1" accent2="accent2" accent3="accent3" accent4="accent4" accent5="accent5" accent6="accent6" hlink="hlink" folHlink="folHlink"/>
  <p:sldLayoutIdLst>
    <p:sldLayoutId id="2147483659"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738" r:id="rId11"/>
    <p:sldLayoutId id="2147483744" r:id="rId12"/>
    <p:sldLayoutId id="2147483745" r:id="rId13"/>
    <p:sldLayoutId id="2147483746" r:id="rId14"/>
    <p:sldLayoutId id="2147483747" r:id="rId15"/>
  </p:sldLayoutIdLst>
  <p:hf hdr="0" dt="0"/>
  <p:txStyles>
    <p:titleStyle>
      <a:lvl1pPr algn="l" defTabSz="914400" rtl="0" eaLnBrk="1" latinLnBrk="0" hangingPunct="1">
        <a:lnSpc>
          <a:spcPct val="90000"/>
        </a:lnSpc>
        <a:spcBef>
          <a:spcPct val="0"/>
        </a:spcBef>
        <a:buNone/>
        <a:defRPr sz="4400" b="0" i="0" kern="1200">
          <a:solidFill>
            <a:schemeClr val="tx1"/>
          </a:solidFill>
          <a:latin typeface="Calibri" panose="020F0502020204030204" pitchFamily="34" charset="0"/>
          <a:ea typeface="Open Sans" panose="020B0606030504020204" pitchFamily="34" charset="0"/>
          <a:cs typeface="Calibri" panose="020F050202020403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alibri" panose="020F0502020204030204" pitchFamily="34" charset="0"/>
          <a:ea typeface="Open Sans" panose="020B0606030504020204" pitchFamily="34" charset="0"/>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alibri" panose="020F0502020204030204" pitchFamily="34" charset="0"/>
          <a:ea typeface="Open Sans" panose="020B0606030504020204" pitchFamily="34" charset="0"/>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panose="020F0502020204030204" pitchFamily="34" charset="0"/>
          <a:ea typeface="Open Sans" panose="020B0606030504020204" pitchFamily="34" charset="0"/>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panose="020F0502020204030204" pitchFamily="34" charset="0"/>
          <a:ea typeface="Open Sans" panose="020B0606030504020204" pitchFamily="34" charset="0"/>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Body Level One…"/>
          <p:cNvSpPr txBox="1">
            <a:spLocks noGrp="1"/>
          </p:cNvSpPr>
          <p:nvPr>
            <p:ph type="body" idx="1"/>
          </p:nvPr>
        </p:nvSpPr>
        <p:spPr>
          <a:xfrm>
            <a:off x="844550" y="889000"/>
            <a:ext cx="10502900" cy="50800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3" name="Title Text"/>
          <p:cNvSpPr txBox="1">
            <a:spLocks noGrp="1"/>
          </p:cNvSpPr>
          <p:nvPr>
            <p:ph type="title"/>
          </p:nvPr>
        </p:nvSpPr>
        <p:spPr>
          <a:xfrm>
            <a:off x="844550" y="177800"/>
            <a:ext cx="10502900" cy="11430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p>
            <a:r>
              <a:t>Title Text</a:t>
            </a:r>
          </a:p>
        </p:txBody>
      </p:sp>
      <p:sp>
        <p:nvSpPr>
          <p:cNvPr id="4" name="Slide Number"/>
          <p:cNvSpPr txBox="1">
            <a:spLocks noGrp="1"/>
          </p:cNvSpPr>
          <p:nvPr>
            <p:ph type="sldNum" sz="quarter" idx="2"/>
          </p:nvPr>
        </p:nvSpPr>
        <p:spPr>
          <a:xfrm>
            <a:off x="5979516" y="6540500"/>
            <a:ext cx="267702" cy="287258"/>
          </a:xfrm>
          <a:prstGeom prst="rect">
            <a:avLst/>
          </a:prstGeom>
          <a:ln w="12700">
            <a:miter lim="400000"/>
          </a:ln>
        </p:spPr>
        <p:txBody>
          <a:bodyPr wrap="none" lIns="50800" tIns="50800" rIns="50800" bIns="50800">
            <a:spAutoFit/>
          </a:bodyPr>
          <a:lstStyle>
            <a:lvl1pPr>
              <a:defRPr sz="1200" b="0">
                <a:latin typeface="Helvetica Neue Light"/>
                <a:ea typeface="Helvetica Neue Light"/>
                <a:cs typeface="Helvetica Neue Light"/>
                <a:sym typeface="Helvetica Neue Light"/>
              </a:defRPr>
            </a:lvl1pPr>
          </a:lstStyle>
          <a:p>
            <a:fld id="{86CB4B4D-7CA3-9044-876B-883B54F8677D}" type="slidenum">
              <a:rPr lang="en-US" smtClean="0"/>
              <a:t>‹#›</a:t>
            </a:fld>
            <a:endParaRPr lang="en-US"/>
          </a:p>
        </p:txBody>
      </p:sp>
    </p:spTree>
    <p:extLst>
      <p:ext uri="{BB962C8B-B14F-4D97-AF65-F5344CB8AC3E}">
        <p14:creationId xmlns:p14="http://schemas.microsoft.com/office/powerpoint/2010/main" val="3367897688"/>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 id="2147483717" r:id="rId13"/>
    <p:sldLayoutId id="2147483718" r:id="rId14"/>
    <p:sldLayoutId id="2147483719" r:id="rId15"/>
    <p:sldLayoutId id="2147483720" r:id="rId16"/>
    <p:sldLayoutId id="2147483721" r:id="rId17"/>
    <p:sldLayoutId id="2147483722" r:id="rId18"/>
    <p:sldLayoutId id="2147483723" r:id="rId19"/>
    <p:sldLayoutId id="2147483724" r:id="rId20"/>
    <p:sldLayoutId id="2147483725" r:id="rId21"/>
    <p:sldLayoutId id="2147483726" r:id="rId22"/>
    <p:sldLayoutId id="2147483727" r:id="rId23"/>
    <p:sldLayoutId id="2147483728" r:id="rId24"/>
    <p:sldLayoutId id="2147483729" r:id="rId25"/>
    <p:sldLayoutId id="2147483730" r:id="rId26"/>
    <p:sldLayoutId id="2147483731" r:id="rId27"/>
    <p:sldLayoutId id="2147483732" r:id="rId28"/>
    <p:sldLayoutId id="2147483733" r:id="rId29"/>
    <p:sldLayoutId id="2147483734" r:id="rId30"/>
    <p:sldLayoutId id="2147483735" r:id="rId31"/>
    <p:sldLayoutId id="2147483736" r:id="rId32"/>
  </p:sldLayoutIdLst>
  <p:transition spd="med"/>
  <p:hf hdr="0" dt="0"/>
  <p:txStyles>
    <p:titleStyle>
      <a:lvl1pPr marL="0" marR="0" indent="0" algn="ctr" defTabSz="412750" eaLnBrk="1" latinLnBrk="0" hangingPunct="1">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Helvetica Light"/>
          <a:ea typeface="Helvetica Light"/>
          <a:cs typeface="Helvetica Light"/>
          <a:sym typeface="Helvetica Light"/>
        </a:defRPr>
      </a:lvl1pPr>
      <a:lvl2pPr marL="0" marR="0" indent="114300" algn="ctr" defTabSz="412750" eaLnBrk="1" latinLnBrk="0" hangingPunct="1">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Helvetica Light"/>
          <a:ea typeface="Helvetica Light"/>
          <a:cs typeface="Helvetica Light"/>
          <a:sym typeface="Helvetica Light"/>
        </a:defRPr>
      </a:lvl2pPr>
      <a:lvl3pPr marL="0" marR="0" indent="228600" algn="ctr" defTabSz="412750" eaLnBrk="1" latinLnBrk="0" hangingPunct="1">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Helvetica Light"/>
          <a:ea typeface="Helvetica Light"/>
          <a:cs typeface="Helvetica Light"/>
          <a:sym typeface="Helvetica Light"/>
        </a:defRPr>
      </a:lvl3pPr>
      <a:lvl4pPr marL="0" marR="0" indent="342900" algn="ctr" defTabSz="412750" eaLnBrk="1" latinLnBrk="0" hangingPunct="1">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Helvetica Light"/>
          <a:ea typeface="Helvetica Light"/>
          <a:cs typeface="Helvetica Light"/>
          <a:sym typeface="Helvetica Light"/>
        </a:defRPr>
      </a:lvl4pPr>
      <a:lvl5pPr marL="0" marR="0" indent="457200" algn="ctr" defTabSz="412750" eaLnBrk="1" latinLnBrk="0" hangingPunct="1">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Helvetica Light"/>
          <a:ea typeface="Helvetica Light"/>
          <a:cs typeface="Helvetica Light"/>
          <a:sym typeface="Helvetica Light"/>
        </a:defRPr>
      </a:lvl5pPr>
      <a:lvl6pPr marL="0" marR="0" indent="571500" algn="ctr" defTabSz="412750" eaLnBrk="1" latinLnBrk="0" hangingPunct="1">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Helvetica Light"/>
          <a:ea typeface="Helvetica Light"/>
          <a:cs typeface="Helvetica Light"/>
          <a:sym typeface="Helvetica Light"/>
        </a:defRPr>
      </a:lvl6pPr>
      <a:lvl7pPr marL="0" marR="0" indent="685800" algn="ctr" defTabSz="412750" eaLnBrk="1" latinLnBrk="0" hangingPunct="1">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Helvetica Light"/>
          <a:ea typeface="Helvetica Light"/>
          <a:cs typeface="Helvetica Light"/>
          <a:sym typeface="Helvetica Light"/>
        </a:defRPr>
      </a:lvl7pPr>
      <a:lvl8pPr marL="0" marR="0" indent="800100" algn="ctr" defTabSz="412750" eaLnBrk="1" latinLnBrk="0" hangingPunct="1">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Helvetica Light"/>
          <a:ea typeface="Helvetica Light"/>
          <a:cs typeface="Helvetica Light"/>
          <a:sym typeface="Helvetica Light"/>
        </a:defRPr>
      </a:lvl8pPr>
      <a:lvl9pPr marL="0" marR="0" indent="914400" algn="ctr" defTabSz="412750" eaLnBrk="1" latinLnBrk="0" hangingPunct="1">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Helvetica Light"/>
          <a:ea typeface="Helvetica Light"/>
          <a:cs typeface="Helvetica Light"/>
          <a:sym typeface="Helvetica Light"/>
        </a:defRPr>
      </a:lvl9pPr>
    </p:titleStyle>
    <p:bodyStyle>
      <a:lvl1pPr marL="277813" marR="0" indent="-277813" algn="l" defTabSz="412750" rtl="0" eaLnBrk="1" latinLnBrk="0" hangingPunct="1">
        <a:lnSpc>
          <a:spcPct val="100000"/>
        </a:lnSpc>
        <a:spcBef>
          <a:spcPts val="2950"/>
        </a:spcBef>
        <a:spcAft>
          <a:spcPts val="0"/>
        </a:spcAft>
        <a:buClrTx/>
        <a:buSzPct val="125000"/>
        <a:buFontTx/>
        <a:buChar char="•"/>
        <a:tabLst/>
        <a:defRPr sz="2100" b="0" i="0" u="none" strike="noStrike" cap="none" spc="0" baseline="0">
          <a:ln>
            <a:noFill/>
          </a:ln>
          <a:solidFill>
            <a:srgbClr val="000000"/>
          </a:solidFill>
          <a:uFillTx/>
          <a:latin typeface="Calibri" panose="020F0502020204030204" pitchFamily="34" charset="0"/>
          <a:ea typeface="Open Sans" panose="020B0606030504020204" pitchFamily="34" charset="0"/>
          <a:cs typeface="Calibri" panose="020F0502020204030204" pitchFamily="34" charset="0"/>
          <a:sym typeface="Helvetica Neue"/>
        </a:defRPr>
      </a:lvl1pPr>
      <a:lvl2pPr marL="595313" marR="0" indent="-277813" algn="l" defTabSz="412750" rtl="0" eaLnBrk="1" latinLnBrk="0" hangingPunct="1">
        <a:lnSpc>
          <a:spcPct val="100000"/>
        </a:lnSpc>
        <a:spcBef>
          <a:spcPts val="2950"/>
        </a:spcBef>
        <a:spcAft>
          <a:spcPts val="0"/>
        </a:spcAft>
        <a:buClrTx/>
        <a:buSzPct val="125000"/>
        <a:buFontTx/>
        <a:buChar char="•"/>
        <a:tabLst/>
        <a:defRPr sz="2100" b="0" i="0" u="none" strike="noStrike" cap="none" spc="0" baseline="0">
          <a:ln>
            <a:noFill/>
          </a:ln>
          <a:solidFill>
            <a:srgbClr val="000000"/>
          </a:solidFill>
          <a:uFillTx/>
          <a:latin typeface="Calibri" panose="020F0502020204030204" pitchFamily="34" charset="0"/>
          <a:ea typeface="Open Sans" panose="020B0606030504020204" pitchFamily="34" charset="0"/>
          <a:cs typeface="Calibri" panose="020F0502020204030204" pitchFamily="34" charset="0"/>
          <a:sym typeface="Helvetica Neue"/>
        </a:defRPr>
      </a:lvl2pPr>
      <a:lvl3pPr marL="912813" marR="0" indent="-277813" algn="l" defTabSz="412750" rtl="0" eaLnBrk="1" latinLnBrk="0" hangingPunct="1">
        <a:lnSpc>
          <a:spcPct val="100000"/>
        </a:lnSpc>
        <a:spcBef>
          <a:spcPts val="2950"/>
        </a:spcBef>
        <a:spcAft>
          <a:spcPts val="0"/>
        </a:spcAft>
        <a:buClrTx/>
        <a:buSzPct val="125000"/>
        <a:buFontTx/>
        <a:buChar char="•"/>
        <a:tabLst/>
        <a:defRPr sz="2100" b="0" i="0" u="none" strike="noStrike" cap="none" spc="0" baseline="0">
          <a:ln>
            <a:noFill/>
          </a:ln>
          <a:solidFill>
            <a:srgbClr val="000000"/>
          </a:solidFill>
          <a:uFillTx/>
          <a:latin typeface="Calibri" panose="020F0502020204030204" pitchFamily="34" charset="0"/>
          <a:ea typeface="Open Sans" panose="020B0606030504020204" pitchFamily="34" charset="0"/>
          <a:cs typeface="Calibri" panose="020F0502020204030204" pitchFamily="34" charset="0"/>
          <a:sym typeface="Helvetica Neue"/>
        </a:defRPr>
      </a:lvl3pPr>
      <a:lvl4pPr marL="1230313" marR="0" indent="-277813" algn="l" defTabSz="412750" rtl="0" eaLnBrk="1" latinLnBrk="0" hangingPunct="1">
        <a:lnSpc>
          <a:spcPct val="100000"/>
        </a:lnSpc>
        <a:spcBef>
          <a:spcPts val="2950"/>
        </a:spcBef>
        <a:spcAft>
          <a:spcPts val="0"/>
        </a:spcAft>
        <a:buClrTx/>
        <a:buSzPct val="125000"/>
        <a:buFontTx/>
        <a:buChar char="•"/>
        <a:tabLst/>
        <a:defRPr sz="2100" b="0" i="0" u="none" strike="noStrike" cap="none" spc="0" baseline="0">
          <a:ln>
            <a:noFill/>
          </a:ln>
          <a:solidFill>
            <a:srgbClr val="000000"/>
          </a:solidFill>
          <a:uFillTx/>
          <a:latin typeface="Calibri" panose="020F0502020204030204" pitchFamily="34" charset="0"/>
          <a:ea typeface="Open Sans" panose="020B0606030504020204" pitchFamily="34" charset="0"/>
          <a:cs typeface="Calibri" panose="020F0502020204030204" pitchFamily="34" charset="0"/>
          <a:sym typeface="Helvetica Neue"/>
        </a:defRPr>
      </a:lvl4pPr>
      <a:lvl5pPr marL="1547813" marR="0" indent="-277813" algn="l" defTabSz="412750" rtl="0" eaLnBrk="1" latinLnBrk="0" hangingPunct="1">
        <a:lnSpc>
          <a:spcPct val="100000"/>
        </a:lnSpc>
        <a:spcBef>
          <a:spcPts val="2950"/>
        </a:spcBef>
        <a:spcAft>
          <a:spcPts val="0"/>
        </a:spcAft>
        <a:buClrTx/>
        <a:buSzPct val="125000"/>
        <a:buFontTx/>
        <a:buChar char="•"/>
        <a:tabLst/>
        <a:defRPr sz="2100" b="0" i="0" u="none" strike="noStrike" cap="none" spc="0" baseline="0">
          <a:ln>
            <a:noFill/>
          </a:ln>
          <a:solidFill>
            <a:srgbClr val="000000"/>
          </a:solidFill>
          <a:uFillTx/>
          <a:latin typeface="Calibri" panose="020F0502020204030204" pitchFamily="34" charset="0"/>
          <a:ea typeface="Open Sans" panose="020B0606030504020204" pitchFamily="34" charset="0"/>
          <a:cs typeface="Calibri" panose="020F0502020204030204" pitchFamily="34" charset="0"/>
          <a:sym typeface="Helvetica Neue"/>
        </a:defRPr>
      </a:lvl5pPr>
      <a:lvl6pPr marL="1865313" marR="0" indent="-277813" algn="l" defTabSz="412750" rtl="0" eaLnBrk="1" latinLnBrk="0" hangingPunct="1">
        <a:lnSpc>
          <a:spcPct val="100000"/>
        </a:lnSpc>
        <a:spcBef>
          <a:spcPts val="2950"/>
        </a:spcBef>
        <a:spcAft>
          <a:spcPts val="0"/>
        </a:spcAft>
        <a:buClrTx/>
        <a:buSzPct val="125000"/>
        <a:buFontTx/>
        <a:buChar char="•"/>
        <a:tabLst/>
        <a:defRPr sz="2100" b="0" i="0" u="none" strike="noStrike" cap="none" spc="0" baseline="0">
          <a:ln>
            <a:noFill/>
          </a:ln>
          <a:solidFill>
            <a:srgbClr val="000000"/>
          </a:solidFill>
          <a:uFillTx/>
          <a:latin typeface="Helvetica Neue"/>
          <a:ea typeface="Helvetica Neue"/>
          <a:cs typeface="Helvetica Neue"/>
          <a:sym typeface="Helvetica Neue"/>
        </a:defRPr>
      </a:lvl6pPr>
      <a:lvl7pPr marL="2182813" marR="0" indent="-277813" algn="l" defTabSz="412750" rtl="0" eaLnBrk="1" latinLnBrk="0" hangingPunct="1">
        <a:lnSpc>
          <a:spcPct val="100000"/>
        </a:lnSpc>
        <a:spcBef>
          <a:spcPts val="2950"/>
        </a:spcBef>
        <a:spcAft>
          <a:spcPts val="0"/>
        </a:spcAft>
        <a:buClrTx/>
        <a:buSzPct val="125000"/>
        <a:buFontTx/>
        <a:buChar char="•"/>
        <a:tabLst/>
        <a:defRPr sz="2100" b="0" i="0" u="none" strike="noStrike" cap="none" spc="0" baseline="0">
          <a:ln>
            <a:noFill/>
          </a:ln>
          <a:solidFill>
            <a:srgbClr val="000000"/>
          </a:solidFill>
          <a:uFillTx/>
          <a:latin typeface="Helvetica Neue"/>
          <a:ea typeface="Helvetica Neue"/>
          <a:cs typeface="Helvetica Neue"/>
          <a:sym typeface="Helvetica Neue"/>
        </a:defRPr>
      </a:lvl7pPr>
      <a:lvl8pPr marL="2500313" marR="0" indent="-277813" algn="l" defTabSz="412750" rtl="0" eaLnBrk="1" latinLnBrk="0" hangingPunct="1">
        <a:lnSpc>
          <a:spcPct val="100000"/>
        </a:lnSpc>
        <a:spcBef>
          <a:spcPts val="2950"/>
        </a:spcBef>
        <a:spcAft>
          <a:spcPts val="0"/>
        </a:spcAft>
        <a:buClrTx/>
        <a:buSzPct val="125000"/>
        <a:buFontTx/>
        <a:buChar char="•"/>
        <a:tabLst/>
        <a:defRPr sz="2100" b="0" i="0" u="none" strike="noStrike" cap="none" spc="0" baseline="0">
          <a:ln>
            <a:noFill/>
          </a:ln>
          <a:solidFill>
            <a:srgbClr val="000000"/>
          </a:solidFill>
          <a:uFillTx/>
          <a:latin typeface="Helvetica Neue"/>
          <a:ea typeface="Helvetica Neue"/>
          <a:cs typeface="Helvetica Neue"/>
          <a:sym typeface="Helvetica Neue"/>
        </a:defRPr>
      </a:lvl8pPr>
      <a:lvl9pPr marL="2817813" marR="0" indent="-277813" algn="l" defTabSz="412750" rtl="0" eaLnBrk="1" latinLnBrk="0" hangingPunct="1">
        <a:lnSpc>
          <a:spcPct val="100000"/>
        </a:lnSpc>
        <a:spcBef>
          <a:spcPts val="2950"/>
        </a:spcBef>
        <a:spcAft>
          <a:spcPts val="0"/>
        </a:spcAft>
        <a:buClrTx/>
        <a:buSzPct val="125000"/>
        <a:buFontTx/>
        <a:buChar char="•"/>
        <a:tabLst/>
        <a:defRPr sz="2100" b="0" i="0" u="none" strike="noStrike" cap="none" spc="0" baseline="0">
          <a:ln>
            <a:noFill/>
          </a:ln>
          <a:solidFill>
            <a:srgbClr val="000000"/>
          </a:solidFill>
          <a:uFillTx/>
          <a:latin typeface="Helvetica Neue"/>
          <a:ea typeface="Helvetica Neue"/>
          <a:cs typeface="Helvetica Neue"/>
          <a:sym typeface="Helvetica Neue"/>
        </a:defRPr>
      </a:lvl9pPr>
    </p:bodyStyle>
    <p:otherStyle>
      <a:lvl1pPr marL="0" marR="0" indent="0" algn="ctr" defTabSz="41275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Neue Light"/>
        </a:defRPr>
      </a:lvl1pPr>
      <a:lvl2pPr marL="0" marR="0" indent="114300" algn="ctr" defTabSz="41275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Neue Light"/>
        </a:defRPr>
      </a:lvl2pPr>
      <a:lvl3pPr marL="0" marR="0" indent="228600" algn="ctr" defTabSz="41275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Neue Light"/>
        </a:defRPr>
      </a:lvl3pPr>
      <a:lvl4pPr marL="0" marR="0" indent="342900" algn="ctr" defTabSz="41275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Neue Light"/>
        </a:defRPr>
      </a:lvl4pPr>
      <a:lvl5pPr marL="0" marR="0" indent="457200" algn="ctr" defTabSz="41275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Neue Light"/>
        </a:defRPr>
      </a:lvl5pPr>
      <a:lvl6pPr marL="0" marR="0" indent="571500" algn="ctr" defTabSz="41275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Neue Light"/>
        </a:defRPr>
      </a:lvl6pPr>
      <a:lvl7pPr marL="0" marR="0" indent="685800" algn="ctr" defTabSz="41275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Neue Light"/>
        </a:defRPr>
      </a:lvl7pPr>
      <a:lvl8pPr marL="0" marR="0" indent="800100" algn="ctr" defTabSz="41275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Neue Light"/>
        </a:defRPr>
      </a:lvl8pPr>
      <a:lvl9pPr marL="0" marR="0" indent="914400" algn="ctr" defTabSz="41275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Neue Light"/>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79806F9-54DC-4A4B-978B-3C9C7025B43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B4C2F12-3A7C-8C45-BE7E-E74FC4D3C4A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A8181E-BD1D-3845-B2AB-151D6D2186B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DFE168-A31C-7E43-BF54-8E17D78989FC}" type="datetimeFigureOut">
              <a:rPr lang="en-US" smtClean="0"/>
              <a:t>6/11/24</a:t>
            </a:fld>
            <a:endParaRPr lang="en-US"/>
          </a:p>
        </p:txBody>
      </p:sp>
      <p:sp>
        <p:nvSpPr>
          <p:cNvPr id="5" name="Footer Placeholder 4">
            <a:extLst>
              <a:ext uri="{FF2B5EF4-FFF2-40B4-BE49-F238E27FC236}">
                <a16:creationId xmlns:a16="http://schemas.microsoft.com/office/drawing/2014/main" id="{B7327EB9-326C-1C43-BE23-4CC3595E2A1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5D3568C-30D5-7F46-89BC-7857375BB4B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1290390-3377-1643-A7EC-BBF5FD62BEB7}" type="slidenum">
              <a:rPr lang="en-US" smtClean="0"/>
              <a:t>‹#›</a:t>
            </a:fld>
            <a:endParaRPr lang="en-US"/>
          </a:p>
        </p:txBody>
      </p:sp>
    </p:spTree>
    <p:extLst>
      <p:ext uri="{BB962C8B-B14F-4D97-AF65-F5344CB8AC3E}">
        <p14:creationId xmlns:p14="http://schemas.microsoft.com/office/powerpoint/2010/main" val="40096102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Body Level One…"/>
          <p:cNvSpPr txBox="1">
            <a:spLocks noGrp="1"/>
          </p:cNvSpPr>
          <p:nvPr>
            <p:ph type="body" idx="1"/>
          </p:nvPr>
        </p:nvSpPr>
        <p:spPr>
          <a:xfrm>
            <a:off x="844550" y="889000"/>
            <a:ext cx="10502900" cy="50800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3" name="Title Text"/>
          <p:cNvSpPr txBox="1">
            <a:spLocks noGrp="1"/>
          </p:cNvSpPr>
          <p:nvPr>
            <p:ph type="title"/>
          </p:nvPr>
        </p:nvSpPr>
        <p:spPr>
          <a:xfrm>
            <a:off x="844550" y="177800"/>
            <a:ext cx="10502900" cy="11430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p>
            <a:r>
              <a:t>Title Text</a:t>
            </a:r>
          </a:p>
        </p:txBody>
      </p:sp>
      <p:sp>
        <p:nvSpPr>
          <p:cNvPr id="4" name="Slide Number"/>
          <p:cNvSpPr txBox="1">
            <a:spLocks noGrp="1"/>
          </p:cNvSpPr>
          <p:nvPr>
            <p:ph type="sldNum" sz="quarter" idx="2"/>
          </p:nvPr>
        </p:nvSpPr>
        <p:spPr>
          <a:xfrm>
            <a:off x="5979516" y="6540500"/>
            <a:ext cx="267702" cy="287258"/>
          </a:xfrm>
          <a:prstGeom prst="rect">
            <a:avLst/>
          </a:prstGeom>
          <a:ln w="12700">
            <a:miter lim="400000"/>
          </a:ln>
        </p:spPr>
        <p:txBody>
          <a:bodyPr wrap="none" lIns="50800" tIns="50800" rIns="50800" bIns="50800">
            <a:spAutoFit/>
          </a:bodyPr>
          <a:lstStyle>
            <a:lvl1pPr>
              <a:defRPr sz="1200" b="0">
                <a:latin typeface="Helvetica Neue Light"/>
                <a:ea typeface="Helvetica Neue Light"/>
                <a:cs typeface="Helvetica Neue Light"/>
                <a:sym typeface="Helvetica Neue Light"/>
              </a:defRPr>
            </a:lvl1pPr>
          </a:lstStyle>
          <a:p>
            <a:fld id="{86CB4B4D-7CA3-9044-876B-883B54F8677D}" type="slidenum">
              <a:rPr lang="en-US" smtClean="0"/>
              <a:t>‹#›</a:t>
            </a:fld>
            <a:endParaRPr lang="en-US"/>
          </a:p>
        </p:txBody>
      </p:sp>
    </p:spTree>
    <p:extLst>
      <p:ext uri="{BB962C8B-B14F-4D97-AF65-F5344CB8AC3E}">
        <p14:creationId xmlns:p14="http://schemas.microsoft.com/office/powerpoint/2010/main" val="341471682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 id="2147483694" r:id="rId22"/>
    <p:sldLayoutId id="2147483695" r:id="rId23"/>
    <p:sldLayoutId id="2147483696" r:id="rId24"/>
    <p:sldLayoutId id="2147483697" r:id="rId25"/>
    <p:sldLayoutId id="2147483698" r:id="rId26"/>
    <p:sldLayoutId id="2147483699" r:id="rId27"/>
    <p:sldLayoutId id="2147483700" r:id="rId28"/>
    <p:sldLayoutId id="2147483701" r:id="rId29"/>
    <p:sldLayoutId id="2147483702" r:id="rId30"/>
    <p:sldLayoutId id="2147483703" r:id="rId31"/>
  </p:sldLayoutIdLst>
  <p:transition spd="med"/>
  <p:hf hdr="0" dt="0"/>
  <p:txStyles>
    <p:titleStyle>
      <a:lvl1pPr marL="0" marR="0" indent="0" algn="ctr" defTabSz="412750" eaLnBrk="1" latinLnBrk="0" hangingPunct="1">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Helvetica Light"/>
          <a:ea typeface="Helvetica Light"/>
          <a:cs typeface="Helvetica Light"/>
          <a:sym typeface="Helvetica Light"/>
        </a:defRPr>
      </a:lvl1pPr>
      <a:lvl2pPr marL="0" marR="0" indent="114300" algn="ctr" defTabSz="412750" eaLnBrk="1" latinLnBrk="0" hangingPunct="1">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Helvetica Light"/>
          <a:ea typeface="Helvetica Light"/>
          <a:cs typeface="Helvetica Light"/>
          <a:sym typeface="Helvetica Light"/>
        </a:defRPr>
      </a:lvl2pPr>
      <a:lvl3pPr marL="0" marR="0" indent="228600" algn="ctr" defTabSz="412750" eaLnBrk="1" latinLnBrk="0" hangingPunct="1">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Helvetica Light"/>
          <a:ea typeface="Helvetica Light"/>
          <a:cs typeface="Helvetica Light"/>
          <a:sym typeface="Helvetica Light"/>
        </a:defRPr>
      </a:lvl3pPr>
      <a:lvl4pPr marL="0" marR="0" indent="342900" algn="ctr" defTabSz="412750" eaLnBrk="1" latinLnBrk="0" hangingPunct="1">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Helvetica Light"/>
          <a:ea typeface="Helvetica Light"/>
          <a:cs typeface="Helvetica Light"/>
          <a:sym typeface="Helvetica Light"/>
        </a:defRPr>
      </a:lvl4pPr>
      <a:lvl5pPr marL="0" marR="0" indent="457200" algn="ctr" defTabSz="412750" eaLnBrk="1" latinLnBrk="0" hangingPunct="1">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Helvetica Light"/>
          <a:ea typeface="Helvetica Light"/>
          <a:cs typeface="Helvetica Light"/>
          <a:sym typeface="Helvetica Light"/>
        </a:defRPr>
      </a:lvl5pPr>
      <a:lvl6pPr marL="0" marR="0" indent="571500" algn="ctr" defTabSz="412750" eaLnBrk="1" latinLnBrk="0" hangingPunct="1">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Helvetica Light"/>
          <a:ea typeface="Helvetica Light"/>
          <a:cs typeface="Helvetica Light"/>
          <a:sym typeface="Helvetica Light"/>
        </a:defRPr>
      </a:lvl6pPr>
      <a:lvl7pPr marL="0" marR="0" indent="685800" algn="ctr" defTabSz="412750" eaLnBrk="1" latinLnBrk="0" hangingPunct="1">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Helvetica Light"/>
          <a:ea typeface="Helvetica Light"/>
          <a:cs typeface="Helvetica Light"/>
          <a:sym typeface="Helvetica Light"/>
        </a:defRPr>
      </a:lvl7pPr>
      <a:lvl8pPr marL="0" marR="0" indent="800100" algn="ctr" defTabSz="412750" eaLnBrk="1" latinLnBrk="0" hangingPunct="1">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Helvetica Light"/>
          <a:ea typeface="Helvetica Light"/>
          <a:cs typeface="Helvetica Light"/>
          <a:sym typeface="Helvetica Light"/>
        </a:defRPr>
      </a:lvl8pPr>
      <a:lvl9pPr marL="0" marR="0" indent="914400" algn="ctr" defTabSz="412750" eaLnBrk="1" latinLnBrk="0" hangingPunct="1">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Helvetica Light"/>
          <a:ea typeface="Helvetica Light"/>
          <a:cs typeface="Helvetica Light"/>
          <a:sym typeface="Helvetica Light"/>
        </a:defRPr>
      </a:lvl9pPr>
    </p:titleStyle>
    <p:bodyStyle>
      <a:lvl1pPr marL="277813" marR="0" indent="-277813" algn="l" defTabSz="412750" rtl="0" eaLnBrk="1" latinLnBrk="0" hangingPunct="1">
        <a:lnSpc>
          <a:spcPct val="100000"/>
        </a:lnSpc>
        <a:spcBef>
          <a:spcPts val="2950"/>
        </a:spcBef>
        <a:spcAft>
          <a:spcPts val="0"/>
        </a:spcAft>
        <a:buClrTx/>
        <a:buSzPct val="125000"/>
        <a:buFontTx/>
        <a:buChar char="•"/>
        <a:tabLst/>
        <a:defRPr sz="2100" b="0" i="0" u="none" strike="noStrike" cap="none" spc="0" baseline="0">
          <a:ln>
            <a:noFill/>
          </a:ln>
          <a:solidFill>
            <a:srgbClr val="000000"/>
          </a:solidFill>
          <a:uFillTx/>
          <a:latin typeface="Calibri" panose="020F0502020204030204" pitchFamily="34" charset="0"/>
          <a:ea typeface="Open Sans" panose="020B0606030504020204" pitchFamily="34" charset="0"/>
          <a:cs typeface="Calibri" panose="020F0502020204030204" pitchFamily="34" charset="0"/>
          <a:sym typeface="Helvetica Neue"/>
        </a:defRPr>
      </a:lvl1pPr>
      <a:lvl2pPr marL="595313" marR="0" indent="-277813" algn="l" defTabSz="412750" rtl="0" eaLnBrk="1" latinLnBrk="0" hangingPunct="1">
        <a:lnSpc>
          <a:spcPct val="100000"/>
        </a:lnSpc>
        <a:spcBef>
          <a:spcPts val="2950"/>
        </a:spcBef>
        <a:spcAft>
          <a:spcPts val="0"/>
        </a:spcAft>
        <a:buClrTx/>
        <a:buSzPct val="125000"/>
        <a:buFontTx/>
        <a:buChar char="•"/>
        <a:tabLst/>
        <a:defRPr sz="2100" b="0" i="0" u="none" strike="noStrike" cap="none" spc="0" baseline="0">
          <a:ln>
            <a:noFill/>
          </a:ln>
          <a:solidFill>
            <a:srgbClr val="000000"/>
          </a:solidFill>
          <a:uFillTx/>
          <a:latin typeface="Calibri" panose="020F0502020204030204" pitchFamily="34" charset="0"/>
          <a:ea typeface="Open Sans" panose="020B0606030504020204" pitchFamily="34" charset="0"/>
          <a:cs typeface="Calibri" panose="020F0502020204030204" pitchFamily="34" charset="0"/>
          <a:sym typeface="Helvetica Neue"/>
        </a:defRPr>
      </a:lvl2pPr>
      <a:lvl3pPr marL="912813" marR="0" indent="-277813" algn="l" defTabSz="412750" rtl="0" eaLnBrk="1" latinLnBrk="0" hangingPunct="1">
        <a:lnSpc>
          <a:spcPct val="100000"/>
        </a:lnSpc>
        <a:spcBef>
          <a:spcPts val="2950"/>
        </a:spcBef>
        <a:spcAft>
          <a:spcPts val="0"/>
        </a:spcAft>
        <a:buClrTx/>
        <a:buSzPct val="125000"/>
        <a:buFontTx/>
        <a:buChar char="•"/>
        <a:tabLst/>
        <a:defRPr sz="2100" b="0" i="0" u="none" strike="noStrike" cap="none" spc="0" baseline="0">
          <a:ln>
            <a:noFill/>
          </a:ln>
          <a:solidFill>
            <a:srgbClr val="000000"/>
          </a:solidFill>
          <a:uFillTx/>
          <a:latin typeface="Calibri" panose="020F0502020204030204" pitchFamily="34" charset="0"/>
          <a:ea typeface="Open Sans" panose="020B0606030504020204" pitchFamily="34" charset="0"/>
          <a:cs typeface="Calibri" panose="020F0502020204030204" pitchFamily="34" charset="0"/>
          <a:sym typeface="Helvetica Neue"/>
        </a:defRPr>
      </a:lvl3pPr>
      <a:lvl4pPr marL="1230313" marR="0" indent="-277813" algn="l" defTabSz="412750" rtl="0" eaLnBrk="1" latinLnBrk="0" hangingPunct="1">
        <a:lnSpc>
          <a:spcPct val="100000"/>
        </a:lnSpc>
        <a:spcBef>
          <a:spcPts val="2950"/>
        </a:spcBef>
        <a:spcAft>
          <a:spcPts val="0"/>
        </a:spcAft>
        <a:buClrTx/>
        <a:buSzPct val="125000"/>
        <a:buFontTx/>
        <a:buChar char="•"/>
        <a:tabLst/>
        <a:defRPr sz="2100" b="0" i="0" u="none" strike="noStrike" cap="none" spc="0" baseline="0">
          <a:ln>
            <a:noFill/>
          </a:ln>
          <a:solidFill>
            <a:srgbClr val="000000"/>
          </a:solidFill>
          <a:uFillTx/>
          <a:latin typeface="Calibri" panose="020F0502020204030204" pitchFamily="34" charset="0"/>
          <a:ea typeface="Open Sans" panose="020B0606030504020204" pitchFamily="34" charset="0"/>
          <a:cs typeface="Calibri" panose="020F0502020204030204" pitchFamily="34" charset="0"/>
          <a:sym typeface="Helvetica Neue"/>
        </a:defRPr>
      </a:lvl4pPr>
      <a:lvl5pPr marL="1547813" marR="0" indent="-277813" algn="l" defTabSz="412750" rtl="0" eaLnBrk="1" latinLnBrk="0" hangingPunct="1">
        <a:lnSpc>
          <a:spcPct val="100000"/>
        </a:lnSpc>
        <a:spcBef>
          <a:spcPts val="2950"/>
        </a:spcBef>
        <a:spcAft>
          <a:spcPts val="0"/>
        </a:spcAft>
        <a:buClrTx/>
        <a:buSzPct val="125000"/>
        <a:buFontTx/>
        <a:buChar char="•"/>
        <a:tabLst/>
        <a:defRPr sz="2100" b="0" i="0" u="none" strike="noStrike" cap="none" spc="0" baseline="0">
          <a:ln>
            <a:noFill/>
          </a:ln>
          <a:solidFill>
            <a:srgbClr val="000000"/>
          </a:solidFill>
          <a:uFillTx/>
          <a:latin typeface="Calibri" panose="020F0502020204030204" pitchFamily="34" charset="0"/>
          <a:ea typeface="Open Sans" panose="020B0606030504020204" pitchFamily="34" charset="0"/>
          <a:cs typeface="Calibri" panose="020F0502020204030204" pitchFamily="34" charset="0"/>
          <a:sym typeface="Helvetica Neue"/>
        </a:defRPr>
      </a:lvl5pPr>
      <a:lvl6pPr marL="1865313" marR="0" indent="-277813" algn="l" defTabSz="412750" rtl="0" eaLnBrk="1" latinLnBrk="0" hangingPunct="1">
        <a:lnSpc>
          <a:spcPct val="100000"/>
        </a:lnSpc>
        <a:spcBef>
          <a:spcPts val="2950"/>
        </a:spcBef>
        <a:spcAft>
          <a:spcPts val="0"/>
        </a:spcAft>
        <a:buClrTx/>
        <a:buSzPct val="125000"/>
        <a:buFontTx/>
        <a:buChar char="•"/>
        <a:tabLst/>
        <a:defRPr sz="2100" b="0" i="0" u="none" strike="noStrike" cap="none" spc="0" baseline="0">
          <a:ln>
            <a:noFill/>
          </a:ln>
          <a:solidFill>
            <a:srgbClr val="000000"/>
          </a:solidFill>
          <a:uFillTx/>
          <a:latin typeface="Helvetica Neue"/>
          <a:ea typeface="Helvetica Neue"/>
          <a:cs typeface="Helvetica Neue"/>
          <a:sym typeface="Helvetica Neue"/>
        </a:defRPr>
      </a:lvl6pPr>
      <a:lvl7pPr marL="2182813" marR="0" indent="-277813" algn="l" defTabSz="412750" rtl="0" eaLnBrk="1" latinLnBrk="0" hangingPunct="1">
        <a:lnSpc>
          <a:spcPct val="100000"/>
        </a:lnSpc>
        <a:spcBef>
          <a:spcPts val="2950"/>
        </a:spcBef>
        <a:spcAft>
          <a:spcPts val="0"/>
        </a:spcAft>
        <a:buClrTx/>
        <a:buSzPct val="125000"/>
        <a:buFontTx/>
        <a:buChar char="•"/>
        <a:tabLst/>
        <a:defRPr sz="2100" b="0" i="0" u="none" strike="noStrike" cap="none" spc="0" baseline="0">
          <a:ln>
            <a:noFill/>
          </a:ln>
          <a:solidFill>
            <a:srgbClr val="000000"/>
          </a:solidFill>
          <a:uFillTx/>
          <a:latin typeface="Helvetica Neue"/>
          <a:ea typeface="Helvetica Neue"/>
          <a:cs typeface="Helvetica Neue"/>
          <a:sym typeface="Helvetica Neue"/>
        </a:defRPr>
      </a:lvl7pPr>
      <a:lvl8pPr marL="2500313" marR="0" indent="-277813" algn="l" defTabSz="412750" rtl="0" eaLnBrk="1" latinLnBrk="0" hangingPunct="1">
        <a:lnSpc>
          <a:spcPct val="100000"/>
        </a:lnSpc>
        <a:spcBef>
          <a:spcPts val="2950"/>
        </a:spcBef>
        <a:spcAft>
          <a:spcPts val="0"/>
        </a:spcAft>
        <a:buClrTx/>
        <a:buSzPct val="125000"/>
        <a:buFontTx/>
        <a:buChar char="•"/>
        <a:tabLst/>
        <a:defRPr sz="2100" b="0" i="0" u="none" strike="noStrike" cap="none" spc="0" baseline="0">
          <a:ln>
            <a:noFill/>
          </a:ln>
          <a:solidFill>
            <a:srgbClr val="000000"/>
          </a:solidFill>
          <a:uFillTx/>
          <a:latin typeface="Helvetica Neue"/>
          <a:ea typeface="Helvetica Neue"/>
          <a:cs typeface="Helvetica Neue"/>
          <a:sym typeface="Helvetica Neue"/>
        </a:defRPr>
      </a:lvl8pPr>
      <a:lvl9pPr marL="2817813" marR="0" indent="-277813" algn="l" defTabSz="412750" rtl="0" eaLnBrk="1" latinLnBrk="0" hangingPunct="1">
        <a:lnSpc>
          <a:spcPct val="100000"/>
        </a:lnSpc>
        <a:spcBef>
          <a:spcPts val="2950"/>
        </a:spcBef>
        <a:spcAft>
          <a:spcPts val="0"/>
        </a:spcAft>
        <a:buClrTx/>
        <a:buSzPct val="125000"/>
        <a:buFontTx/>
        <a:buChar char="•"/>
        <a:tabLst/>
        <a:defRPr sz="2100" b="0" i="0" u="none" strike="noStrike" cap="none" spc="0" baseline="0">
          <a:ln>
            <a:noFill/>
          </a:ln>
          <a:solidFill>
            <a:srgbClr val="000000"/>
          </a:solidFill>
          <a:uFillTx/>
          <a:latin typeface="Helvetica Neue"/>
          <a:ea typeface="Helvetica Neue"/>
          <a:cs typeface="Helvetica Neue"/>
          <a:sym typeface="Helvetica Neue"/>
        </a:defRPr>
      </a:lvl9pPr>
    </p:bodyStyle>
    <p:otherStyle>
      <a:lvl1pPr marL="0" marR="0" indent="0" algn="ctr" defTabSz="41275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Neue Light"/>
        </a:defRPr>
      </a:lvl1pPr>
      <a:lvl2pPr marL="0" marR="0" indent="114300" algn="ctr" defTabSz="41275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Neue Light"/>
        </a:defRPr>
      </a:lvl2pPr>
      <a:lvl3pPr marL="0" marR="0" indent="228600" algn="ctr" defTabSz="41275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Neue Light"/>
        </a:defRPr>
      </a:lvl3pPr>
      <a:lvl4pPr marL="0" marR="0" indent="342900" algn="ctr" defTabSz="41275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Neue Light"/>
        </a:defRPr>
      </a:lvl4pPr>
      <a:lvl5pPr marL="0" marR="0" indent="457200" algn="ctr" defTabSz="41275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Neue Light"/>
        </a:defRPr>
      </a:lvl5pPr>
      <a:lvl6pPr marL="0" marR="0" indent="571500" algn="ctr" defTabSz="41275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Neue Light"/>
        </a:defRPr>
      </a:lvl6pPr>
      <a:lvl7pPr marL="0" marR="0" indent="685800" algn="ctr" defTabSz="41275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Neue Light"/>
        </a:defRPr>
      </a:lvl7pPr>
      <a:lvl8pPr marL="0" marR="0" indent="800100" algn="ctr" defTabSz="41275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Neue Light"/>
        </a:defRPr>
      </a:lvl8pPr>
      <a:lvl9pPr marL="0" marR="0" indent="914400" algn="ctr" defTabSz="41275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oleObject" Target="../embeddings/oleObject1.bin"/><Relationship Id="rId7" Type="http://schemas.openxmlformats.org/officeDocument/2006/relationships/image" Target="../media/image27.png"/><Relationship Id="rId2" Type="http://schemas.openxmlformats.org/officeDocument/2006/relationships/slideLayout" Target="../slideLayouts/slideLayout14.xml"/><Relationship Id="rId1" Type="http://schemas.openxmlformats.org/officeDocument/2006/relationships/tags" Target="../tags/tag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emf"/><Relationship Id="rId9" Type="http://schemas.openxmlformats.org/officeDocument/2006/relationships/image" Target="../media/image29.png"/></Relationships>
</file>

<file path=ppt/slides/_rels/slide1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hyperlink" Target="https://chat.openai.com/g/g-pajO1fBss-scrum-sage-zen-edition" TargetMode="External"/><Relationship Id="rId2" Type="http://schemas.openxmlformats.org/officeDocument/2006/relationships/notesSlide" Target="../notesSlides/notesSlide13.xml"/><Relationship Id="rId1" Type="http://schemas.openxmlformats.org/officeDocument/2006/relationships/slideLayout" Target="../slideLayouts/slideLayout11.xml"/><Relationship Id="rId5" Type="http://schemas.openxmlformats.org/officeDocument/2006/relationships/hyperlink" Target="https://leanpub.com/firstprinciplesinscrum" TargetMode="External"/><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4.xml"/><Relationship Id="rId1" Type="http://schemas.openxmlformats.org/officeDocument/2006/relationships/slideLayout" Target="../slideLayouts/slideLayout15.xml"/><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xml"/><Relationship Id="rId1" Type="http://schemas.openxmlformats.org/officeDocument/2006/relationships/slideLayout" Target="../slideLayouts/slideLayout11.xml"/><Relationship Id="rId4" Type="http://schemas.openxmlformats.org/officeDocument/2006/relationships/image" Target="../media/image30.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11.xml"/><Relationship Id="rId4" Type="http://schemas.openxmlformats.org/officeDocument/2006/relationships/image" Target="../media/image32.png"/></Relationships>
</file>

<file path=ppt/slides/_rels/slide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5.xml"/><Relationship Id="rId1" Type="http://schemas.openxmlformats.org/officeDocument/2006/relationships/slideLayout" Target="../slideLayouts/slideLayout11.xml"/><Relationship Id="rId4" Type="http://schemas.openxmlformats.org/officeDocument/2006/relationships/image" Target="../media/image35.png"/></Relationships>
</file>

<file path=ppt/slides/_rels/slide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E9675B7A-ABC0-1B54-596C-F489E65BC921}"/>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28" imgH="328" progId="TCLayout.ActiveDocument.1">
                  <p:embed/>
                </p:oleObj>
              </mc:Choice>
              <mc:Fallback>
                <p:oleObj name="think-cell Slide" r:id="rId3" imgW="328" imgH="328" progId="TCLayout.ActiveDocument.1">
                  <p:embed/>
                  <p:pic>
                    <p:nvPicPr>
                      <p:cNvPr id="7" name="think-cell data - do not delete" hidden="1">
                        <a:extLst>
                          <a:ext uri="{FF2B5EF4-FFF2-40B4-BE49-F238E27FC236}">
                            <a16:creationId xmlns:a16="http://schemas.microsoft.com/office/drawing/2014/main" id="{E9675B7A-ABC0-1B54-596C-F489E65BC92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4">
            <a:extLst>
              <a:ext uri="{FF2B5EF4-FFF2-40B4-BE49-F238E27FC236}">
                <a16:creationId xmlns:a16="http://schemas.microsoft.com/office/drawing/2014/main" id="{C7A8F8CA-FCD4-7527-8588-DB2E2214A233}"/>
              </a:ext>
            </a:extLst>
          </p:cNvPr>
          <p:cNvSpPr/>
          <p:nvPr/>
        </p:nvSpPr>
        <p:spPr>
          <a:xfrm>
            <a:off x="2394857" y="742790"/>
            <a:ext cx="3227294" cy="653142"/>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red and grey text on a black background&#10;&#10;Description automatically generated">
            <a:extLst>
              <a:ext uri="{FF2B5EF4-FFF2-40B4-BE49-F238E27FC236}">
                <a16:creationId xmlns:a16="http://schemas.microsoft.com/office/drawing/2014/main" id="{0629F7EC-D183-A2AC-AE03-91977457B028}"/>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335865" y="5699566"/>
            <a:ext cx="2890793" cy="601919"/>
          </a:xfrm>
          <a:prstGeom prst="rect">
            <a:avLst/>
          </a:prstGeom>
        </p:spPr>
      </p:pic>
      <p:sp>
        <p:nvSpPr>
          <p:cNvPr id="6" name="Subtitle 2">
            <a:extLst>
              <a:ext uri="{FF2B5EF4-FFF2-40B4-BE49-F238E27FC236}">
                <a16:creationId xmlns:a16="http://schemas.microsoft.com/office/drawing/2014/main" id="{97D30402-FA4C-F8B1-1E33-4E9FE48F9671}"/>
              </a:ext>
            </a:extLst>
          </p:cNvPr>
          <p:cNvSpPr txBox="1">
            <a:spLocks/>
          </p:cNvSpPr>
          <p:nvPr/>
        </p:nvSpPr>
        <p:spPr>
          <a:xfrm>
            <a:off x="571500" y="5882542"/>
            <a:ext cx="2093042" cy="465334"/>
          </a:xfrm>
          <a:prstGeom prst="rect">
            <a:avLst/>
          </a:prstGeom>
        </p:spPr>
        <p:txBody>
          <a:bodyPr lIns="91440" tIns="45720" rIns="91440" bIns="45720" anchor="ctr">
            <a:no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Poppins" pitchFamily="2" charset="77"/>
                <a:ea typeface="+mn-ea"/>
                <a:cs typeface="Poppins" pitchFamily="2" charset="77"/>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Poppins" pitchFamily="2" charset="77"/>
                <a:ea typeface="+mn-ea"/>
                <a:cs typeface="Poppins" pitchFamily="2" charset="77"/>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Poppins" pitchFamily="2" charset="77"/>
                <a:ea typeface="+mn-ea"/>
                <a:cs typeface="Poppins" pitchFamily="2" charset="77"/>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Poppins" pitchFamily="2" charset="77"/>
                <a:ea typeface="+mn-ea"/>
                <a:cs typeface="Poppins" pitchFamily="2" charset="77"/>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Poppins" pitchFamily="2" charset="77"/>
                <a:ea typeface="+mn-ea"/>
                <a:cs typeface="Poppins" pitchFamily="2" charset="77"/>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400">
                <a:latin typeface="Poppins"/>
                <a:cs typeface="Poppins"/>
              </a:rPr>
              <a:t>Brought to you by </a:t>
            </a:r>
            <a:endParaRPr lang="en-US" sz="1100"/>
          </a:p>
        </p:txBody>
      </p:sp>
      <p:pic>
        <p:nvPicPr>
          <p:cNvPr id="1026" name="Picture 2" descr="Agile Evolution: The Neuro-Scientific Roots and AI-Enhanced Future of Scrum">
            <a:extLst>
              <a:ext uri="{FF2B5EF4-FFF2-40B4-BE49-F238E27FC236}">
                <a16:creationId xmlns:a16="http://schemas.microsoft.com/office/drawing/2014/main" id="{89501876-1B72-54E7-3B6F-B1796B94448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00110" y="152653"/>
            <a:ext cx="5456907" cy="307405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1D61980F-80CF-CF89-B04B-2F0C2E531B9B}"/>
              </a:ext>
            </a:extLst>
          </p:cNvPr>
          <p:cNvPicPr>
            <a:picLocks noChangeAspect="1"/>
          </p:cNvPicPr>
          <p:nvPr/>
        </p:nvPicPr>
        <p:blipFill>
          <a:blip r:embed="rId7"/>
          <a:stretch>
            <a:fillRect/>
          </a:stretch>
        </p:blipFill>
        <p:spPr>
          <a:xfrm>
            <a:off x="12870278" y="2691332"/>
            <a:ext cx="3430032" cy="4853927"/>
          </a:xfrm>
          <a:prstGeom prst="rect">
            <a:avLst/>
          </a:prstGeom>
        </p:spPr>
      </p:pic>
      <p:pic>
        <p:nvPicPr>
          <p:cNvPr id="15" name="Picture 14">
            <a:extLst>
              <a:ext uri="{FF2B5EF4-FFF2-40B4-BE49-F238E27FC236}">
                <a16:creationId xmlns:a16="http://schemas.microsoft.com/office/drawing/2014/main" id="{B9BA19F6-0D51-BAF4-9875-67C968EBC146}"/>
              </a:ext>
            </a:extLst>
          </p:cNvPr>
          <p:cNvPicPr>
            <a:picLocks noChangeAspect="1"/>
          </p:cNvPicPr>
          <p:nvPr/>
        </p:nvPicPr>
        <p:blipFill>
          <a:blip r:embed="rId8"/>
          <a:stretch>
            <a:fillRect/>
          </a:stretch>
        </p:blipFill>
        <p:spPr>
          <a:xfrm>
            <a:off x="3086988" y="3226711"/>
            <a:ext cx="6018024" cy="2502090"/>
          </a:xfrm>
          <a:prstGeom prst="rect">
            <a:avLst/>
          </a:prstGeom>
        </p:spPr>
      </p:pic>
      <p:pic>
        <p:nvPicPr>
          <p:cNvPr id="3" name="Picture 2">
            <a:extLst>
              <a:ext uri="{FF2B5EF4-FFF2-40B4-BE49-F238E27FC236}">
                <a16:creationId xmlns:a16="http://schemas.microsoft.com/office/drawing/2014/main" id="{655100DD-4EAF-BA34-1D73-58B27E3D863A}"/>
              </a:ext>
            </a:extLst>
          </p:cNvPr>
          <p:cNvPicPr>
            <a:picLocks noChangeAspect="1"/>
          </p:cNvPicPr>
          <p:nvPr/>
        </p:nvPicPr>
        <p:blipFill>
          <a:blip r:embed="rId9"/>
          <a:stretch>
            <a:fillRect/>
          </a:stretch>
        </p:blipFill>
        <p:spPr>
          <a:xfrm>
            <a:off x="368081" y="152653"/>
            <a:ext cx="5875064" cy="3074058"/>
          </a:xfrm>
          <a:prstGeom prst="rect">
            <a:avLst/>
          </a:prstGeom>
        </p:spPr>
      </p:pic>
    </p:spTree>
    <p:extLst>
      <p:ext uri="{BB962C8B-B14F-4D97-AF65-F5344CB8AC3E}">
        <p14:creationId xmlns:p14="http://schemas.microsoft.com/office/powerpoint/2010/main" val="32632966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E6DC84F-37D3-C84D-87DF-E8F3F78B859A}"/>
              </a:ext>
            </a:extLst>
          </p:cNvPr>
          <p:cNvSpPr>
            <a:spLocks noGrp="1"/>
          </p:cNvSpPr>
          <p:nvPr>
            <p:ph type="body" sz="half" idx="1"/>
          </p:nvPr>
        </p:nvSpPr>
        <p:spPr>
          <a:xfrm>
            <a:off x="1638224" y="1670452"/>
            <a:ext cx="5855817" cy="4803920"/>
          </a:xfrm>
        </p:spPr>
        <p:txBody>
          <a:bodyPr>
            <a:normAutofit fontScale="85000" lnSpcReduction="20000"/>
          </a:bodyPr>
          <a:lstStyle/>
          <a:p>
            <a:pPr marL="285750" indent="-285750">
              <a:buFont typeface="Arial" panose="020B0604020202020204" pitchFamily="34" charset="0"/>
              <a:buChar char="•"/>
            </a:pPr>
            <a:r>
              <a:rPr lang="en-US" altLang="ja-JP" sz="1800" b="1">
                <a:latin typeface="Söhne"/>
              </a:rPr>
              <a:t>Sutherland worked in SAIL at Stanford in the 1970s under one of the godfathers of AI, the creator of LISP. With 54 years of experience with AI he has been CTO, President, and founder of two AI companies.</a:t>
            </a:r>
          </a:p>
          <a:p>
            <a:pPr marL="285750" indent="-285750">
              <a:buFont typeface="Arial" panose="020B0604020202020204" pitchFamily="34" charset="0"/>
              <a:buChar char="•"/>
            </a:pPr>
            <a:r>
              <a:rPr lang="en-US" altLang="ja-JP" sz="1800" b="1">
                <a:latin typeface="Söhne"/>
              </a:rPr>
              <a:t>Autonomous robot </a:t>
            </a:r>
            <a:r>
              <a:rPr lang="en-US" altLang="ja-JP" sz="1800" b="1" err="1">
                <a:latin typeface="Söhne"/>
              </a:rPr>
              <a:t>Ghengis</a:t>
            </a:r>
            <a:r>
              <a:rPr lang="en-US" altLang="ja-JP" sz="1800" b="1">
                <a:latin typeface="Söhne"/>
              </a:rPr>
              <a:t> Khan was built by Rodney Brooks and his students at MIT in the 1980s. </a:t>
            </a:r>
          </a:p>
          <a:p>
            <a:pPr marL="565150" lvl="1" indent="-285750"/>
            <a:r>
              <a:rPr lang="en-US" altLang="ja-JP" sz="1800">
                <a:latin typeface="Söhne"/>
              </a:rPr>
              <a:t>In the 1990s they were building Hannibal and Attila in the MIT AI Lab. Object Database, Inc. was down the street building AI databases.</a:t>
            </a:r>
          </a:p>
          <a:p>
            <a:pPr marL="565150" lvl="1" indent="-285750"/>
            <a:r>
              <a:rPr lang="en-US" altLang="ja-JP" sz="1800">
                <a:latin typeface="Söhne"/>
              </a:rPr>
              <a:t>The robot team walked to 238 Broadway in Cambridge where Jeff Sutherland was President in 1990 to ask for space in Object Databases Inc. lab.</a:t>
            </a:r>
          </a:p>
          <a:p>
            <a:pPr marL="285750" indent="-285750">
              <a:buFont typeface="Arial" panose="020B0604020202020204" pitchFamily="34" charset="0"/>
              <a:buChar char="•"/>
            </a:pPr>
            <a:r>
              <a:rPr lang="en-US" altLang="ja-JP" sz="1800" b="1">
                <a:latin typeface="Söhne"/>
              </a:rPr>
              <a:t>For several years Sutherland learned about the subsumption architecture as the autonomous robots wandered in and out of his office.</a:t>
            </a:r>
          </a:p>
          <a:p>
            <a:pPr marL="285750" indent="-285750">
              <a:buFont typeface="Arial" panose="020B0604020202020204" pitchFamily="34" charset="0"/>
              <a:buChar char="•"/>
            </a:pPr>
            <a:r>
              <a:rPr lang="en-US" altLang="ja-JP" sz="1800" b="1">
                <a:latin typeface="Söhne"/>
              </a:rPr>
              <a:t>At a Friday Happy Hour, Sutherland discussed with Rodney Brooks that the simple rules used in the robots might be used to boot up </a:t>
            </a:r>
            <a:r>
              <a:rPr lang="en-US" altLang="ja-JP" sz="1800" b="1" err="1">
                <a:latin typeface="Söhne"/>
              </a:rPr>
              <a:t>hyperproductive</a:t>
            </a:r>
            <a:r>
              <a:rPr lang="en-US" altLang="ja-JP" sz="1800" b="1">
                <a:latin typeface="Söhne"/>
              </a:rPr>
              <a:t> development teams.</a:t>
            </a:r>
          </a:p>
          <a:p>
            <a:pPr marL="565150" lvl="1" indent="-285750"/>
            <a:r>
              <a:rPr lang="en-US" altLang="ja-JP" sz="1800">
                <a:latin typeface="Söhne"/>
              </a:rPr>
              <a:t>Prof. Brooks recommended to Sutherland that he try out the subsumption architecture on development teams.</a:t>
            </a:r>
          </a:p>
          <a:p>
            <a:pPr marL="565150" lvl="1" indent="-285750"/>
            <a:r>
              <a:rPr lang="en-US" altLang="ja-JP" sz="1800">
                <a:latin typeface="Söhne"/>
              </a:rPr>
              <a:t>The result was Scrum, a pattern language for </a:t>
            </a:r>
            <a:r>
              <a:rPr lang="en-US" altLang="ja-JP" sz="1800" err="1">
                <a:latin typeface="Söhne"/>
              </a:rPr>
              <a:t>hyperproductive</a:t>
            </a:r>
            <a:r>
              <a:rPr lang="en-US" altLang="ja-JP" sz="1800">
                <a:latin typeface="Söhne"/>
              </a:rPr>
              <a:t> teams.</a:t>
            </a:r>
          </a:p>
          <a:p>
            <a:pPr algn="l"/>
            <a:endParaRPr lang="en-US" altLang="ja-JP" sz="3200" b="1">
              <a:solidFill>
                <a:srgbClr val="C00000"/>
              </a:solidFill>
              <a:effectLst/>
              <a:latin typeface="Söhne"/>
            </a:endParaRPr>
          </a:p>
          <a:p>
            <a:pPr algn="l"/>
            <a:endParaRPr lang="en-US" altLang="ja-JP" sz="3200" b="1">
              <a:solidFill>
                <a:srgbClr val="C00000"/>
              </a:solidFill>
              <a:latin typeface="Söhne"/>
            </a:endParaRPr>
          </a:p>
          <a:p>
            <a:pPr algn="l"/>
            <a:endParaRPr lang="en-US" altLang="ja-JP" sz="3200" b="1">
              <a:solidFill>
                <a:srgbClr val="C00000"/>
              </a:solidFill>
              <a:effectLst/>
              <a:latin typeface="Söhne"/>
            </a:endParaRPr>
          </a:p>
          <a:p>
            <a:pPr algn="l"/>
            <a:endParaRPr lang="en-US" altLang="ja-JP" sz="3200" b="1">
              <a:solidFill>
                <a:srgbClr val="C00000"/>
              </a:solidFill>
              <a:latin typeface="Söhne"/>
            </a:endParaRPr>
          </a:p>
        </p:txBody>
      </p:sp>
      <p:sp>
        <p:nvSpPr>
          <p:cNvPr id="4" name="Title 3">
            <a:extLst>
              <a:ext uri="{FF2B5EF4-FFF2-40B4-BE49-F238E27FC236}">
                <a16:creationId xmlns:a16="http://schemas.microsoft.com/office/drawing/2014/main" id="{27544554-3BF8-CB16-E89E-BF5F6CBA3424}"/>
              </a:ext>
            </a:extLst>
          </p:cNvPr>
          <p:cNvSpPr>
            <a:spLocks noGrp="1"/>
          </p:cNvSpPr>
          <p:nvPr>
            <p:ph type="title"/>
          </p:nvPr>
        </p:nvSpPr>
        <p:spPr>
          <a:xfrm>
            <a:off x="1075291" y="470529"/>
            <a:ext cx="9736617" cy="1143001"/>
          </a:xfrm>
        </p:spPr>
        <p:txBody>
          <a:bodyPr>
            <a:normAutofit fontScale="90000"/>
          </a:bodyPr>
          <a:lstStyle/>
          <a:p>
            <a:r>
              <a:rPr lang="en-US"/>
              <a:t>Scrum Built by AI for AI</a:t>
            </a:r>
            <a:br>
              <a:rPr lang="en-US"/>
            </a:br>
            <a:r>
              <a:rPr lang="en-US" altLang="ja-JP" sz="2200" b="1">
                <a:solidFill>
                  <a:srgbClr val="7030A0"/>
                </a:solidFill>
                <a:highlight>
                  <a:srgbClr val="F8F8F8"/>
                </a:highlight>
                <a:latin typeface="Slack-Lato"/>
              </a:rPr>
              <a:t>For several years before Scrum, Sutherland helped iRobot by providing lab space in his offices.</a:t>
            </a:r>
            <a:br>
              <a:rPr lang="en-US" altLang="ja-JP" sz="3600" b="1">
                <a:solidFill>
                  <a:srgbClr val="7030A0"/>
                </a:solidFill>
                <a:effectLst/>
                <a:latin typeface="Söhne"/>
              </a:rPr>
            </a:br>
            <a:endParaRPr lang="en-US"/>
          </a:p>
        </p:txBody>
      </p:sp>
      <p:sp>
        <p:nvSpPr>
          <p:cNvPr id="6" name="AutoShape 2" descr="Newfire Global Partners">
            <a:extLst>
              <a:ext uri="{FF2B5EF4-FFF2-40B4-BE49-F238E27FC236}">
                <a16:creationId xmlns:a16="http://schemas.microsoft.com/office/drawing/2014/main" id="{FF818885-AFA9-B355-EEBD-1F33A2BF231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6" name="Picture 2" descr="[picture of Attila">
            <a:extLst>
              <a:ext uri="{FF2B5EF4-FFF2-40B4-BE49-F238E27FC236}">
                <a16:creationId xmlns:a16="http://schemas.microsoft.com/office/drawing/2014/main" id="{1001E793-E50B-EA92-688D-748C723362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82832" y="2416604"/>
            <a:ext cx="3084701" cy="232959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2432E8E0-3CA0-8FFE-6B7A-06A0930D6409}"/>
              </a:ext>
            </a:extLst>
          </p:cNvPr>
          <p:cNvSpPr txBox="1"/>
          <p:nvPr/>
        </p:nvSpPr>
        <p:spPr>
          <a:xfrm>
            <a:off x="8529650" y="4759754"/>
            <a:ext cx="1592103" cy="369332"/>
          </a:xfrm>
          <a:prstGeom prst="rect">
            <a:avLst/>
          </a:prstGeom>
          <a:noFill/>
        </p:spPr>
        <p:txBody>
          <a:bodyPr wrap="none" rtlCol="0">
            <a:spAutoFit/>
          </a:bodyPr>
          <a:lstStyle/>
          <a:p>
            <a:r>
              <a:rPr lang="en-US"/>
              <a:t>Hannibal/Attila</a:t>
            </a:r>
          </a:p>
        </p:txBody>
      </p:sp>
    </p:spTree>
    <p:extLst>
      <p:ext uri="{BB962C8B-B14F-4D97-AF65-F5344CB8AC3E}">
        <p14:creationId xmlns:p14="http://schemas.microsoft.com/office/powerpoint/2010/main" val="29723981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E6DC84F-37D3-C84D-87DF-E8F3F78B859A}"/>
              </a:ext>
            </a:extLst>
          </p:cNvPr>
          <p:cNvSpPr>
            <a:spLocks noGrp="1"/>
          </p:cNvSpPr>
          <p:nvPr>
            <p:ph type="body" sz="half" idx="1"/>
          </p:nvPr>
        </p:nvSpPr>
        <p:spPr>
          <a:xfrm>
            <a:off x="1554142" y="1471140"/>
            <a:ext cx="5855817" cy="5066679"/>
          </a:xfrm>
        </p:spPr>
        <p:txBody>
          <a:bodyPr>
            <a:normAutofit fontScale="47500" lnSpcReduction="20000"/>
          </a:bodyPr>
          <a:lstStyle/>
          <a:p>
            <a:pPr marL="0" indent="0">
              <a:lnSpc>
                <a:spcPct val="100000"/>
              </a:lnSpc>
              <a:buNone/>
            </a:pPr>
            <a:r>
              <a:rPr lang="en-US" sz="3600" b="1">
                <a:latin typeface="Söhne"/>
              </a:rPr>
              <a:t>Layered Control System</a:t>
            </a:r>
          </a:p>
          <a:p>
            <a:pPr marL="622300" lvl="2" indent="-342900">
              <a:lnSpc>
                <a:spcPct val="100000"/>
              </a:lnSpc>
            </a:pPr>
            <a:r>
              <a:rPr lang="en-US" sz="3600">
                <a:latin typeface="Söhne"/>
              </a:rPr>
              <a:t>Layers represent different levels of behavior</a:t>
            </a:r>
          </a:p>
          <a:p>
            <a:pPr marL="622300" lvl="2" indent="-342900">
              <a:lnSpc>
                <a:spcPct val="100000"/>
              </a:lnSpc>
            </a:pPr>
            <a:r>
              <a:rPr lang="en-US" sz="3600">
                <a:latin typeface="Söhne"/>
              </a:rPr>
              <a:t>Higher layers can subsume the roles of lower layers</a:t>
            </a:r>
          </a:p>
          <a:p>
            <a:pPr marL="0" lvl="1" indent="0">
              <a:lnSpc>
                <a:spcPct val="100000"/>
              </a:lnSpc>
              <a:buNone/>
            </a:pPr>
            <a:r>
              <a:rPr lang="en-US" altLang="ja-JP" sz="3600" b="1">
                <a:effectLst/>
                <a:latin typeface="Söhne"/>
              </a:rPr>
              <a:t>Behavior-Based Control</a:t>
            </a:r>
          </a:p>
          <a:p>
            <a:pPr lvl="1"/>
            <a:r>
              <a:rPr lang="en-US" altLang="ja-JP" sz="3600">
                <a:effectLst/>
                <a:latin typeface="Söhne"/>
              </a:rPr>
              <a:t>Each layer is composed of individual behaviors that operate independently and concurrently</a:t>
            </a:r>
          </a:p>
          <a:p>
            <a:pPr marL="0" indent="0" algn="l">
              <a:buNone/>
            </a:pPr>
            <a:r>
              <a:rPr lang="en-US" altLang="ja-JP" sz="3600" b="1">
                <a:effectLst/>
                <a:latin typeface="Söhne"/>
              </a:rPr>
              <a:t>Modularity</a:t>
            </a:r>
          </a:p>
          <a:p>
            <a:pPr lvl="1"/>
            <a:r>
              <a:rPr lang="en-US" altLang="ja-JP" sz="3600">
                <a:effectLst/>
                <a:latin typeface="Söhne"/>
              </a:rPr>
              <a:t>The system is highly modular, enabling the addition or modification of behaviors without affecting the overall architecture.</a:t>
            </a:r>
          </a:p>
          <a:p>
            <a:pPr lvl="1"/>
            <a:r>
              <a:rPr lang="en-US" altLang="ja-JP" sz="3600">
                <a:effectLst/>
                <a:latin typeface="Söhne"/>
              </a:rPr>
              <a:t>This modularity enhances the system's robustness and flexibility in dynamic environments.</a:t>
            </a:r>
          </a:p>
          <a:p>
            <a:pPr marL="0" indent="0" algn="l">
              <a:buNone/>
            </a:pPr>
            <a:r>
              <a:rPr lang="en-US" altLang="ja-JP" sz="3600" b="1">
                <a:effectLst/>
                <a:latin typeface="Söhne"/>
              </a:rPr>
              <a:t>Reactive Planning</a:t>
            </a:r>
          </a:p>
          <a:p>
            <a:pPr lvl="1"/>
            <a:r>
              <a:rPr lang="en-US" altLang="ja-JP" sz="3600">
                <a:effectLst/>
                <a:latin typeface="Söhne"/>
              </a:rPr>
              <a:t>The architecture emphasizes real-time reactivity to environmental changes over long-term planning.</a:t>
            </a:r>
          </a:p>
          <a:p>
            <a:pPr lvl="1"/>
            <a:r>
              <a:rPr lang="en-US" altLang="ja-JP" sz="3600">
                <a:effectLst/>
                <a:latin typeface="Söhne"/>
              </a:rPr>
              <a:t>Behaviors are designed to respond immediately to sensor inputs, ensuring quick adaptation to unexpected situations.</a:t>
            </a:r>
            <a:endParaRPr lang="en-US" altLang="ja-JP" sz="3200">
              <a:solidFill>
                <a:srgbClr val="C00000"/>
              </a:solidFill>
              <a:latin typeface="Söhne"/>
            </a:endParaRPr>
          </a:p>
          <a:p>
            <a:pPr algn="l"/>
            <a:endParaRPr lang="en-US" altLang="ja-JP" sz="3200" b="1">
              <a:solidFill>
                <a:srgbClr val="C00000"/>
              </a:solidFill>
              <a:effectLst/>
              <a:latin typeface="Söhne"/>
            </a:endParaRPr>
          </a:p>
          <a:p>
            <a:pPr algn="l"/>
            <a:endParaRPr lang="en-US" altLang="ja-JP" sz="3200" b="1">
              <a:solidFill>
                <a:srgbClr val="C00000"/>
              </a:solidFill>
              <a:latin typeface="Söhne"/>
            </a:endParaRPr>
          </a:p>
        </p:txBody>
      </p:sp>
      <p:sp>
        <p:nvSpPr>
          <p:cNvPr id="4" name="Title 3">
            <a:extLst>
              <a:ext uri="{FF2B5EF4-FFF2-40B4-BE49-F238E27FC236}">
                <a16:creationId xmlns:a16="http://schemas.microsoft.com/office/drawing/2014/main" id="{27544554-3BF8-CB16-E89E-BF5F6CBA3424}"/>
              </a:ext>
            </a:extLst>
          </p:cNvPr>
          <p:cNvSpPr>
            <a:spLocks noGrp="1"/>
          </p:cNvSpPr>
          <p:nvPr>
            <p:ph type="title"/>
          </p:nvPr>
        </p:nvSpPr>
        <p:spPr>
          <a:xfrm>
            <a:off x="1075291" y="328139"/>
            <a:ext cx="9736617" cy="1143001"/>
          </a:xfrm>
        </p:spPr>
        <p:txBody>
          <a:bodyPr>
            <a:normAutofit fontScale="90000"/>
          </a:bodyPr>
          <a:lstStyle/>
          <a:p>
            <a:r>
              <a:rPr lang="en-US"/>
              <a:t>Subsumption Architecture</a:t>
            </a:r>
            <a:br>
              <a:rPr lang="en-US"/>
            </a:br>
            <a:r>
              <a:rPr lang="en-US" altLang="ja-JP" sz="2200" b="1">
                <a:solidFill>
                  <a:srgbClr val="7030A0"/>
                </a:solidFill>
                <a:highlight>
                  <a:srgbClr val="F8F8F8"/>
                </a:highlight>
                <a:latin typeface="Slack-Lato"/>
              </a:rPr>
              <a:t>Amazon microservices and component architectures seen in </a:t>
            </a:r>
            <a:r>
              <a:rPr lang="en-US" altLang="ja-JP" sz="2200" b="1" err="1">
                <a:solidFill>
                  <a:srgbClr val="7030A0"/>
                </a:solidFill>
                <a:highlight>
                  <a:srgbClr val="F8F8F8"/>
                </a:highlight>
                <a:latin typeface="Slack-Lato"/>
              </a:rPr>
              <a:t>Teslas</a:t>
            </a:r>
            <a:r>
              <a:rPr lang="en-US" altLang="ja-JP" sz="2200" b="1">
                <a:solidFill>
                  <a:srgbClr val="7030A0"/>
                </a:solidFill>
                <a:highlight>
                  <a:srgbClr val="F8F8F8"/>
                </a:highlight>
                <a:latin typeface="Slack-Lato"/>
              </a:rPr>
              <a:t> and the SAAB </a:t>
            </a:r>
            <a:r>
              <a:rPr lang="en-US" altLang="ja-JP" sz="2200" b="1" err="1">
                <a:solidFill>
                  <a:srgbClr val="7030A0"/>
                </a:solidFill>
                <a:highlight>
                  <a:srgbClr val="F8F8F8"/>
                </a:highlight>
                <a:latin typeface="Slack-Lato"/>
              </a:rPr>
              <a:t>Grippen</a:t>
            </a:r>
            <a:r>
              <a:rPr lang="en-US" altLang="ja-JP" sz="2200" b="1">
                <a:solidFill>
                  <a:srgbClr val="7030A0"/>
                </a:solidFill>
                <a:highlight>
                  <a:srgbClr val="F8F8F8"/>
                </a:highlight>
                <a:latin typeface="Slack-Lato"/>
              </a:rPr>
              <a:t> fighter aircraft are modern implementations of a subsumption architecture.</a:t>
            </a:r>
            <a:br>
              <a:rPr lang="en-US" altLang="ja-JP" sz="3600" b="1">
                <a:solidFill>
                  <a:srgbClr val="7030A0"/>
                </a:solidFill>
                <a:effectLst/>
                <a:latin typeface="Söhne"/>
              </a:rPr>
            </a:br>
            <a:endParaRPr lang="en-US"/>
          </a:p>
        </p:txBody>
      </p:sp>
      <p:sp>
        <p:nvSpPr>
          <p:cNvPr id="6" name="AutoShape 2" descr="Newfire Global Partners">
            <a:extLst>
              <a:ext uri="{FF2B5EF4-FFF2-40B4-BE49-F238E27FC236}">
                <a16:creationId xmlns:a16="http://schemas.microsoft.com/office/drawing/2014/main" id="{FF818885-AFA9-B355-EEBD-1F33A2BF231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2" name="Picture 8" descr="[popsci genghis]">
            <a:extLst>
              <a:ext uri="{FF2B5EF4-FFF2-40B4-BE49-F238E27FC236}">
                <a16:creationId xmlns:a16="http://schemas.microsoft.com/office/drawing/2014/main" id="{06DDB884-5201-888A-99EB-4CC970AA3F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35614" y="2139950"/>
            <a:ext cx="3657600" cy="22733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19751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E6DC84F-37D3-C84D-87DF-E8F3F78B859A}"/>
              </a:ext>
            </a:extLst>
          </p:cNvPr>
          <p:cNvSpPr>
            <a:spLocks noGrp="1"/>
          </p:cNvSpPr>
          <p:nvPr>
            <p:ph type="body" sz="half" idx="1"/>
          </p:nvPr>
        </p:nvSpPr>
        <p:spPr>
          <a:xfrm>
            <a:off x="1680266" y="1712878"/>
            <a:ext cx="5855817" cy="5066679"/>
          </a:xfrm>
        </p:spPr>
        <p:txBody>
          <a:bodyPr>
            <a:normAutofit/>
          </a:bodyPr>
          <a:lstStyle/>
          <a:p>
            <a:pPr marL="0" indent="0">
              <a:buNone/>
            </a:pPr>
            <a:r>
              <a:rPr lang="en-US" sz="2900" b="1"/>
              <a:t>Scrum Master AI</a:t>
            </a:r>
            <a:endParaRPr lang="en-US" sz="2900"/>
          </a:p>
          <a:p>
            <a:pPr>
              <a:buFont typeface="Arial" panose="020B0604020202020204" pitchFamily="34" charset="0"/>
              <a:buChar char="•"/>
            </a:pPr>
            <a:r>
              <a:rPr lang="en-US"/>
              <a:t>Monitoring &amp; Facilitation</a:t>
            </a:r>
          </a:p>
          <a:p>
            <a:pPr>
              <a:buFont typeface="Arial" panose="020B0604020202020204" pitchFamily="34" charset="0"/>
              <a:buChar char="•"/>
            </a:pPr>
            <a:r>
              <a:rPr lang="en-US"/>
              <a:t>Pattern Recognition &amp; Risk Management</a:t>
            </a:r>
          </a:p>
          <a:p>
            <a:pPr marL="0" indent="0">
              <a:buNone/>
            </a:pPr>
            <a:r>
              <a:rPr lang="en-US" sz="2900" b="1"/>
              <a:t>Product Owner AI</a:t>
            </a:r>
            <a:endParaRPr lang="en-US" sz="2900"/>
          </a:p>
          <a:p>
            <a:pPr>
              <a:buFont typeface="Arial" panose="020B0604020202020204" pitchFamily="34" charset="0"/>
              <a:buChar char="•"/>
            </a:pPr>
            <a:r>
              <a:rPr lang="en-US"/>
              <a:t>Backlog Management</a:t>
            </a:r>
          </a:p>
          <a:p>
            <a:pPr>
              <a:buFont typeface="Arial" panose="020B0604020202020204" pitchFamily="34" charset="0"/>
              <a:buChar char="•"/>
            </a:pPr>
            <a:r>
              <a:rPr lang="en-US"/>
              <a:t>Market Analysis &amp; Feedback Integration</a:t>
            </a:r>
          </a:p>
          <a:p>
            <a:pPr marL="0" indent="0">
              <a:buNone/>
            </a:pPr>
            <a:r>
              <a:rPr lang="en-US" sz="2900" b="1"/>
              <a:t>Developer AI</a:t>
            </a:r>
            <a:endParaRPr lang="en-US" sz="2900"/>
          </a:p>
          <a:p>
            <a:pPr>
              <a:buFont typeface="Arial" panose="020B0604020202020204" pitchFamily="34" charset="0"/>
              <a:buChar char="•"/>
            </a:pPr>
            <a:r>
              <a:rPr lang="en-US"/>
              <a:t>Code Assistance &amp; Bug Detection</a:t>
            </a:r>
          </a:p>
          <a:p>
            <a:pPr>
              <a:buFont typeface="Arial" panose="020B0604020202020204" pitchFamily="34" charset="0"/>
              <a:buChar char="•"/>
            </a:pPr>
            <a:r>
              <a:rPr lang="en-US"/>
              <a:t>Knowledge Sharing &amp; Learning</a:t>
            </a:r>
          </a:p>
          <a:p>
            <a:pPr algn="l"/>
            <a:endParaRPr lang="en-US" altLang="ja-JP" sz="3200" b="1">
              <a:solidFill>
                <a:srgbClr val="C00000"/>
              </a:solidFill>
              <a:latin typeface="Söhne"/>
            </a:endParaRPr>
          </a:p>
        </p:txBody>
      </p:sp>
      <p:sp>
        <p:nvSpPr>
          <p:cNvPr id="4" name="Title 3">
            <a:extLst>
              <a:ext uri="{FF2B5EF4-FFF2-40B4-BE49-F238E27FC236}">
                <a16:creationId xmlns:a16="http://schemas.microsoft.com/office/drawing/2014/main" id="{27544554-3BF8-CB16-E89E-BF5F6CBA3424}"/>
              </a:ext>
            </a:extLst>
          </p:cNvPr>
          <p:cNvSpPr>
            <a:spLocks noGrp="1"/>
          </p:cNvSpPr>
          <p:nvPr>
            <p:ph type="title"/>
          </p:nvPr>
        </p:nvSpPr>
        <p:spPr>
          <a:xfrm>
            <a:off x="1227691" y="317629"/>
            <a:ext cx="9736617" cy="1143001"/>
          </a:xfrm>
        </p:spPr>
        <p:txBody>
          <a:bodyPr>
            <a:normAutofit fontScale="90000"/>
          </a:bodyPr>
          <a:lstStyle/>
          <a:p>
            <a:r>
              <a:rPr lang="en-US"/>
              <a:t>Integrate Scrum and AI With Subsumption Architecture</a:t>
            </a:r>
            <a:br>
              <a:rPr lang="en-US"/>
            </a:br>
            <a:r>
              <a:rPr lang="en-US" sz="2200" b="1">
                <a:solidFill>
                  <a:srgbClr val="7030A0"/>
                </a:solidFill>
                <a:highlight>
                  <a:srgbClr val="F8F8F8"/>
                </a:highlight>
                <a:latin typeface="Slack-Lato"/>
              </a:rPr>
              <a:t>Push lower level functions down to AI autonomous agents for roles, events, artifacts</a:t>
            </a:r>
            <a:br>
              <a:rPr lang="en-US" altLang="ja-JP" sz="3600" b="1">
                <a:solidFill>
                  <a:srgbClr val="7030A0"/>
                </a:solidFill>
                <a:effectLst/>
                <a:latin typeface="Söhne"/>
              </a:rPr>
            </a:br>
            <a:endParaRPr lang="en-US"/>
          </a:p>
        </p:txBody>
      </p:sp>
      <p:sp>
        <p:nvSpPr>
          <p:cNvPr id="6" name="AutoShape 2" descr="Newfire Global Partners">
            <a:extLst>
              <a:ext uri="{FF2B5EF4-FFF2-40B4-BE49-F238E27FC236}">
                <a16:creationId xmlns:a16="http://schemas.microsoft.com/office/drawing/2014/main" id="{FF818885-AFA9-B355-EEBD-1F33A2BF231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a:extLst>
              <a:ext uri="{FF2B5EF4-FFF2-40B4-BE49-F238E27FC236}">
                <a16:creationId xmlns:a16="http://schemas.microsoft.com/office/drawing/2014/main" id="{F8B49B33-18E2-476B-C9F2-D3694CFC1962}"/>
              </a:ext>
            </a:extLst>
          </p:cNvPr>
          <p:cNvPicPr>
            <a:picLocks noChangeAspect="1"/>
          </p:cNvPicPr>
          <p:nvPr/>
        </p:nvPicPr>
        <p:blipFill>
          <a:blip r:embed="rId3"/>
          <a:stretch>
            <a:fillRect/>
          </a:stretch>
        </p:blipFill>
        <p:spPr>
          <a:xfrm>
            <a:off x="7736410" y="1803400"/>
            <a:ext cx="3251200" cy="3251200"/>
          </a:xfrm>
          <a:prstGeom prst="rect">
            <a:avLst/>
          </a:prstGeom>
        </p:spPr>
      </p:pic>
    </p:spTree>
    <p:extLst>
      <p:ext uri="{BB962C8B-B14F-4D97-AF65-F5344CB8AC3E}">
        <p14:creationId xmlns:p14="http://schemas.microsoft.com/office/powerpoint/2010/main" val="14090792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E6DC84F-37D3-C84D-87DF-E8F3F78B859A}"/>
              </a:ext>
            </a:extLst>
          </p:cNvPr>
          <p:cNvSpPr>
            <a:spLocks noGrp="1"/>
          </p:cNvSpPr>
          <p:nvPr>
            <p:ph type="body" sz="half" idx="1"/>
          </p:nvPr>
        </p:nvSpPr>
        <p:spPr>
          <a:xfrm>
            <a:off x="1554142" y="1471140"/>
            <a:ext cx="5855817" cy="5066679"/>
          </a:xfrm>
        </p:spPr>
        <p:txBody>
          <a:bodyPr>
            <a:normAutofit fontScale="40000" lnSpcReduction="20000"/>
          </a:bodyPr>
          <a:lstStyle/>
          <a:p>
            <a:pPr marL="0" indent="0">
              <a:lnSpc>
                <a:spcPct val="100000"/>
              </a:lnSpc>
              <a:buNone/>
            </a:pPr>
            <a:r>
              <a:rPr lang="en-US" sz="3600" b="1">
                <a:latin typeface="Söhne"/>
              </a:rPr>
              <a:t>Sprint Planning Components</a:t>
            </a:r>
          </a:p>
          <a:p>
            <a:pPr marL="622300" lvl="2" indent="-342900">
              <a:lnSpc>
                <a:spcPct val="100000"/>
              </a:lnSpc>
            </a:pPr>
            <a:r>
              <a:rPr lang="en-US" sz="3600">
                <a:latin typeface="Söhne"/>
              </a:rPr>
              <a:t>Select stories from top of Product Backlog - AI</a:t>
            </a:r>
          </a:p>
          <a:p>
            <a:pPr marL="622300" lvl="2" indent="-342900">
              <a:lnSpc>
                <a:spcPct val="100000"/>
              </a:lnSpc>
            </a:pPr>
            <a:r>
              <a:rPr lang="en-US" sz="3600">
                <a:latin typeface="Söhne"/>
              </a:rPr>
              <a:t>Make sure they are Ready -AI</a:t>
            </a:r>
          </a:p>
          <a:p>
            <a:pPr marL="901700" lvl="3" indent="-342900">
              <a:lnSpc>
                <a:spcPct val="100000"/>
              </a:lnSpc>
            </a:pPr>
            <a:r>
              <a:rPr lang="en-US" sz="3600">
                <a:latin typeface="Söhne"/>
              </a:rPr>
              <a:t>Estimate stories – AI</a:t>
            </a:r>
          </a:p>
          <a:p>
            <a:pPr marL="901700" lvl="3" indent="-342900">
              <a:lnSpc>
                <a:spcPct val="100000"/>
              </a:lnSpc>
            </a:pPr>
            <a:r>
              <a:rPr lang="en-US" sz="3600">
                <a:latin typeface="Söhne"/>
              </a:rPr>
              <a:t>Break large stories into smaller stories – AI</a:t>
            </a:r>
          </a:p>
          <a:p>
            <a:pPr marL="901700" lvl="3" indent="-342900">
              <a:lnSpc>
                <a:spcPct val="100000"/>
              </a:lnSpc>
            </a:pPr>
            <a:r>
              <a:rPr lang="en-US" sz="3600">
                <a:latin typeface="Söhne"/>
              </a:rPr>
              <a:t>Improve wording of stories - AI</a:t>
            </a:r>
          </a:p>
          <a:p>
            <a:pPr marL="901700" lvl="3" indent="-342900">
              <a:lnSpc>
                <a:spcPct val="100000"/>
              </a:lnSpc>
            </a:pPr>
            <a:r>
              <a:rPr lang="en-US" sz="3600">
                <a:latin typeface="Söhne"/>
              </a:rPr>
              <a:t>Select acceptance tests that determine when feature is done - AI</a:t>
            </a:r>
          </a:p>
          <a:p>
            <a:pPr marL="901700" lvl="3" indent="-342900">
              <a:lnSpc>
                <a:spcPct val="100000"/>
              </a:lnSpc>
            </a:pPr>
            <a:r>
              <a:rPr lang="en-US" sz="3600">
                <a:latin typeface="Söhne"/>
              </a:rPr>
              <a:t>Review overall Definition of Done for all stories –AI creates, Team reviews</a:t>
            </a:r>
          </a:p>
          <a:p>
            <a:pPr marL="622300" lvl="2" indent="-342900">
              <a:lnSpc>
                <a:spcPct val="100000"/>
              </a:lnSpc>
            </a:pPr>
            <a:r>
              <a:rPr lang="en-US" sz="3600">
                <a:latin typeface="Söhne"/>
              </a:rPr>
              <a:t>Create buffer (based on Yesterday’s Weather pattern) - AI</a:t>
            </a:r>
          </a:p>
          <a:p>
            <a:pPr marL="622300" lvl="2" indent="-342900">
              <a:lnSpc>
                <a:spcPct val="100000"/>
              </a:lnSpc>
            </a:pPr>
            <a:r>
              <a:rPr lang="en-US" sz="3600">
                <a:latin typeface="Söhne"/>
              </a:rPr>
              <a:t>Select right number of stories (based on Yesterday’s weather) - AI</a:t>
            </a:r>
          </a:p>
          <a:p>
            <a:pPr marL="622300" lvl="2" indent="-342900">
              <a:lnSpc>
                <a:spcPct val="100000"/>
              </a:lnSpc>
            </a:pPr>
            <a:r>
              <a:rPr lang="en-US" sz="3600">
                <a:latin typeface="Söhne"/>
              </a:rPr>
              <a:t>Review Sprint Backlog – Team</a:t>
            </a:r>
          </a:p>
          <a:p>
            <a:pPr marL="622300" lvl="2" indent="-342900">
              <a:lnSpc>
                <a:spcPct val="100000"/>
              </a:lnSpc>
            </a:pPr>
            <a:r>
              <a:rPr lang="en-US" sz="3600">
                <a:latin typeface="Söhne"/>
              </a:rPr>
              <a:t>Create Sprint Goal  - AI proposes options, Team decides</a:t>
            </a:r>
          </a:p>
          <a:p>
            <a:pPr marL="622300" lvl="2" indent="-342900">
              <a:lnSpc>
                <a:spcPct val="100000"/>
              </a:lnSpc>
            </a:pPr>
            <a:r>
              <a:rPr lang="en-US" sz="3600">
                <a:latin typeface="Söhne"/>
              </a:rPr>
              <a:t>Start Sprint - AI</a:t>
            </a:r>
          </a:p>
          <a:p>
            <a:pPr marL="0" lvl="1" indent="0">
              <a:lnSpc>
                <a:spcPct val="100000"/>
              </a:lnSpc>
              <a:buNone/>
            </a:pPr>
            <a:r>
              <a:rPr lang="en-US" altLang="ja-JP" sz="3600" b="1">
                <a:effectLst/>
                <a:latin typeface="Söhne"/>
              </a:rPr>
              <a:t>Eliminate 90% of Team Time Spent on Sprint Planning</a:t>
            </a:r>
          </a:p>
          <a:p>
            <a:pPr marL="0" lvl="1" indent="0">
              <a:lnSpc>
                <a:spcPct val="100000"/>
              </a:lnSpc>
              <a:buNone/>
            </a:pPr>
            <a:r>
              <a:rPr lang="en-US" altLang="ja-JP" sz="3600" b="1">
                <a:latin typeface="Söhne"/>
              </a:rPr>
              <a:t>Do the Same for Every Component of Scrum and Work on Stories</a:t>
            </a:r>
            <a:endParaRPr lang="en-US" altLang="ja-JP" sz="3600" b="1">
              <a:effectLst/>
              <a:latin typeface="Söhne"/>
            </a:endParaRPr>
          </a:p>
          <a:p>
            <a:pPr algn="l"/>
            <a:endParaRPr lang="en-US" altLang="ja-JP" sz="3200" b="1">
              <a:solidFill>
                <a:srgbClr val="C00000"/>
              </a:solidFill>
              <a:effectLst/>
              <a:latin typeface="Söhne"/>
            </a:endParaRPr>
          </a:p>
          <a:p>
            <a:pPr algn="l"/>
            <a:endParaRPr lang="en-US" altLang="ja-JP" sz="3200" b="1">
              <a:solidFill>
                <a:srgbClr val="C00000"/>
              </a:solidFill>
              <a:latin typeface="Söhne"/>
            </a:endParaRPr>
          </a:p>
        </p:txBody>
      </p:sp>
      <p:sp>
        <p:nvSpPr>
          <p:cNvPr id="4" name="Title 3">
            <a:extLst>
              <a:ext uri="{FF2B5EF4-FFF2-40B4-BE49-F238E27FC236}">
                <a16:creationId xmlns:a16="http://schemas.microsoft.com/office/drawing/2014/main" id="{27544554-3BF8-CB16-E89E-BF5F6CBA3424}"/>
              </a:ext>
            </a:extLst>
          </p:cNvPr>
          <p:cNvSpPr>
            <a:spLocks noGrp="1"/>
          </p:cNvSpPr>
          <p:nvPr>
            <p:ph type="title"/>
          </p:nvPr>
        </p:nvSpPr>
        <p:spPr>
          <a:xfrm>
            <a:off x="1075291" y="475284"/>
            <a:ext cx="9736617" cy="1143001"/>
          </a:xfrm>
        </p:spPr>
        <p:txBody>
          <a:bodyPr>
            <a:normAutofit fontScale="90000"/>
          </a:bodyPr>
          <a:lstStyle/>
          <a:p>
            <a:r>
              <a:rPr lang="en-US"/>
              <a:t>Integrate AI With All Roles, Events, and Artifacts</a:t>
            </a:r>
            <a:br>
              <a:rPr lang="en-US"/>
            </a:br>
            <a:r>
              <a:rPr lang="en-US" sz="2200" b="1">
                <a:solidFill>
                  <a:srgbClr val="7030A0"/>
                </a:solidFill>
                <a:highlight>
                  <a:srgbClr val="F8F8F8"/>
                </a:highlight>
                <a:latin typeface="Slack-Lato"/>
              </a:rPr>
              <a:t>Reduce Scrum Overhead by 90% - Sprint Planning Example</a:t>
            </a:r>
            <a:br>
              <a:rPr lang="en-US" altLang="ja-JP" sz="3600" b="1">
                <a:solidFill>
                  <a:srgbClr val="7030A0"/>
                </a:solidFill>
                <a:effectLst/>
                <a:latin typeface="Söhne"/>
              </a:rPr>
            </a:br>
            <a:endParaRPr lang="en-US"/>
          </a:p>
        </p:txBody>
      </p:sp>
      <p:sp>
        <p:nvSpPr>
          <p:cNvPr id="6" name="AutoShape 2" descr="Newfire Global Partners">
            <a:extLst>
              <a:ext uri="{FF2B5EF4-FFF2-40B4-BE49-F238E27FC236}">
                <a16:creationId xmlns:a16="http://schemas.microsoft.com/office/drawing/2014/main" id="{FF818885-AFA9-B355-EEBD-1F33A2BF231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 name="Picture 2">
            <a:extLst>
              <a:ext uri="{FF2B5EF4-FFF2-40B4-BE49-F238E27FC236}">
                <a16:creationId xmlns:a16="http://schemas.microsoft.com/office/drawing/2014/main" id="{FC7772EE-C09B-CE21-04E4-8EDAF3B4E6FC}"/>
              </a:ext>
            </a:extLst>
          </p:cNvPr>
          <p:cNvPicPr>
            <a:picLocks noChangeAspect="1"/>
          </p:cNvPicPr>
          <p:nvPr/>
        </p:nvPicPr>
        <p:blipFill>
          <a:blip r:embed="rId3"/>
          <a:stretch>
            <a:fillRect/>
          </a:stretch>
        </p:blipFill>
        <p:spPr>
          <a:xfrm>
            <a:off x="8126627" y="2032000"/>
            <a:ext cx="3098800" cy="3098800"/>
          </a:xfrm>
          <a:prstGeom prst="rect">
            <a:avLst/>
          </a:prstGeom>
        </p:spPr>
      </p:pic>
    </p:spTree>
    <p:extLst>
      <p:ext uri="{BB962C8B-B14F-4D97-AF65-F5344CB8AC3E}">
        <p14:creationId xmlns:p14="http://schemas.microsoft.com/office/powerpoint/2010/main" val="21824707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89EC15-E06B-F910-B931-B34F99558628}"/>
              </a:ext>
            </a:extLst>
          </p:cNvPr>
          <p:cNvSpPr>
            <a:spLocks noGrp="1"/>
          </p:cNvSpPr>
          <p:nvPr>
            <p:ph type="body" sz="half" idx="1"/>
          </p:nvPr>
        </p:nvSpPr>
        <p:spPr>
          <a:xfrm>
            <a:off x="1418586" y="1756933"/>
            <a:ext cx="7514368" cy="5610467"/>
          </a:xfrm>
        </p:spPr>
        <p:txBody>
          <a:bodyPr>
            <a:normAutofit/>
          </a:bodyPr>
          <a:lstStyle/>
          <a:p>
            <a:pPr marL="0" indent="0">
              <a:buNone/>
            </a:pPr>
            <a:r>
              <a:rPr lang="en-US" sz="2400">
                <a:solidFill>
                  <a:srgbClr val="374151"/>
                </a:solidFill>
                <a:latin typeface="Söhne"/>
              </a:rPr>
              <a:t>🌈 </a:t>
            </a:r>
            <a:r>
              <a:rPr lang="en-US" sz="2400" b="1">
                <a:solidFill>
                  <a:srgbClr val="374151"/>
                </a:solidFill>
                <a:latin typeface="Söhne"/>
              </a:rPr>
              <a:t>Four Agile Values Emerge as Guideposts</a:t>
            </a:r>
          </a:p>
          <a:p>
            <a:pPr marL="0" indent="0">
              <a:buNone/>
            </a:pPr>
            <a:r>
              <a:rPr lang="en-US" sz="2000" b="0" i="0">
                <a:solidFill>
                  <a:srgbClr val="374151"/>
                </a:solidFill>
                <a:effectLst/>
                <a:latin typeface="Söhne"/>
              </a:rPr>
              <a:t>🏗️ </a:t>
            </a:r>
            <a:r>
              <a:rPr lang="en-US" sz="2400" b="1" i="0" err="1">
                <a:solidFill>
                  <a:srgbClr val="374151"/>
                </a:solidFill>
                <a:effectLst/>
                <a:latin typeface="Söhne"/>
              </a:rPr>
              <a:t>Scrum@Scale</a:t>
            </a:r>
            <a:r>
              <a:rPr lang="en-US" sz="2400" b="1" i="0">
                <a:solidFill>
                  <a:srgbClr val="374151"/>
                </a:solidFill>
                <a:effectLst/>
                <a:latin typeface="Söhne"/>
              </a:rPr>
              <a:t> Emerges to Conquer Complexity</a:t>
            </a:r>
            <a:endParaRPr lang="en-US" sz="2400" b="0" i="0">
              <a:solidFill>
                <a:srgbClr val="374151"/>
              </a:solidFill>
              <a:effectLst/>
              <a:latin typeface="Söhne"/>
            </a:endParaRPr>
          </a:p>
          <a:p>
            <a:pPr marL="0" indent="0">
              <a:buNone/>
            </a:pPr>
            <a:r>
              <a:rPr lang="en-US" sz="2400" b="0" i="0">
                <a:solidFill>
                  <a:srgbClr val="374151"/>
                </a:solidFill>
                <a:effectLst/>
                <a:latin typeface="Söhne"/>
              </a:rPr>
              <a:t>🏉 </a:t>
            </a:r>
            <a:r>
              <a:rPr lang="en-US" sz="2400" b="1" i="0">
                <a:solidFill>
                  <a:srgbClr val="374151"/>
                </a:solidFill>
                <a:effectLst/>
                <a:latin typeface="Söhne"/>
              </a:rPr>
              <a:t>Scrum Emerges as Framework for implementing CAS</a:t>
            </a:r>
            <a:endParaRPr lang="en-US" sz="2400" b="0" i="0">
              <a:solidFill>
                <a:srgbClr val="374151"/>
              </a:solidFill>
              <a:effectLst/>
              <a:latin typeface="Söhne"/>
            </a:endParaRPr>
          </a:p>
          <a:p>
            <a:pPr marL="0" indent="0">
              <a:buNone/>
            </a:pPr>
            <a:r>
              <a:rPr lang="en-US" sz="2400">
                <a:solidFill>
                  <a:srgbClr val="374151"/>
                </a:solidFill>
                <a:latin typeface="Söhne"/>
              </a:rPr>
              <a:t>🌐 </a:t>
            </a:r>
            <a:r>
              <a:rPr lang="en-US" sz="2400" b="1">
                <a:solidFill>
                  <a:srgbClr val="374151"/>
                </a:solidFill>
                <a:latin typeface="Söhne"/>
              </a:rPr>
              <a:t>Complex Adaptive Systems Emerges from Evolution</a:t>
            </a:r>
            <a:endParaRPr lang="en-US" sz="2400">
              <a:solidFill>
                <a:srgbClr val="374151"/>
              </a:solidFill>
              <a:latin typeface="Söhne"/>
            </a:endParaRPr>
          </a:p>
          <a:p>
            <a:pPr marL="0" indent="0">
              <a:buNone/>
            </a:pPr>
            <a:r>
              <a:rPr lang="en-US" sz="2400">
                <a:solidFill>
                  <a:srgbClr val="374151"/>
                </a:solidFill>
                <a:latin typeface="Söhne"/>
              </a:rPr>
              <a:t>🌱 </a:t>
            </a:r>
            <a:r>
              <a:rPr lang="en-US" sz="2400" b="1">
                <a:solidFill>
                  <a:srgbClr val="374151"/>
                </a:solidFill>
                <a:latin typeface="Söhne"/>
              </a:rPr>
              <a:t>Evolution Emerges from Physics</a:t>
            </a:r>
            <a:endParaRPr lang="en-US" sz="2400">
              <a:solidFill>
                <a:srgbClr val="374151"/>
              </a:solidFill>
              <a:latin typeface="Söhne"/>
            </a:endParaRPr>
          </a:p>
          <a:p>
            <a:pPr marL="0" indent="0">
              <a:buNone/>
            </a:pPr>
            <a:r>
              <a:rPr lang="en-US" sz="2400">
                <a:solidFill>
                  <a:srgbClr val="374151"/>
                </a:solidFill>
                <a:latin typeface="Söhne"/>
              </a:rPr>
              <a:t>🔬 </a:t>
            </a:r>
            <a:r>
              <a:rPr lang="en-US" sz="2400" b="1">
                <a:solidFill>
                  <a:srgbClr val="374151"/>
                </a:solidFill>
                <a:latin typeface="Söhne"/>
              </a:rPr>
              <a:t>Physics emerges from First Principles</a:t>
            </a:r>
            <a:endParaRPr lang="en-US" sz="2400" b="0" i="0">
              <a:solidFill>
                <a:srgbClr val="374151"/>
              </a:solidFill>
              <a:effectLst/>
              <a:latin typeface="Söhne"/>
            </a:endParaRPr>
          </a:p>
          <a:p>
            <a:pPr marL="0" indent="0" algn="l">
              <a:buNone/>
            </a:pPr>
            <a:r>
              <a:rPr lang="en-US" sz="2400" b="0" i="0">
                <a:solidFill>
                  <a:srgbClr val="374151"/>
                </a:solidFill>
                <a:effectLst/>
                <a:latin typeface="Söhne"/>
              </a:rPr>
              <a:t>🌀 </a:t>
            </a:r>
            <a:r>
              <a:rPr lang="en-US" sz="2400" b="1" i="0">
                <a:solidFill>
                  <a:srgbClr val="374151"/>
                </a:solidFill>
                <a:effectLst/>
                <a:latin typeface="Söhne"/>
              </a:rPr>
              <a:t>Wolfram's Physics Project</a:t>
            </a:r>
          </a:p>
          <a:p>
            <a:pPr lvl="1"/>
            <a:r>
              <a:rPr lang="en-US" sz="2000" b="1">
                <a:solidFill>
                  <a:srgbClr val="374151"/>
                </a:solidFill>
                <a:latin typeface="Söhne"/>
              </a:rPr>
              <a:t>Computational irreducibility – events are not predictable</a:t>
            </a:r>
          </a:p>
          <a:p>
            <a:pPr lvl="1"/>
            <a:r>
              <a:rPr lang="en-US" sz="2000" b="1">
                <a:solidFill>
                  <a:srgbClr val="374151"/>
                </a:solidFill>
                <a:latin typeface="Söhne"/>
              </a:rPr>
              <a:t>Entropy, Self-Organization, and Patterns – there are islands of self-organization in a sea of chaos</a:t>
            </a:r>
            <a:endParaRPr lang="en-US" sz="2000" b="0" i="0">
              <a:solidFill>
                <a:srgbClr val="374151"/>
              </a:solidFill>
              <a:effectLst/>
              <a:latin typeface="Söhne"/>
            </a:endParaRPr>
          </a:p>
        </p:txBody>
      </p:sp>
      <p:sp>
        <p:nvSpPr>
          <p:cNvPr id="5" name="Title 4">
            <a:extLst>
              <a:ext uri="{FF2B5EF4-FFF2-40B4-BE49-F238E27FC236}">
                <a16:creationId xmlns:a16="http://schemas.microsoft.com/office/drawing/2014/main" id="{38381B29-237C-BA22-53AD-DFBFE0AAFEA6}"/>
              </a:ext>
            </a:extLst>
          </p:cNvPr>
          <p:cNvSpPr>
            <a:spLocks noGrp="1"/>
          </p:cNvSpPr>
          <p:nvPr>
            <p:ph type="title"/>
          </p:nvPr>
        </p:nvSpPr>
        <p:spPr>
          <a:xfrm>
            <a:off x="1508874" y="249382"/>
            <a:ext cx="9955067" cy="1143001"/>
          </a:xfrm>
        </p:spPr>
        <p:txBody>
          <a:bodyPr>
            <a:normAutofit/>
          </a:bodyPr>
          <a:lstStyle/>
          <a:p>
            <a:r>
              <a:rPr lang="en-US" i="0">
                <a:solidFill>
                  <a:srgbClr val="C00000"/>
                </a:solidFill>
                <a:effectLst/>
                <a:latin typeface="+mj-lt"/>
              </a:rPr>
              <a:t>First Principle: You Will be Dead Before Agile is Dead</a:t>
            </a:r>
            <a:br>
              <a:rPr lang="en-US" sz="2400" i="0">
                <a:solidFill>
                  <a:srgbClr val="7030A0"/>
                </a:solidFill>
                <a:effectLst/>
                <a:latin typeface="+mj-lt"/>
              </a:rPr>
            </a:br>
            <a:r>
              <a:rPr lang="en-US" sz="2400" i="0">
                <a:solidFill>
                  <a:srgbClr val="7030A0"/>
                </a:solidFill>
                <a:effectLst/>
                <a:latin typeface="+mj-lt"/>
                <a:hlinkClick r:id="rId3"/>
              </a:rPr>
              <a:t>Consult Scrum Sage: Zen Edition</a:t>
            </a:r>
            <a:endParaRPr lang="en-US" sz="2400">
              <a:solidFill>
                <a:srgbClr val="7030A0"/>
              </a:solidFill>
              <a:latin typeface="+mj-lt"/>
            </a:endParaRPr>
          </a:p>
        </p:txBody>
      </p:sp>
      <p:cxnSp>
        <p:nvCxnSpPr>
          <p:cNvPr id="4" name="Straight Arrow Connector 3">
            <a:extLst>
              <a:ext uri="{FF2B5EF4-FFF2-40B4-BE49-F238E27FC236}">
                <a16:creationId xmlns:a16="http://schemas.microsoft.com/office/drawing/2014/main" id="{638329DB-05C5-79DC-4FB6-29DF0BCB8383}"/>
              </a:ext>
            </a:extLst>
          </p:cNvPr>
          <p:cNvCxnSpPr/>
          <p:nvPr/>
        </p:nvCxnSpPr>
        <p:spPr>
          <a:xfrm flipV="1">
            <a:off x="8842664" y="1974273"/>
            <a:ext cx="0" cy="2296391"/>
          </a:xfrm>
          <a:prstGeom prst="straightConnector1">
            <a:avLst/>
          </a:prstGeom>
          <a:ln w="60325">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9FFD062-BFAE-4BED-D100-1683FDD48031}"/>
              </a:ext>
            </a:extLst>
          </p:cNvPr>
          <p:cNvSpPr txBox="1"/>
          <p:nvPr/>
        </p:nvSpPr>
        <p:spPr>
          <a:xfrm>
            <a:off x="9023242" y="2337638"/>
            <a:ext cx="2801614" cy="1631216"/>
          </a:xfrm>
          <a:prstGeom prst="rect">
            <a:avLst/>
          </a:prstGeom>
          <a:noFill/>
        </p:spPr>
        <p:txBody>
          <a:bodyPr wrap="square" rtlCol="0">
            <a:spAutoFit/>
          </a:bodyPr>
          <a:lstStyle/>
          <a:p>
            <a:r>
              <a:rPr lang="en-US" sz="2800" b="1"/>
              <a:t>Emergence</a:t>
            </a:r>
          </a:p>
          <a:p>
            <a:r>
              <a:rPr lang="en-US" sz="2400"/>
              <a:t>The answer to every question lies in a layer below</a:t>
            </a:r>
          </a:p>
        </p:txBody>
      </p:sp>
      <p:pic>
        <p:nvPicPr>
          <p:cNvPr id="2" name="Picture 1">
            <a:extLst>
              <a:ext uri="{FF2B5EF4-FFF2-40B4-BE49-F238E27FC236}">
                <a16:creationId xmlns:a16="http://schemas.microsoft.com/office/drawing/2014/main" id="{C48C80E7-2CDF-3602-36C1-64E1E6094623}"/>
              </a:ext>
            </a:extLst>
          </p:cNvPr>
          <p:cNvPicPr>
            <a:picLocks noChangeAspect="1"/>
          </p:cNvPicPr>
          <p:nvPr/>
        </p:nvPicPr>
        <p:blipFill>
          <a:blip r:embed="rId4"/>
          <a:stretch>
            <a:fillRect/>
          </a:stretch>
        </p:blipFill>
        <p:spPr>
          <a:xfrm>
            <a:off x="9084367" y="4081478"/>
            <a:ext cx="1598759" cy="2262445"/>
          </a:xfrm>
          <a:prstGeom prst="rect">
            <a:avLst/>
          </a:prstGeom>
        </p:spPr>
      </p:pic>
      <p:sp>
        <p:nvSpPr>
          <p:cNvPr id="7" name="TextBox 6">
            <a:extLst>
              <a:ext uri="{FF2B5EF4-FFF2-40B4-BE49-F238E27FC236}">
                <a16:creationId xmlns:a16="http://schemas.microsoft.com/office/drawing/2014/main" id="{A5CBAA79-A141-3B01-336D-AFF860EF1CA6}"/>
              </a:ext>
            </a:extLst>
          </p:cNvPr>
          <p:cNvSpPr txBox="1"/>
          <p:nvPr/>
        </p:nvSpPr>
        <p:spPr>
          <a:xfrm>
            <a:off x="1037086" y="6111225"/>
            <a:ext cx="7686500" cy="307777"/>
          </a:xfrm>
          <a:prstGeom prst="rect">
            <a:avLst/>
          </a:prstGeom>
          <a:noFill/>
        </p:spPr>
        <p:txBody>
          <a:bodyPr wrap="square" rtlCol="0">
            <a:spAutoFit/>
          </a:bodyPr>
          <a:lstStyle/>
          <a:p>
            <a:r>
              <a:rPr lang="en-US" sz="1400" i="1"/>
              <a:t>Sutherland, J. (2023) </a:t>
            </a:r>
            <a:r>
              <a:rPr lang="en-US" sz="1400" i="1">
                <a:hlinkClick r:id="rId5"/>
              </a:rPr>
              <a:t>First Principles in Scrum: Teams That Finish early Accelerate Faster</a:t>
            </a:r>
            <a:r>
              <a:rPr lang="en-US" sz="1400" i="1"/>
              <a:t>. </a:t>
            </a:r>
            <a:r>
              <a:rPr lang="en-US" sz="1400" i="1" err="1"/>
              <a:t>LeanPub.com</a:t>
            </a:r>
            <a:r>
              <a:rPr lang="en-US" sz="1400" i="1"/>
              <a:t>.</a:t>
            </a:r>
          </a:p>
        </p:txBody>
      </p:sp>
    </p:spTree>
    <p:extLst>
      <p:ext uri="{BB962C8B-B14F-4D97-AF65-F5344CB8AC3E}">
        <p14:creationId xmlns:p14="http://schemas.microsoft.com/office/powerpoint/2010/main" val="35903638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title"/>
          </p:nvPr>
        </p:nvSpPr>
        <p:spPr>
          <a:xfrm>
            <a:off x="415600" y="340067"/>
            <a:ext cx="11360800" cy="1004800"/>
          </a:xfrm>
          <a:prstGeom prst="rect">
            <a:avLst/>
          </a:prstGeom>
        </p:spPr>
        <p:txBody>
          <a:bodyPr spcFirstLastPara="1" vert="horz" wrap="square" lIns="121900" tIns="121900" rIns="121900" bIns="121900" rtlCol="0" anchor="ctr" anchorCtr="0">
            <a:noAutofit/>
          </a:bodyPr>
          <a:lstStyle/>
          <a:p>
            <a:r>
              <a:rPr lang="en" b="1">
                <a:solidFill>
                  <a:srgbClr val="B12945"/>
                </a:solidFill>
                <a:latin typeface="Poppins"/>
                <a:ea typeface="Poppins"/>
                <a:cs typeface="Poppins"/>
                <a:sym typeface="Poppins"/>
              </a:rPr>
              <a:t>Scrum: </a:t>
            </a:r>
            <a:r>
              <a:rPr lang="en" b="1">
                <a:latin typeface="Poppins"/>
                <a:ea typeface="Poppins"/>
                <a:cs typeface="Poppins"/>
                <a:sym typeface="Poppins"/>
              </a:rPr>
              <a:t>The Art of Doing Twice the Work in Half the Time</a:t>
            </a:r>
            <a:endParaRPr>
              <a:latin typeface="Poppins SemiBold"/>
              <a:ea typeface="Poppins SemiBold"/>
              <a:cs typeface="Poppins SemiBold"/>
              <a:sym typeface="Poppins SemiBold"/>
            </a:endParaRPr>
          </a:p>
        </p:txBody>
      </p:sp>
      <p:sp>
        <p:nvSpPr>
          <p:cNvPr id="55" name="Google Shape;55;p13"/>
          <p:cNvSpPr txBox="1"/>
          <p:nvPr/>
        </p:nvSpPr>
        <p:spPr>
          <a:xfrm>
            <a:off x="8090633" y="6414500"/>
            <a:ext cx="4000000" cy="389746"/>
          </a:xfrm>
          <a:prstGeom prst="rect">
            <a:avLst/>
          </a:prstGeom>
          <a:noFill/>
          <a:ln>
            <a:noFill/>
          </a:ln>
        </p:spPr>
        <p:txBody>
          <a:bodyPr spcFirstLastPara="1" wrap="square" lIns="121900" tIns="121900" rIns="121900" bIns="121900" anchor="t" anchorCtr="0">
            <a:spAutoFit/>
          </a:bodyPr>
          <a:lstStyle/>
          <a:p>
            <a:pPr algn="ctr"/>
            <a:r>
              <a:rPr lang="en" sz="933">
                <a:solidFill>
                  <a:schemeClr val="dk1"/>
                </a:solidFill>
                <a:latin typeface="Poppins Light"/>
                <a:ea typeface="Poppins Light"/>
                <a:cs typeface="Poppins Light"/>
                <a:sym typeface="Poppins Light"/>
              </a:rPr>
              <a:t>PROPRIETARY AND CONFIDENTIAL | © SCRUM INC. 2024</a:t>
            </a:r>
            <a:endParaRPr sz="933">
              <a:solidFill>
                <a:schemeClr val="dk1"/>
              </a:solidFill>
              <a:latin typeface="Poppins Light"/>
              <a:ea typeface="Poppins Light"/>
              <a:cs typeface="Poppins Light"/>
              <a:sym typeface="Poppins Light"/>
            </a:endParaRPr>
          </a:p>
        </p:txBody>
      </p:sp>
      <p:pic>
        <p:nvPicPr>
          <p:cNvPr id="56" name="Google Shape;56;p13"/>
          <p:cNvPicPr preferRelativeResize="0"/>
          <p:nvPr/>
        </p:nvPicPr>
        <p:blipFill>
          <a:blip r:embed="rId3">
            <a:alphaModFix/>
          </a:blip>
          <a:stretch>
            <a:fillRect/>
          </a:stretch>
        </p:blipFill>
        <p:spPr>
          <a:xfrm>
            <a:off x="8327367" y="1344867"/>
            <a:ext cx="3526549" cy="4942933"/>
          </a:xfrm>
          <a:prstGeom prst="rect">
            <a:avLst/>
          </a:prstGeom>
          <a:noFill/>
          <a:ln>
            <a:noFill/>
          </a:ln>
        </p:spPr>
      </p:pic>
      <p:sp>
        <p:nvSpPr>
          <p:cNvPr id="57" name="Google Shape;57;p13"/>
          <p:cNvSpPr txBox="1"/>
          <p:nvPr/>
        </p:nvSpPr>
        <p:spPr>
          <a:xfrm>
            <a:off x="415600" y="1402034"/>
            <a:ext cx="7911600" cy="5205424"/>
          </a:xfrm>
          <a:prstGeom prst="rect">
            <a:avLst/>
          </a:prstGeom>
          <a:noFill/>
          <a:ln>
            <a:noFill/>
          </a:ln>
        </p:spPr>
        <p:txBody>
          <a:bodyPr spcFirstLastPara="1" wrap="square" lIns="121900" tIns="121900" rIns="121900" bIns="121900" anchor="t" anchorCtr="0">
            <a:spAutoFit/>
          </a:bodyPr>
          <a:lstStyle/>
          <a:p>
            <a:r>
              <a:rPr lang="en" sz="1600">
                <a:solidFill>
                  <a:srgbClr val="0D0D0D"/>
                </a:solidFill>
                <a:highlight>
                  <a:srgbClr val="FFFFFF"/>
                </a:highlight>
                <a:latin typeface="Poppins Medium"/>
                <a:ea typeface="Poppins Medium"/>
                <a:cs typeface="Poppins Medium"/>
                <a:sym typeface="Poppins Medium"/>
              </a:rPr>
              <a:t>Discover how Scrum can transform productivity and efficiency across various industries and teams. </a:t>
            </a:r>
            <a:r>
              <a:rPr lang="en" sz="1600">
                <a:solidFill>
                  <a:schemeClr val="dk1"/>
                </a:solidFill>
                <a:latin typeface="Poppins Medium"/>
                <a:ea typeface="Poppins Medium"/>
                <a:cs typeface="Poppins Medium"/>
                <a:sym typeface="Poppins Medium"/>
              </a:rPr>
              <a:t>Proven methods to boost performance, cut costs, and increase customer satisfaction in any industry.</a:t>
            </a:r>
            <a:endParaRPr sz="1600">
              <a:solidFill>
                <a:srgbClr val="0D0D0D"/>
              </a:solidFill>
              <a:highlight>
                <a:srgbClr val="FFFFFF"/>
              </a:highlight>
              <a:latin typeface="Poppins Medium"/>
              <a:ea typeface="Poppins Medium"/>
              <a:cs typeface="Poppins Medium"/>
              <a:sym typeface="Poppins Medium"/>
            </a:endParaRPr>
          </a:p>
          <a:p>
            <a:endParaRPr sz="1333">
              <a:solidFill>
                <a:srgbClr val="0D0D0D"/>
              </a:solidFill>
              <a:highlight>
                <a:srgbClr val="FFFFFF"/>
              </a:highlight>
              <a:latin typeface="Poppins"/>
              <a:ea typeface="Poppins"/>
              <a:cs typeface="Poppins"/>
              <a:sym typeface="Poppins"/>
            </a:endParaRPr>
          </a:p>
          <a:p>
            <a:pPr>
              <a:lnSpc>
                <a:spcPct val="150000"/>
              </a:lnSpc>
              <a:buClr>
                <a:schemeClr val="dk1"/>
              </a:buClr>
              <a:buSzPts val="1100"/>
            </a:pPr>
            <a:r>
              <a:rPr lang="en" sz="1467" b="1">
                <a:solidFill>
                  <a:schemeClr val="dk1"/>
                </a:solidFill>
                <a:latin typeface="Poppins"/>
                <a:ea typeface="Poppins"/>
                <a:cs typeface="Poppins"/>
                <a:sym typeface="Poppins"/>
              </a:rPr>
              <a:t>Enhanced Productivity:</a:t>
            </a:r>
            <a:endParaRPr sz="1467" b="1">
              <a:solidFill>
                <a:schemeClr val="dk1"/>
              </a:solidFill>
              <a:latin typeface="Poppins"/>
              <a:ea typeface="Poppins"/>
              <a:cs typeface="Poppins"/>
              <a:sym typeface="Poppins"/>
            </a:endParaRPr>
          </a:p>
          <a:p>
            <a:pPr marL="609585" indent="-397923">
              <a:lnSpc>
                <a:spcPct val="150000"/>
              </a:lnSpc>
              <a:buClr>
                <a:schemeClr val="dk1"/>
              </a:buClr>
              <a:buSzPts val="1100"/>
              <a:buFont typeface="Poppins"/>
              <a:buChar char="●"/>
            </a:pPr>
            <a:r>
              <a:rPr lang="en" sz="1467">
                <a:solidFill>
                  <a:schemeClr val="dk1"/>
                </a:solidFill>
                <a:latin typeface="Poppins"/>
                <a:ea typeface="Poppins"/>
                <a:cs typeface="Poppins"/>
                <a:sym typeface="Poppins"/>
              </a:rPr>
              <a:t>Deliver high-value work faster.</a:t>
            </a:r>
            <a:endParaRPr sz="1467">
              <a:solidFill>
                <a:schemeClr val="dk1"/>
              </a:solidFill>
              <a:latin typeface="Poppins"/>
              <a:ea typeface="Poppins"/>
              <a:cs typeface="Poppins"/>
              <a:sym typeface="Poppins"/>
            </a:endParaRPr>
          </a:p>
          <a:p>
            <a:pPr marL="609585" indent="-397923">
              <a:lnSpc>
                <a:spcPct val="150000"/>
              </a:lnSpc>
              <a:buClr>
                <a:schemeClr val="dk1"/>
              </a:buClr>
              <a:buSzPts val="1100"/>
              <a:buFont typeface="Poppins"/>
              <a:buChar char="●"/>
            </a:pPr>
            <a:r>
              <a:rPr lang="en" sz="1467">
                <a:solidFill>
                  <a:schemeClr val="dk1"/>
                </a:solidFill>
                <a:latin typeface="Poppins"/>
                <a:ea typeface="Poppins"/>
                <a:cs typeface="Poppins"/>
                <a:sym typeface="Poppins"/>
              </a:rPr>
              <a:t>Streamline processes and eliminate waste.</a:t>
            </a:r>
            <a:endParaRPr sz="1467">
              <a:solidFill>
                <a:schemeClr val="dk1"/>
              </a:solidFill>
              <a:latin typeface="Poppins"/>
              <a:ea typeface="Poppins"/>
              <a:cs typeface="Poppins"/>
              <a:sym typeface="Poppins"/>
            </a:endParaRPr>
          </a:p>
          <a:p>
            <a:pPr>
              <a:lnSpc>
                <a:spcPct val="150000"/>
              </a:lnSpc>
              <a:buClr>
                <a:schemeClr val="dk1"/>
              </a:buClr>
              <a:buSzPts val="1100"/>
            </a:pPr>
            <a:r>
              <a:rPr lang="en" sz="1467" b="1">
                <a:solidFill>
                  <a:schemeClr val="dk1"/>
                </a:solidFill>
                <a:latin typeface="Poppins"/>
                <a:ea typeface="Poppins"/>
                <a:cs typeface="Poppins"/>
                <a:sym typeface="Poppins"/>
              </a:rPr>
              <a:t>Scalable Practices:</a:t>
            </a:r>
            <a:endParaRPr sz="1467" b="1">
              <a:solidFill>
                <a:schemeClr val="dk1"/>
              </a:solidFill>
              <a:latin typeface="Poppins"/>
              <a:ea typeface="Poppins"/>
              <a:cs typeface="Poppins"/>
              <a:sym typeface="Poppins"/>
            </a:endParaRPr>
          </a:p>
          <a:p>
            <a:pPr marL="609585" indent="-397923">
              <a:lnSpc>
                <a:spcPct val="150000"/>
              </a:lnSpc>
              <a:buClr>
                <a:schemeClr val="dk1"/>
              </a:buClr>
              <a:buSzPts val="1100"/>
              <a:buFont typeface="Poppins"/>
              <a:buChar char="●"/>
            </a:pPr>
            <a:r>
              <a:rPr lang="en" sz="1467">
                <a:solidFill>
                  <a:schemeClr val="dk1"/>
                </a:solidFill>
                <a:latin typeface="Poppins"/>
                <a:ea typeface="Poppins"/>
                <a:cs typeface="Poppins"/>
                <a:sym typeface="Poppins"/>
              </a:rPr>
              <a:t>Apply Scrum in large organizations and complex projects.</a:t>
            </a:r>
            <a:endParaRPr sz="1467">
              <a:solidFill>
                <a:schemeClr val="dk1"/>
              </a:solidFill>
              <a:latin typeface="Poppins"/>
              <a:ea typeface="Poppins"/>
              <a:cs typeface="Poppins"/>
              <a:sym typeface="Poppins"/>
            </a:endParaRPr>
          </a:p>
          <a:p>
            <a:pPr marL="609585" indent="-397923">
              <a:lnSpc>
                <a:spcPct val="150000"/>
              </a:lnSpc>
              <a:buClr>
                <a:schemeClr val="dk1"/>
              </a:buClr>
              <a:buSzPts val="1100"/>
              <a:buFont typeface="Poppins"/>
              <a:buChar char="●"/>
            </a:pPr>
            <a:r>
              <a:rPr lang="en" sz="1467">
                <a:solidFill>
                  <a:schemeClr val="dk1"/>
                </a:solidFill>
                <a:latin typeface="Poppins"/>
                <a:ea typeface="Poppins"/>
                <a:cs typeface="Poppins"/>
                <a:sym typeface="Poppins"/>
              </a:rPr>
              <a:t>Align multiple teams and manage dependencies effectively.</a:t>
            </a:r>
            <a:endParaRPr sz="1467">
              <a:solidFill>
                <a:schemeClr val="dk1"/>
              </a:solidFill>
              <a:latin typeface="Poppins"/>
              <a:ea typeface="Poppins"/>
              <a:cs typeface="Poppins"/>
              <a:sym typeface="Poppins"/>
            </a:endParaRPr>
          </a:p>
          <a:p>
            <a:pPr>
              <a:lnSpc>
                <a:spcPct val="150000"/>
              </a:lnSpc>
              <a:buClr>
                <a:schemeClr val="dk1"/>
              </a:buClr>
              <a:buSzPts val="1100"/>
            </a:pPr>
            <a:r>
              <a:rPr lang="en" sz="1467" b="1">
                <a:solidFill>
                  <a:schemeClr val="dk1"/>
                </a:solidFill>
                <a:latin typeface="Poppins"/>
                <a:ea typeface="Poppins"/>
                <a:cs typeface="Poppins"/>
                <a:sym typeface="Poppins"/>
              </a:rPr>
              <a:t>Customer-Centric Approach:</a:t>
            </a:r>
            <a:endParaRPr sz="1467" b="1">
              <a:solidFill>
                <a:schemeClr val="dk1"/>
              </a:solidFill>
              <a:latin typeface="Poppins"/>
              <a:ea typeface="Poppins"/>
              <a:cs typeface="Poppins"/>
              <a:sym typeface="Poppins"/>
            </a:endParaRPr>
          </a:p>
          <a:p>
            <a:pPr marL="609585" indent="-397923">
              <a:lnSpc>
                <a:spcPct val="150000"/>
              </a:lnSpc>
              <a:buClr>
                <a:schemeClr val="dk1"/>
              </a:buClr>
              <a:buSzPts val="1100"/>
              <a:buFont typeface="Poppins"/>
              <a:buChar char="●"/>
            </a:pPr>
            <a:r>
              <a:rPr lang="en" sz="1467">
                <a:solidFill>
                  <a:schemeClr val="dk1"/>
                </a:solidFill>
                <a:latin typeface="Poppins"/>
                <a:ea typeface="Poppins"/>
                <a:cs typeface="Poppins"/>
                <a:sym typeface="Poppins"/>
              </a:rPr>
              <a:t>Prioritize customer needs and deliver impactful solutions.</a:t>
            </a:r>
            <a:endParaRPr sz="1467">
              <a:solidFill>
                <a:schemeClr val="dk1"/>
              </a:solidFill>
              <a:latin typeface="Poppins"/>
              <a:ea typeface="Poppins"/>
              <a:cs typeface="Poppins"/>
              <a:sym typeface="Poppins"/>
            </a:endParaRPr>
          </a:p>
          <a:p>
            <a:pPr marL="609585" indent="-397923">
              <a:lnSpc>
                <a:spcPct val="150000"/>
              </a:lnSpc>
              <a:buClr>
                <a:schemeClr val="dk1"/>
              </a:buClr>
              <a:buSzPts val="1100"/>
              <a:buFont typeface="Poppins"/>
              <a:buChar char="●"/>
            </a:pPr>
            <a:r>
              <a:rPr lang="en" sz="1467">
                <a:solidFill>
                  <a:schemeClr val="dk1"/>
                </a:solidFill>
                <a:latin typeface="Poppins"/>
                <a:ea typeface="Poppins"/>
                <a:cs typeface="Poppins"/>
                <a:sym typeface="Poppins"/>
              </a:rPr>
              <a:t>Use iterative cycles for continuous feedback and refinement.</a:t>
            </a:r>
            <a:endParaRPr sz="1467">
              <a:solidFill>
                <a:schemeClr val="dk1"/>
              </a:solidFill>
              <a:latin typeface="Poppins"/>
              <a:ea typeface="Poppins"/>
              <a:cs typeface="Poppins"/>
              <a:sym typeface="Poppins"/>
            </a:endParaRPr>
          </a:p>
          <a:p>
            <a:pPr>
              <a:lnSpc>
                <a:spcPct val="115000"/>
              </a:lnSpc>
              <a:buClr>
                <a:schemeClr val="dk1"/>
              </a:buClr>
              <a:buSzPts val="1100"/>
            </a:pPr>
            <a:r>
              <a:rPr lang="en" sz="1333">
                <a:solidFill>
                  <a:schemeClr val="dk1"/>
                </a:solidFill>
                <a:latin typeface="Poppins"/>
                <a:ea typeface="Poppins"/>
                <a:cs typeface="Poppins"/>
                <a:sym typeface="Poppins"/>
              </a:rPr>
              <a:t> </a:t>
            </a:r>
            <a:endParaRPr sz="1333">
              <a:solidFill>
                <a:schemeClr val="dk1"/>
              </a:solidFill>
              <a:latin typeface="Poppins"/>
              <a:ea typeface="Poppins"/>
              <a:cs typeface="Poppins"/>
              <a:sym typeface="Poppins"/>
            </a:endParaRPr>
          </a:p>
          <a:p>
            <a:pPr>
              <a:lnSpc>
                <a:spcPct val="115000"/>
              </a:lnSpc>
            </a:pPr>
            <a:endParaRPr sz="1333" b="1">
              <a:solidFill>
                <a:srgbClr val="B12945"/>
              </a:solidFill>
              <a:latin typeface="Poppins"/>
              <a:ea typeface="Poppins"/>
              <a:cs typeface="Poppins"/>
              <a:sym typeface="Poppins"/>
            </a:endParaRPr>
          </a:p>
          <a:p>
            <a:pPr>
              <a:lnSpc>
                <a:spcPct val="115000"/>
              </a:lnSpc>
            </a:pPr>
            <a:endParaRPr sz="1333" b="1">
              <a:solidFill>
                <a:srgbClr val="B12945"/>
              </a:solidFill>
              <a:latin typeface="Poppins"/>
              <a:ea typeface="Poppins"/>
              <a:cs typeface="Poppins"/>
              <a:sym typeface="Poppins"/>
            </a:endParaRPr>
          </a:p>
          <a:p>
            <a:pPr>
              <a:lnSpc>
                <a:spcPct val="115000"/>
              </a:lnSpc>
            </a:pPr>
            <a:r>
              <a:rPr lang="en" sz="1467" b="1">
                <a:solidFill>
                  <a:srgbClr val="B12945"/>
                </a:solidFill>
                <a:latin typeface="Poppins"/>
                <a:ea typeface="Poppins"/>
                <a:cs typeface="Poppins"/>
                <a:sym typeface="Poppins"/>
              </a:rPr>
              <a:t>Get Your Copy</a:t>
            </a:r>
            <a:endParaRPr sz="1467">
              <a:solidFill>
                <a:srgbClr val="B12945"/>
              </a:solidFill>
              <a:highlight>
                <a:srgbClr val="FFFFFF"/>
              </a:highlight>
              <a:latin typeface="Poppins"/>
              <a:ea typeface="Poppins"/>
              <a:cs typeface="Poppins"/>
              <a:sym typeface="Poppins"/>
            </a:endParaRPr>
          </a:p>
        </p:txBody>
      </p:sp>
      <p:pic>
        <p:nvPicPr>
          <p:cNvPr id="58" name="Google Shape;58;p13"/>
          <p:cNvPicPr preferRelativeResize="0"/>
          <p:nvPr/>
        </p:nvPicPr>
        <p:blipFill rotWithShape="1">
          <a:blip r:embed="rId4">
            <a:alphaModFix/>
          </a:blip>
          <a:srcRect l="12852" t="12637" r="13281" b="13068"/>
          <a:stretch/>
        </p:blipFill>
        <p:spPr>
          <a:xfrm>
            <a:off x="2914101" y="5712733"/>
            <a:ext cx="1037300" cy="1043267"/>
          </a:xfrm>
          <a:prstGeom prst="rect">
            <a:avLst/>
          </a:prstGeom>
          <a:noFill/>
          <a:ln>
            <a:noFill/>
          </a:ln>
        </p:spPr>
      </p:pic>
      <p:cxnSp>
        <p:nvCxnSpPr>
          <p:cNvPr id="59" name="Google Shape;59;p13"/>
          <p:cNvCxnSpPr/>
          <p:nvPr/>
        </p:nvCxnSpPr>
        <p:spPr>
          <a:xfrm>
            <a:off x="2073033" y="6297267"/>
            <a:ext cx="638800" cy="8000"/>
          </a:xfrm>
          <a:prstGeom prst="straightConnector1">
            <a:avLst/>
          </a:prstGeom>
          <a:noFill/>
          <a:ln w="9525" cap="flat" cmpd="sng">
            <a:solidFill>
              <a:srgbClr val="B12945"/>
            </a:solidFill>
            <a:prstDash val="solid"/>
            <a:round/>
            <a:headEnd type="none" w="med" len="med"/>
            <a:tailEnd type="triangle" w="med" len="med"/>
          </a:ln>
        </p:spPr>
      </p:cxn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89EC15-E06B-F910-B931-B34F99558628}"/>
              </a:ext>
            </a:extLst>
          </p:cNvPr>
          <p:cNvSpPr>
            <a:spLocks noGrp="1"/>
          </p:cNvSpPr>
          <p:nvPr>
            <p:ph type="body" sz="half" idx="1"/>
          </p:nvPr>
        </p:nvSpPr>
        <p:spPr>
          <a:xfrm>
            <a:off x="1445083" y="1468426"/>
            <a:ext cx="6775560" cy="4728022"/>
          </a:xfrm>
        </p:spPr>
        <p:txBody>
          <a:bodyPr>
            <a:normAutofit/>
          </a:bodyPr>
          <a:lstStyle/>
          <a:p>
            <a:r>
              <a:rPr lang="en-US" sz="2400" b="1">
                <a:solidFill>
                  <a:srgbClr val="374151"/>
                </a:solidFill>
                <a:latin typeface="Söhne"/>
              </a:rPr>
              <a:t>Incorporates answers to thousands of Agile, Scrum, and </a:t>
            </a:r>
            <a:r>
              <a:rPr lang="en-US" sz="2400" b="1" err="1">
                <a:solidFill>
                  <a:srgbClr val="374151"/>
                </a:solidFill>
                <a:latin typeface="Söhne"/>
              </a:rPr>
              <a:t>Scrum@Scale</a:t>
            </a:r>
            <a:r>
              <a:rPr lang="en-US" sz="2400" b="1">
                <a:solidFill>
                  <a:srgbClr val="374151"/>
                </a:solidFill>
                <a:latin typeface="Söhne"/>
              </a:rPr>
              <a:t> questions</a:t>
            </a:r>
          </a:p>
          <a:p>
            <a:r>
              <a:rPr lang="en-US" sz="2400" b="1">
                <a:latin typeface="Söhne"/>
              </a:rPr>
              <a:t>Based on my training as a Professor of Radiology at University of Colorado Medical School</a:t>
            </a:r>
          </a:p>
          <a:p>
            <a:r>
              <a:rPr lang="en-US" sz="2400" b="1">
                <a:latin typeface="Söhne"/>
              </a:rPr>
              <a:t>Venture funded by Tesla Investment Holdings LLC</a:t>
            </a:r>
          </a:p>
          <a:p>
            <a:pPr lvl="1"/>
            <a:r>
              <a:rPr lang="en-US" sz="2400">
                <a:latin typeface="Söhne"/>
              </a:rPr>
              <a:t>As Managing Partner, we regularly review First Principles used by Elon Musk to create Tesla, the world’s most Agile company.</a:t>
            </a:r>
          </a:p>
          <a:p>
            <a:r>
              <a:rPr lang="en-US" sz="2400" b="1">
                <a:latin typeface="Söhne"/>
              </a:rPr>
              <a:t>Enabled by the TEHS Scrum Framework for Health and Performance (Twice the Energy with Half the Stress).</a:t>
            </a:r>
          </a:p>
        </p:txBody>
      </p:sp>
      <p:sp>
        <p:nvSpPr>
          <p:cNvPr id="5" name="Title 4">
            <a:extLst>
              <a:ext uri="{FF2B5EF4-FFF2-40B4-BE49-F238E27FC236}">
                <a16:creationId xmlns:a16="http://schemas.microsoft.com/office/drawing/2014/main" id="{38381B29-237C-BA22-53AD-DFBFE0AAFEA6}"/>
              </a:ext>
            </a:extLst>
          </p:cNvPr>
          <p:cNvSpPr>
            <a:spLocks noGrp="1"/>
          </p:cNvSpPr>
          <p:nvPr>
            <p:ph type="title"/>
          </p:nvPr>
        </p:nvSpPr>
        <p:spPr>
          <a:xfrm>
            <a:off x="1445084" y="441417"/>
            <a:ext cx="9955067" cy="1143001"/>
          </a:xfrm>
        </p:spPr>
        <p:txBody>
          <a:bodyPr>
            <a:normAutofit fontScale="90000"/>
          </a:bodyPr>
          <a:lstStyle/>
          <a:p>
            <a:r>
              <a:rPr lang="en-US" i="0">
                <a:solidFill>
                  <a:srgbClr val="C00000"/>
                </a:solidFill>
                <a:effectLst/>
                <a:latin typeface="+mj-lt"/>
              </a:rPr>
              <a:t>First Principles in Scrum </a:t>
            </a:r>
            <a:br>
              <a:rPr lang="en-US" i="0">
                <a:solidFill>
                  <a:srgbClr val="C00000"/>
                </a:solidFill>
                <a:effectLst/>
                <a:latin typeface="+mj-lt"/>
              </a:rPr>
            </a:br>
            <a:r>
              <a:rPr lang="en-US" sz="2400" i="0" err="1">
                <a:solidFill>
                  <a:srgbClr val="7030A0"/>
                </a:solidFill>
                <a:effectLst/>
                <a:latin typeface="+mj-lt"/>
              </a:rPr>
              <a:t>leanpub.co</a:t>
            </a:r>
            <a:r>
              <a:rPr lang="en-US" sz="2400" err="1">
                <a:solidFill>
                  <a:srgbClr val="7030A0"/>
                </a:solidFill>
                <a:latin typeface="+mj-lt"/>
              </a:rPr>
              <a:t>m</a:t>
            </a:r>
            <a:r>
              <a:rPr lang="en-US" sz="2400">
                <a:solidFill>
                  <a:srgbClr val="7030A0"/>
                </a:solidFill>
                <a:latin typeface="+mj-lt"/>
              </a:rPr>
              <a:t>/</a:t>
            </a:r>
            <a:r>
              <a:rPr lang="en-US" sz="2400" err="1">
                <a:solidFill>
                  <a:srgbClr val="7030A0"/>
                </a:solidFill>
                <a:latin typeface="+mj-lt"/>
              </a:rPr>
              <a:t>firstprinciplesinscrum</a:t>
            </a:r>
            <a:br>
              <a:rPr lang="en-US" i="0">
                <a:solidFill>
                  <a:srgbClr val="C00000"/>
                </a:solidFill>
                <a:effectLst/>
                <a:latin typeface="+mj-lt"/>
              </a:rPr>
            </a:br>
            <a:endParaRPr lang="en-US" sz="2400">
              <a:solidFill>
                <a:srgbClr val="7030A0"/>
              </a:solidFill>
              <a:latin typeface="+mj-lt"/>
            </a:endParaRPr>
          </a:p>
        </p:txBody>
      </p:sp>
      <p:pic>
        <p:nvPicPr>
          <p:cNvPr id="2" name="Picture 1">
            <a:extLst>
              <a:ext uri="{FF2B5EF4-FFF2-40B4-BE49-F238E27FC236}">
                <a16:creationId xmlns:a16="http://schemas.microsoft.com/office/drawing/2014/main" id="{016ED88D-96AE-B88D-CFF8-3ADA7013FD15}"/>
              </a:ext>
            </a:extLst>
          </p:cNvPr>
          <p:cNvPicPr>
            <a:picLocks noChangeAspect="1"/>
          </p:cNvPicPr>
          <p:nvPr/>
        </p:nvPicPr>
        <p:blipFill>
          <a:blip r:embed="rId3"/>
          <a:stretch>
            <a:fillRect/>
          </a:stretch>
        </p:blipFill>
        <p:spPr>
          <a:xfrm>
            <a:off x="8586260" y="1271640"/>
            <a:ext cx="1598759" cy="2262445"/>
          </a:xfrm>
          <a:prstGeom prst="rect">
            <a:avLst/>
          </a:prstGeom>
        </p:spPr>
      </p:pic>
      <p:pic>
        <p:nvPicPr>
          <p:cNvPr id="4" name="new book cover.jpg" descr="new book cover.jpg">
            <a:extLst>
              <a:ext uri="{FF2B5EF4-FFF2-40B4-BE49-F238E27FC236}">
                <a16:creationId xmlns:a16="http://schemas.microsoft.com/office/drawing/2014/main" id="{8B4614BF-9F04-E4F9-BACD-8F0368B677C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185019" y="3880926"/>
            <a:ext cx="1615636" cy="2457240"/>
          </a:xfrm>
          <a:prstGeom prst="rect">
            <a:avLst/>
          </a:prstGeom>
          <a:ln w="25400">
            <a:miter lim="400000"/>
          </a:ln>
          <a:effectLst>
            <a:outerShdw blurRad="50800" dist="38100" dir="2700000" algn="tl" rotWithShape="0">
              <a:prstClr val="black">
                <a:alpha val="40000"/>
              </a:prstClr>
            </a:outerShdw>
          </a:effectLst>
        </p:spPr>
      </p:pic>
      <p:cxnSp>
        <p:nvCxnSpPr>
          <p:cNvPr id="7" name="Straight Connector 6">
            <a:extLst>
              <a:ext uri="{FF2B5EF4-FFF2-40B4-BE49-F238E27FC236}">
                <a16:creationId xmlns:a16="http://schemas.microsoft.com/office/drawing/2014/main" id="{23142E04-E5BC-56EB-3451-27CDCF2BB74A}"/>
              </a:ext>
            </a:extLst>
          </p:cNvPr>
          <p:cNvCxnSpPr>
            <a:stCxn id="2" idx="3"/>
          </p:cNvCxnSpPr>
          <p:nvPr/>
        </p:nvCxnSpPr>
        <p:spPr>
          <a:xfrm flipV="1">
            <a:off x="10185019" y="2402862"/>
            <a:ext cx="787781" cy="1"/>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FF6F3B73-1DCF-56E3-FCC2-BD22E6F3ABDC}"/>
              </a:ext>
            </a:extLst>
          </p:cNvPr>
          <p:cNvCxnSpPr>
            <a:endCxn id="4" idx="0"/>
          </p:cNvCxnSpPr>
          <p:nvPr/>
        </p:nvCxnSpPr>
        <p:spPr>
          <a:xfrm>
            <a:off x="10992837" y="2402862"/>
            <a:ext cx="0" cy="1478064"/>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CAFF74E1-B577-0485-23EB-6A102BDEC30F}"/>
              </a:ext>
            </a:extLst>
          </p:cNvPr>
          <p:cNvSpPr txBox="1"/>
          <p:nvPr/>
        </p:nvSpPr>
        <p:spPr>
          <a:xfrm>
            <a:off x="8951866" y="4578232"/>
            <a:ext cx="867545" cy="646331"/>
          </a:xfrm>
          <a:prstGeom prst="rect">
            <a:avLst/>
          </a:prstGeom>
          <a:noFill/>
        </p:spPr>
        <p:txBody>
          <a:bodyPr wrap="none" rtlCol="0">
            <a:spAutoFit/>
          </a:bodyPr>
          <a:lstStyle/>
          <a:p>
            <a:r>
              <a:rPr lang="en-US" b="1"/>
              <a:t>Second</a:t>
            </a:r>
          </a:p>
          <a:p>
            <a:r>
              <a:rPr lang="en-US" b="1"/>
              <a:t>Edition</a:t>
            </a:r>
          </a:p>
        </p:txBody>
      </p:sp>
    </p:spTree>
    <p:extLst>
      <p:ext uri="{BB962C8B-B14F-4D97-AF65-F5344CB8AC3E}">
        <p14:creationId xmlns:p14="http://schemas.microsoft.com/office/powerpoint/2010/main" val="5205165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89EC15-E06B-F910-B931-B34F99558628}"/>
              </a:ext>
            </a:extLst>
          </p:cNvPr>
          <p:cNvSpPr>
            <a:spLocks noGrp="1"/>
          </p:cNvSpPr>
          <p:nvPr>
            <p:ph type="body" sz="half" idx="1"/>
          </p:nvPr>
        </p:nvSpPr>
        <p:spPr>
          <a:xfrm>
            <a:off x="1508874" y="1575271"/>
            <a:ext cx="5111751" cy="5610467"/>
          </a:xfrm>
        </p:spPr>
        <p:txBody>
          <a:bodyPr>
            <a:noAutofit/>
          </a:bodyPr>
          <a:lstStyle/>
          <a:p>
            <a:pPr marL="0" indent="0" algn="l">
              <a:buNone/>
            </a:pPr>
            <a:r>
              <a:rPr lang="en-US" sz="1800" b="0" i="0">
                <a:solidFill>
                  <a:srgbClr val="374151"/>
                </a:solidFill>
                <a:effectLst/>
                <a:latin typeface="Söhne"/>
              </a:rPr>
              <a:t>🌀 </a:t>
            </a:r>
            <a:r>
              <a:rPr lang="en-US" sz="1800" b="1" i="0">
                <a:solidFill>
                  <a:srgbClr val="374151"/>
                </a:solidFill>
                <a:effectLst/>
                <a:latin typeface="Söhne"/>
              </a:rPr>
              <a:t>Wolfram's Physics Project</a:t>
            </a:r>
            <a:endParaRPr lang="en-US" sz="1800" b="0" i="0">
              <a:solidFill>
                <a:srgbClr val="374151"/>
              </a:solidFill>
              <a:effectLst/>
              <a:latin typeface="Söhne"/>
            </a:endParaRPr>
          </a:p>
          <a:p>
            <a:pPr marL="467360" lvl="1">
              <a:spcBef>
                <a:spcPts val="0"/>
              </a:spcBef>
            </a:pPr>
            <a:r>
              <a:rPr lang="en-US" sz="1800" b="0" i="0">
                <a:solidFill>
                  <a:srgbClr val="374151"/>
                </a:solidFill>
                <a:effectLst/>
                <a:latin typeface="Söhne"/>
              </a:rPr>
              <a:t>🎲 Computational irreducibility</a:t>
            </a:r>
          </a:p>
          <a:p>
            <a:pPr marL="467360" lvl="1">
              <a:spcBef>
                <a:spcPts val="0"/>
              </a:spcBef>
            </a:pPr>
            <a:r>
              <a:rPr lang="en-US" sz="1800" b="0" i="0">
                <a:solidFill>
                  <a:srgbClr val="374151"/>
                </a:solidFill>
                <a:effectLst/>
                <a:latin typeface="Söhne"/>
              </a:rPr>
              <a:t>🤯 Entropy, Self-Organization, and Patterns</a:t>
            </a:r>
          </a:p>
          <a:p>
            <a:pPr marL="0" indent="0" algn="l">
              <a:buNone/>
            </a:pPr>
            <a:r>
              <a:rPr lang="en-US" sz="1800" b="0" i="0">
                <a:solidFill>
                  <a:srgbClr val="374151"/>
                </a:solidFill>
                <a:effectLst/>
                <a:latin typeface="Söhne"/>
              </a:rPr>
              <a:t>🔬 </a:t>
            </a:r>
            <a:r>
              <a:rPr lang="en-US" sz="1800" b="1" i="0">
                <a:solidFill>
                  <a:srgbClr val="374151"/>
                </a:solidFill>
                <a:effectLst/>
                <a:latin typeface="Söhne"/>
              </a:rPr>
              <a:t>Physics</a:t>
            </a:r>
            <a:endParaRPr lang="en-US" sz="1800" b="0" i="0">
              <a:solidFill>
                <a:srgbClr val="374151"/>
              </a:solidFill>
              <a:effectLst/>
              <a:latin typeface="Söhne"/>
            </a:endParaRPr>
          </a:p>
          <a:p>
            <a:pPr marL="467360" lvl="1">
              <a:spcBef>
                <a:spcPts val="0"/>
              </a:spcBef>
            </a:pPr>
            <a:r>
              <a:rPr lang="en-US" sz="1800" b="0" i="0">
                <a:solidFill>
                  <a:srgbClr val="374151"/>
                </a:solidFill>
                <a:effectLst/>
                <a:latin typeface="Söhne"/>
              </a:rPr>
              <a:t>🚀 Force = ma</a:t>
            </a:r>
          </a:p>
          <a:p>
            <a:pPr marL="467360" lvl="1">
              <a:spcBef>
                <a:spcPts val="0"/>
              </a:spcBef>
            </a:pPr>
            <a:r>
              <a:rPr lang="en-US" sz="1800" b="0" i="0">
                <a:solidFill>
                  <a:srgbClr val="374151"/>
                </a:solidFill>
                <a:effectLst/>
                <a:latin typeface="Söhne"/>
              </a:rPr>
              <a:t>🛠️ Work = Force x Distance</a:t>
            </a:r>
          </a:p>
          <a:p>
            <a:pPr marL="467360" lvl="1">
              <a:spcBef>
                <a:spcPts val="0"/>
              </a:spcBef>
            </a:pPr>
            <a:r>
              <a:rPr lang="en-US" sz="1800" b="0" i="0">
                <a:solidFill>
                  <a:srgbClr val="374151"/>
                </a:solidFill>
                <a:effectLst/>
                <a:latin typeface="Söhne"/>
              </a:rPr>
              <a:t>⏱️ Power = Work/Time</a:t>
            </a:r>
          </a:p>
          <a:p>
            <a:pPr marL="467360" lvl="1">
              <a:spcBef>
                <a:spcPts val="0"/>
              </a:spcBef>
            </a:pPr>
            <a:r>
              <a:rPr lang="en-US" sz="1800">
                <a:solidFill>
                  <a:srgbClr val="374151"/>
                </a:solidFill>
                <a:latin typeface="Söhne"/>
              </a:rPr>
              <a:t>🌌 Relativity &amp; Quantum Physics: They just show up!</a:t>
            </a:r>
            <a:endParaRPr lang="en-US" sz="1800" b="0" i="0">
              <a:solidFill>
                <a:srgbClr val="374151"/>
              </a:solidFill>
              <a:effectLst/>
              <a:latin typeface="Söhne"/>
            </a:endParaRPr>
          </a:p>
          <a:p>
            <a:pPr marL="0" indent="0" algn="l">
              <a:buNone/>
            </a:pPr>
            <a:r>
              <a:rPr lang="en-US" sz="1800" b="0" i="0">
                <a:solidFill>
                  <a:srgbClr val="374151"/>
                </a:solidFill>
                <a:effectLst/>
                <a:latin typeface="Söhne"/>
              </a:rPr>
              <a:t>🌱 </a:t>
            </a:r>
            <a:r>
              <a:rPr lang="en-US" sz="1800" b="1" i="0">
                <a:solidFill>
                  <a:srgbClr val="374151"/>
                </a:solidFill>
                <a:effectLst/>
                <a:latin typeface="Söhne"/>
              </a:rPr>
              <a:t>Evolution is Inspect and Adapt</a:t>
            </a:r>
            <a:endParaRPr lang="en-US" sz="1800" b="0" i="0">
              <a:solidFill>
                <a:srgbClr val="374151"/>
              </a:solidFill>
              <a:effectLst/>
              <a:latin typeface="Söhne"/>
            </a:endParaRPr>
          </a:p>
          <a:p>
            <a:pPr marL="467360" lvl="1">
              <a:spcBef>
                <a:spcPts val="0"/>
              </a:spcBef>
            </a:pPr>
            <a:r>
              <a:rPr lang="en-US" sz="1800" b="0" i="0">
                <a:solidFill>
                  <a:srgbClr val="374151"/>
                </a:solidFill>
                <a:effectLst/>
                <a:latin typeface="Söhne"/>
              </a:rPr>
              <a:t>🎯 </a:t>
            </a:r>
            <a:r>
              <a:rPr lang="en-US" sz="1800">
                <a:solidFill>
                  <a:srgbClr val="374151"/>
                </a:solidFill>
                <a:latin typeface="Söhne"/>
              </a:rPr>
              <a:t>Next Best Step</a:t>
            </a:r>
            <a:endParaRPr lang="en-US" sz="1800" b="0" i="0">
              <a:solidFill>
                <a:srgbClr val="374151"/>
              </a:solidFill>
              <a:effectLst/>
              <a:latin typeface="Söhne"/>
            </a:endParaRPr>
          </a:p>
          <a:p>
            <a:pPr marL="467360" lvl="1">
              <a:spcBef>
                <a:spcPts val="0"/>
              </a:spcBef>
            </a:pPr>
            <a:r>
              <a:rPr lang="en-US" sz="1800" b="0" i="0">
                <a:solidFill>
                  <a:srgbClr val="374151"/>
                </a:solidFill>
                <a:effectLst/>
                <a:latin typeface="Söhne"/>
              </a:rPr>
              <a:t>🧠 Friston's Free Energy</a:t>
            </a:r>
            <a:r>
              <a:rPr lang="en-US" sz="1800">
                <a:solidFill>
                  <a:srgbClr val="374151"/>
                </a:solidFill>
                <a:latin typeface="Söhne"/>
              </a:rPr>
              <a:t> Model of Brain</a:t>
            </a:r>
          </a:p>
          <a:p>
            <a:pPr marL="0" indent="0">
              <a:buNone/>
            </a:pPr>
            <a:r>
              <a:rPr lang="en-US" sz="1800" b="0" i="0">
                <a:solidFill>
                  <a:srgbClr val="374151"/>
                </a:solidFill>
                <a:effectLst/>
                <a:latin typeface="Söhne"/>
              </a:rPr>
              <a:t>🌐 </a:t>
            </a:r>
            <a:r>
              <a:rPr lang="en-US" sz="1800" b="1" i="0">
                <a:solidFill>
                  <a:srgbClr val="374151"/>
                </a:solidFill>
                <a:effectLst/>
                <a:latin typeface="Söhne"/>
              </a:rPr>
              <a:t>Complex Adaptive Systems Emerge (CAS)</a:t>
            </a:r>
            <a:endParaRPr lang="en-US" sz="1800">
              <a:solidFill>
                <a:srgbClr val="374151"/>
              </a:solidFill>
              <a:latin typeface="Söhne"/>
            </a:endParaRPr>
          </a:p>
          <a:p>
            <a:pPr marL="457200" lvl="1">
              <a:spcBef>
                <a:spcPts val="0"/>
              </a:spcBef>
            </a:pPr>
            <a:r>
              <a:rPr lang="en-US" sz="1800" b="0" i="0">
                <a:solidFill>
                  <a:srgbClr val="374151"/>
                </a:solidFill>
                <a:effectLst/>
                <a:latin typeface="Söhne"/>
              </a:rPr>
              <a:t>🤖 Autonomous agents: Racing at the edge of chaos 🌀</a:t>
            </a:r>
          </a:p>
          <a:p>
            <a:endParaRPr lang="en-US" sz="1800" b="1">
              <a:latin typeface="Söhne"/>
            </a:endParaRPr>
          </a:p>
          <a:p>
            <a:endParaRPr lang="en-US" sz="1800" i="0">
              <a:effectLst/>
              <a:latin typeface="Söhne"/>
            </a:endParaRPr>
          </a:p>
        </p:txBody>
      </p:sp>
      <p:sp>
        <p:nvSpPr>
          <p:cNvPr id="5" name="Title 4">
            <a:extLst>
              <a:ext uri="{FF2B5EF4-FFF2-40B4-BE49-F238E27FC236}">
                <a16:creationId xmlns:a16="http://schemas.microsoft.com/office/drawing/2014/main" id="{38381B29-237C-BA22-53AD-DFBFE0AAFEA6}"/>
              </a:ext>
            </a:extLst>
          </p:cNvPr>
          <p:cNvSpPr>
            <a:spLocks noGrp="1"/>
          </p:cNvSpPr>
          <p:nvPr>
            <p:ph type="title"/>
          </p:nvPr>
        </p:nvSpPr>
        <p:spPr>
          <a:xfrm>
            <a:off x="1508874" y="0"/>
            <a:ext cx="9955067" cy="1143001"/>
          </a:xfrm>
        </p:spPr>
        <p:txBody>
          <a:bodyPr>
            <a:normAutofit/>
          </a:bodyPr>
          <a:lstStyle/>
          <a:p>
            <a:r>
              <a:rPr lang="en-US" i="0">
                <a:solidFill>
                  <a:srgbClr val="C00000"/>
                </a:solidFill>
                <a:effectLst/>
                <a:latin typeface="+mj-lt"/>
              </a:rPr>
              <a:t>Working </a:t>
            </a:r>
            <a:r>
              <a:rPr lang="en-US">
                <a:solidFill>
                  <a:srgbClr val="C00000"/>
                </a:solidFill>
                <a:latin typeface="+mj-lt"/>
              </a:rPr>
              <a:t>From </a:t>
            </a:r>
            <a:r>
              <a:rPr lang="en-US" i="0">
                <a:solidFill>
                  <a:srgbClr val="C00000"/>
                </a:solidFill>
                <a:effectLst/>
                <a:latin typeface="+mj-lt"/>
              </a:rPr>
              <a:t>First Principles</a:t>
            </a:r>
            <a:br>
              <a:rPr lang="en-US" i="0">
                <a:solidFill>
                  <a:srgbClr val="C00000"/>
                </a:solidFill>
                <a:effectLst/>
                <a:latin typeface="+mj-lt"/>
              </a:rPr>
            </a:br>
            <a:r>
              <a:rPr lang="en-US" sz="2400" i="0">
                <a:solidFill>
                  <a:srgbClr val="7030A0"/>
                </a:solidFill>
                <a:effectLst/>
                <a:latin typeface="+mj-lt"/>
              </a:rPr>
              <a:t>Responding to Change is the Way the Universe Works</a:t>
            </a:r>
            <a:endParaRPr lang="en-US" sz="2400">
              <a:solidFill>
                <a:srgbClr val="7030A0"/>
              </a:solidFill>
              <a:latin typeface="+mj-lt"/>
            </a:endParaRPr>
          </a:p>
        </p:txBody>
      </p:sp>
      <p:sp>
        <p:nvSpPr>
          <p:cNvPr id="7" name="TextBox 6">
            <a:extLst>
              <a:ext uri="{FF2B5EF4-FFF2-40B4-BE49-F238E27FC236}">
                <a16:creationId xmlns:a16="http://schemas.microsoft.com/office/drawing/2014/main" id="{C583437D-6598-9675-C127-5A2B4A37D6FE}"/>
              </a:ext>
            </a:extLst>
          </p:cNvPr>
          <p:cNvSpPr txBox="1"/>
          <p:nvPr/>
        </p:nvSpPr>
        <p:spPr>
          <a:xfrm>
            <a:off x="6360283" y="1140374"/>
            <a:ext cx="6104238" cy="5355312"/>
          </a:xfrm>
          <a:prstGeom prst="rect">
            <a:avLst/>
          </a:prstGeom>
          <a:noFill/>
        </p:spPr>
        <p:txBody>
          <a:bodyPr wrap="square">
            <a:spAutoFit/>
          </a:bodyPr>
          <a:lstStyle/>
          <a:p>
            <a:pPr marL="0" indent="0" algn="l">
              <a:buNone/>
            </a:pPr>
            <a:r>
              <a:rPr lang="en-US" b="0" i="0">
                <a:solidFill>
                  <a:srgbClr val="374151"/>
                </a:solidFill>
                <a:effectLst/>
                <a:latin typeface="Söhne"/>
              </a:rPr>
              <a:t>🏉 </a:t>
            </a:r>
            <a:r>
              <a:rPr lang="en-US" b="1" i="0">
                <a:solidFill>
                  <a:srgbClr val="374151"/>
                </a:solidFill>
                <a:effectLst/>
                <a:latin typeface="Söhne"/>
              </a:rPr>
              <a:t>Scrum Emerges as Framework for CAS</a:t>
            </a:r>
            <a:endParaRPr lang="en-US" b="0" i="0">
              <a:solidFill>
                <a:srgbClr val="374151"/>
              </a:solidFill>
              <a:effectLst/>
              <a:latin typeface="Söhne"/>
            </a:endParaRPr>
          </a:p>
          <a:p>
            <a:pPr lvl="1">
              <a:buFont typeface="Arial" panose="020B0604020202020204" pitchFamily="34" charset="0"/>
              <a:buChar char="•"/>
            </a:pPr>
            <a:r>
              <a:rPr lang="en-US" b="0" i="0">
                <a:solidFill>
                  <a:srgbClr val="374151"/>
                </a:solidFill>
                <a:effectLst/>
                <a:latin typeface="Söhne"/>
              </a:rPr>
              <a:t>💪 Empowerment</a:t>
            </a:r>
          </a:p>
          <a:p>
            <a:pPr lvl="1">
              <a:buFont typeface="Arial" panose="020B0604020202020204" pitchFamily="34" charset="0"/>
              <a:buChar char="•"/>
            </a:pPr>
            <a:r>
              <a:rPr lang="en-US" b="0" i="0">
                <a:solidFill>
                  <a:srgbClr val="374151"/>
                </a:solidFill>
                <a:effectLst/>
                <a:latin typeface="Söhne"/>
              </a:rPr>
              <a:t>🤝 Self-management</a:t>
            </a:r>
          </a:p>
          <a:p>
            <a:pPr lvl="1">
              <a:buFont typeface="Arial" panose="020B0604020202020204" pitchFamily="34" charset="0"/>
              <a:buChar char="•"/>
            </a:pPr>
            <a:r>
              <a:rPr lang="en-US" b="0" i="0">
                <a:solidFill>
                  <a:srgbClr val="374151"/>
                </a:solidFill>
                <a:effectLst/>
                <a:latin typeface="Söhne"/>
              </a:rPr>
              <a:t>🛡️ Leader who serves</a:t>
            </a:r>
          </a:p>
          <a:p>
            <a:pPr lvl="1">
              <a:buFont typeface="Arial" panose="020B0604020202020204" pitchFamily="34" charset="0"/>
              <a:buChar char="•"/>
            </a:pPr>
            <a:r>
              <a:rPr lang="en-US" b="0" i="0">
                <a:solidFill>
                  <a:srgbClr val="374151"/>
                </a:solidFill>
                <a:effectLst/>
                <a:latin typeface="Söhne"/>
              </a:rPr>
              <a:t>🌱 Sustainable pace</a:t>
            </a:r>
          </a:p>
          <a:p>
            <a:pPr algn="l">
              <a:buFont typeface="Arial" panose="020B0604020202020204" pitchFamily="34" charset="0"/>
              <a:buChar char="•"/>
            </a:pPr>
            <a:endParaRPr lang="en-US" b="0" i="0">
              <a:solidFill>
                <a:srgbClr val="374151"/>
              </a:solidFill>
              <a:effectLst/>
              <a:latin typeface="Söhne"/>
            </a:endParaRPr>
          </a:p>
          <a:p>
            <a:pPr algn="l">
              <a:buFont typeface="Arial" panose="020B0604020202020204" pitchFamily="34" charset="0"/>
              <a:buChar char="•"/>
            </a:pPr>
            <a:r>
              <a:rPr lang="en-US" b="0" i="0">
                <a:solidFill>
                  <a:srgbClr val="374151"/>
                </a:solidFill>
                <a:effectLst/>
                <a:latin typeface="Söhne"/>
              </a:rPr>
              <a:t>🏗️ </a:t>
            </a:r>
            <a:r>
              <a:rPr lang="en-US" b="1" i="0" err="1">
                <a:solidFill>
                  <a:srgbClr val="374151"/>
                </a:solidFill>
                <a:effectLst/>
                <a:latin typeface="Söhne"/>
              </a:rPr>
              <a:t>Scrum@Scale</a:t>
            </a:r>
            <a:r>
              <a:rPr lang="en-US" b="1" i="0">
                <a:solidFill>
                  <a:srgbClr val="374151"/>
                </a:solidFill>
                <a:effectLst/>
                <a:latin typeface="Söhne"/>
              </a:rPr>
              <a:t>: Emerges to Conquer Complexity</a:t>
            </a:r>
          </a:p>
          <a:p>
            <a:pPr lvl="1">
              <a:buFont typeface="Arial" panose="020B0604020202020204" pitchFamily="34" charset="0"/>
              <a:buChar char="•"/>
            </a:pPr>
            <a:r>
              <a:rPr lang="en-US" b="0" i="0">
                <a:solidFill>
                  <a:srgbClr val="374151"/>
                </a:solidFill>
                <a:effectLst/>
                <a:latin typeface="Söhne"/>
              </a:rPr>
              <a:t>⚙️ Integrated Teams</a:t>
            </a:r>
          </a:p>
          <a:p>
            <a:pPr lvl="1">
              <a:buFont typeface="Arial" panose="020B0604020202020204" pitchFamily="34" charset="0"/>
              <a:buChar char="•"/>
            </a:pPr>
            <a:r>
              <a:rPr lang="en-US" b="0" i="0">
                <a:solidFill>
                  <a:srgbClr val="374151"/>
                </a:solidFill>
                <a:effectLst/>
                <a:latin typeface="Söhne"/>
              </a:rPr>
              <a:t>🔎 Enhanced Visibility</a:t>
            </a:r>
          </a:p>
          <a:p>
            <a:pPr lvl="1">
              <a:buFont typeface="Arial" panose="020B0604020202020204" pitchFamily="34" charset="0"/>
              <a:buChar char="•"/>
            </a:pPr>
            <a:r>
              <a:rPr lang="en-US" b="0" i="0">
                <a:solidFill>
                  <a:srgbClr val="374151"/>
                </a:solidFill>
                <a:effectLst/>
                <a:latin typeface="Söhne"/>
              </a:rPr>
              <a:t>♻️ Expanded Feedback Loops</a:t>
            </a:r>
          </a:p>
          <a:p>
            <a:pPr lvl="1">
              <a:buFont typeface="Arial" panose="020B0604020202020204" pitchFamily="34" charset="0"/>
              <a:buChar char="•"/>
            </a:pPr>
            <a:r>
              <a:rPr lang="en-US" b="0" i="0">
                <a:solidFill>
                  <a:srgbClr val="374151"/>
                </a:solidFill>
                <a:effectLst/>
                <a:latin typeface="Söhne"/>
              </a:rPr>
              <a:t>🧭 Autonomous Decision Making</a:t>
            </a:r>
          </a:p>
          <a:p>
            <a:pPr lvl="1">
              <a:buFont typeface="Arial" panose="020B0604020202020204" pitchFamily="34" charset="0"/>
              <a:buChar char="•"/>
            </a:pPr>
            <a:r>
              <a:rPr lang="en-US" b="0" i="0">
                <a:solidFill>
                  <a:srgbClr val="374151"/>
                </a:solidFill>
                <a:effectLst/>
                <a:latin typeface="Söhne"/>
              </a:rPr>
              <a:t>✋ Collaborative Leadership</a:t>
            </a:r>
          </a:p>
          <a:p>
            <a:pPr lvl="1"/>
            <a:endParaRPr lang="en-US" b="0" i="0">
              <a:solidFill>
                <a:srgbClr val="374151"/>
              </a:solidFill>
              <a:effectLst/>
              <a:latin typeface="Söhne"/>
            </a:endParaRPr>
          </a:p>
          <a:p>
            <a:pPr marL="0" indent="0" algn="l">
              <a:buNone/>
            </a:pPr>
            <a:r>
              <a:rPr lang="en-US" b="0" i="0">
                <a:solidFill>
                  <a:srgbClr val="374151"/>
                </a:solidFill>
                <a:effectLst/>
                <a:latin typeface="Söhne"/>
              </a:rPr>
              <a:t>🌈 </a:t>
            </a:r>
            <a:r>
              <a:rPr lang="en-US" b="1" i="0">
                <a:solidFill>
                  <a:srgbClr val="374151"/>
                </a:solidFill>
                <a:effectLst/>
                <a:latin typeface="Söhne"/>
              </a:rPr>
              <a:t>Four Agile Values Emerge as Guideposts</a:t>
            </a:r>
            <a:endParaRPr lang="en-US" b="0" i="0">
              <a:solidFill>
                <a:srgbClr val="374151"/>
              </a:solidFill>
              <a:effectLst/>
              <a:latin typeface="Söhne"/>
            </a:endParaRPr>
          </a:p>
          <a:p>
            <a:pPr lvl="1">
              <a:buFont typeface="Arial" panose="020B0604020202020204" pitchFamily="34" charset="0"/>
              <a:buChar char="•"/>
            </a:pPr>
            <a:r>
              <a:rPr lang="en-US" b="0" i="0">
                <a:solidFill>
                  <a:srgbClr val="374151"/>
                </a:solidFill>
                <a:effectLst/>
                <a:latin typeface="Söhne"/>
              </a:rPr>
              <a:t>💥 Unleash personal power: Build great teams</a:t>
            </a:r>
          </a:p>
          <a:p>
            <a:pPr lvl="1">
              <a:buFont typeface="Arial" panose="020B0604020202020204" pitchFamily="34" charset="0"/>
              <a:buChar char="•"/>
            </a:pPr>
            <a:r>
              <a:rPr lang="en-US" b="0" i="0">
                <a:solidFill>
                  <a:srgbClr val="374151"/>
                </a:solidFill>
                <a:effectLst/>
                <a:latin typeface="Söhne"/>
              </a:rPr>
              <a:t>🔄 Rapid iteration: Faster, better, cheaper products</a:t>
            </a:r>
          </a:p>
          <a:p>
            <a:pPr lvl="1">
              <a:buFont typeface="Arial" panose="020B0604020202020204" pitchFamily="34" charset="0"/>
              <a:buChar char="•"/>
            </a:pPr>
            <a:r>
              <a:rPr lang="en-US" b="0" i="0">
                <a:solidFill>
                  <a:srgbClr val="374151"/>
                </a:solidFill>
                <a:effectLst/>
                <a:latin typeface="Söhne"/>
              </a:rPr>
              <a:t>🤝 Make the customer &amp; AI part of the </a:t>
            </a:r>
            <a:r>
              <a:rPr lang="en-US">
                <a:solidFill>
                  <a:srgbClr val="374151"/>
                </a:solidFill>
                <a:latin typeface="Söhne"/>
              </a:rPr>
              <a:t>team</a:t>
            </a:r>
          </a:p>
          <a:p>
            <a:pPr lvl="1">
              <a:buFont typeface="Arial" panose="020B0604020202020204" pitchFamily="34" charset="0"/>
              <a:buChar char="•"/>
            </a:pPr>
            <a:r>
              <a:rPr lang="en-US">
                <a:solidFill>
                  <a:srgbClr val="374151"/>
                </a:solidFill>
                <a:latin typeface="Söhne"/>
              </a:rPr>
              <a:t>🌪️ Universe is unpredictable: Adapt or perish</a:t>
            </a:r>
          </a:p>
          <a:p>
            <a:pPr lvl="1">
              <a:buFont typeface="Arial" panose="020B0604020202020204" pitchFamily="34" charset="0"/>
              <a:buChar char="•"/>
            </a:pPr>
            <a:endParaRPr lang="en-US" b="0" i="0">
              <a:solidFill>
                <a:srgbClr val="374151"/>
              </a:solidFill>
              <a:effectLst/>
              <a:latin typeface="Söhne"/>
            </a:endParaRPr>
          </a:p>
        </p:txBody>
      </p:sp>
    </p:spTree>
    <p:extLst>
      <p:ext uri="{BB962C8B-B14F-4D97-AF65-F5344CB8AC3E}">
        <p14:creationId xmlns:p14="http://schemas.microsoft.com/office/powerpoint/2010/main" val="40296519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89EC15-E06B-F910-B931-B34F99558628}"/>
              </a:ext>
            </a:extLst>
          </p:cNvPr>
          <p:cNvSpPr>
            <a:spLocks noGrp="1"/>
          </p:cNvSpPr>
          <p:nvPr>
            <p:ph type="body" sz="half" idx="1"/>
          </p:nvPr>
        </p:nvSpPr>
        <p:spPr>
          <a:xfrm>
            <a:off x="1414281" y="1255417"/>
            <a:ext cx="6148362" cy="5610467"/>
          </a:xfrm>
        </p:spPr>
        <p:txBody>
          <a:bodyPr>
            <a:normAutofit/>
          </a:bodyPr>
          <a:lstStyle/>
          <a:p>
            <a:pPr marL="0" indent="0" algn="l">
              <a:buNone/>
            </a:pPr>
            <a:r>
              <a:rPr lang="en-US" sz="2000" b="0" i="0">
                <a:solidFill>
                  <a:srgbClr val="374151"/>
                </a:solidFill>
                <a:effectLst/>
                <a:latin typeface="Söhne"/>
              </a:rPr>
              <a:t>🌀 </a:t>
            </a:r>
            <a:r>
              <a:rPr lang="en-US" sz="2000" b="1" i="0">
                <a:solidFill>
                  <a:srgbClr val="374151"/>
                </a:solidFill>
                <a:effectLst/>
                <a:latin typeface="Söhne"/>
              </a:rPr>
              <a:t>Wolfram's Physics Project</a:t>
            </a:r>
            <a:endParaRPr lang="en-US" sz="2000" b="0" i="0">
              <a:solidFill>
                <a:srgbClr val="374151"/>
              </a:solidFill>
              <a:effectLst/>
              <a:latin typeface="Söhne"/>
            </a:endParaRPr>
          </a:p>
          <a:p>
            <a:pPr lvl="1"/>
            <a:r>
              <a:rPr lang="en-US" sz="2000" b="0" i="0">
                <a:solidFill>
                  <a:srgbClr val="374151"/>
                </a:solidFill>
                <a:effectLst/>
                <a:latin typeface="Söhne"/>
              </a:rPr>
              <a:t>🎲 Computational irreducibility</a:t>
            </a:r>
          </a:p>
          <a:p>
            <a:pPr lvl="1"/>
            <a:r>
              <a:rPr lang="en-US" sz="2000" b="0" i="0">
                <a:solidFill>
                  <a:srgbClr val="374151"/>
                </a:solidFill>
                <a:effectLst/>
                <a:latin typeface="Söhne"/>
              </a:rPr>
              <a:t>🤯 Entropy, Self-Organization, and Patterns</a:t>
            </a:r>
          </a:p>
          <a:p>
            <a:r>
              <a:rPr lang="en-US" sz="2000" b="1">
                <a:solidFill>
                  <a:srgbClr val="374151"/>
                </a:solidFill>
                <a:latin typeface="Söhne"/>
              </a:rPr>
              <a:t>Wolfram simulated the universe</a:t>
            </a:r>
          </a:p>
          <a:p>
            <a:pPr lvl="1"/>
            <a:r>
              <a:rPr lang="en-US" sz="2000" b="0" i="0">
                <a:solidFill>
                  <a:srgbClr val="374151"/>
                </a:solidFill>
                <a:effectLst/>
                <a:latin typeface="Söhne"/>
              </a:rPr>
              <a:t>The </a:t>
            </a:r>
            <a:r>
              <a:rPr lang="en-US" sz="2000" b="0" i="0" err="1">
                <a:solidFill>
                  <a:srgbClr val="374151"/>
                </a:solidFill>
                <a:effectLst/>
                <a:latin typeface="Söhne"/>
              </a:rPr>
              <a:t>ruliad</a:t>
            </a:r>
            <a:r>
              <a:rPr lang="en-US" sz="2000" b="0" i="0">
                <a:solidFill>
                  <a:srgbClr val="374151"/>
                </a:solidFill>
                <a:effectLst/>
                <a:latin typeface="Söhne"/>
              </a:rPr>
              <a:t> - simple rules operating on nodes in space generate complex phenomena</a:t>
            </a:r>
          </a:p>
          <a:p>
            <a:pPr lvl="1"/>
            <a:r>
              <a:rPr lang="en-US" sz="2000" b="0" i="0">
                <a:solidFill>
                  <a:srgbClr val="374151"/>
                </a:solidFill>
                <a:effectLst/>
                <a:latin typeface="Söhne"/>
              </a:rPr>
              <a:t>Time is measured as the change in connections between the nodes in space</a:t>
            </a:r>
          </a:p>
          <a:p>
            <a:r>
              <a:rPr lang="en-US" sz="2000" b="1">
                <a:solidFill>
                  <a:srgbClr val="374151"/>
                </a:solidFill>
                <a:latin typeface="Söhne"/>
              </a:rPr>
              <a:t>Predicting outcomes of a simulation requires infinite computing power</a:t>
            </a:r>
          </a:p>
          <a:p>
            <a:pPr lvl="1"/>
            <a:r>
              <a:rPr lang="en-US" sz="2000" b="0" i="0">
                <a:solidFill>
                  <a:srgbClr val="374151"/>
                </a:solidFill>
                <a:effectLst/>
                <a:latin typeface="Söhne"/>
              </a:rPr>
              <a:t>Computational irreducibility is the bedrock of Agile</a:t>
            </a:r>
          </a:p>
          <a:p>
            <a:pPr lvl="1"/>
            <a:r>
              <a:rPr lang="en-US" sz="2000">
                <a:solidFill>
                  <a:srgbClr val="374151"/>
                </a:solidFill>
                <a:latin typeface="Söhne"/>
              </a:rPr>
              <a:t>Capturing the synergy of Entropy, Self-Organization, and Patterns is the goal of Scrum, which is a pattern language for </a:t>
            </a:r>
            <a:r>
              <a:rPr lang="en-US" sz="2000" err="1">
                <a:solidFill>
                  <a:srgbClr val="374151"/>
                </a:solidFill>
                <a:latin typeface="Söhne"/>
              </a:rPr>
              <a:t>hyperproductive</a:t>
            </a:r>
            <a:r>
              <a:rPr lang="en-US" sz="2000">
                <a:solidFill>
                  <a:srgbClr val="374151"/>
                </a:solidFill>
                <a:latin typeface="Söhne"/>
              </a:rPr>
              <a:t> teams.</a:t>
            </a:r>
            <a:endParaRPr lang="en-US" sz="2000" b="0" i="0">
              <a:solidFill>
                <a:srgbClr val="374151"/>
              </a:solidFill>
              <a:effectLst/>
              <a:latin typeface="Söhne"/>
            </a:endParaRPr>
          </a:p>
          <a:p>
            <a:pPr marL="279400" lvl="1" indent="0">
              <a:buNone/>
            </a:pPr>
            <a:endParaRPr lang="en-US" sz="2000" b="0" i="0">
              <a:solidFill>
                <a:srgbClr val="374151"/>
              </a:solidFill>
              <a:effectLst/>
              <a:latin typeface="Söhne"/>
            </a:endParaRPr>
          </a:p>
          <a:p>
            <a:endParaRPr lang="en-US" sz="2000" b="1">
              <a:latin typeface="Söhne"/>
            </a:endParaRPr>
          </a:p>
          <a:p>
            <a:endParaRPr lang="en-US" sz="2000" i="0">
              <a:effectLst/>
              <a:latin typeface="Söhne"/>
            </a:endParaRPr>
          </a:p>
        </p:txBody>
      </p:sp>
      <p:sp>
        <p:nvSpPr>
          <p:cNvPr id="5" name="Title 4">
            <a:extLst>
              <a:ext uri="{FF2B5EF4-FFF2-40B4-BE49-F238E27FC236}">
                <a16:creationId xmlns:a16="http://schemas.microsoft.com/office/drawing/2014/main" id="{38381B29-237C-BA22-53AD-DFBFE0AAFEA6}"/>
              </a:ext>
            </a:extLst>
          </p:cNvPr>
          <p:cNvSpPr>
            <a:spLocks noGrp="1"/>
          </p:cNvSpPr>
          <p:nvPr>
            <p:ph type="title"/>
          </p:nvPr>
        </p:nvSpPr>
        <p:spPr>
          <a:xfrm>
            <a:off x="1508874" y="0"/>
            <a:ext cx="9955067" cy="1143001"/>
          </a:xfrm>
        </p:spPr>
        <p:txBody>
          <a:bodyPr>
            <a:normAutofit/>
          </a:bodyPr>
          <a:lstStyle/>
          <a:p>
            <a:r>
              <a:rPr lang="en-US" i="0">
                <a:solidFill>
                  <a:srgbClr val="C00000"/>
                </a:solidFill>
                <a:effectLst/>
                <a:latin typeface="+mj-lt"/>
              </a:rPr>
              <a:t>Wolfram’s Physics Project</a:t>
            </a:r>
            <a:br>
              <a:rPr lang="en-US" i="0">
                <a:solidFill>
                  <a:srgbClr val="C00000"/>
                </a:solidFill>
                <a:effectLst/>
                <a:latin typeface="+mj-lt"/>
              </a:rPr>
            </a:br>
            <a:r>
              <a:rPr lang="en-US" sz="2400" i="0">
                <a:solidFill>
                  <a:srgbClr val="7030A0"/>
                </a:solidFill>
                <a:effectLst/>
                <a:latin typeface="+mj-lt"/>
              </a:rPr>
              <a:t>The most important advancement in physics in recent decades</a:t>
            </a:r>
            <a:endParaRPr lang="en-US" sz="2400">
              <a:solidFill>
                <a:srgbClr val="7030A0"/>
              </a:solidFill>
              <a:latin typeface="+mj-lt"/>
            </a:endParaRPr>
          </a:p>
        </p:txBody>
      </p:sp>
      <p:pic>
        <p:nvPicPr>
          <p:cNvPr id="2" name="Picture 1">
            <a:extLst>
              <a:ext uri="{FF2B5EF4-FFF2-40B4-BE49-F238E27FC236}">
                <a16:creationId xmlns:a16="http://schemas.microsoft.com/office/drawing/2014/main" id="{5FD8DD70-70CB-BC75-8106-DFB05136CB77}"/>
              </a:ext>
            </a:extLst>
          </p:cNvPr>
          <p:cNvPicPr>
            <a:picLocks noChangeAspect="1"/>
          </p:cNvPicPr>
          <p:nvPr/>
        </p:nvPicPr>
        <p:blipFill>
          <a:blip r:embed="rId3"/>
          <a:stretch>
            <a:fillRect/>
          </a:stretch>
        </p:blipFill>
        <p:spPr>
          <a:xfrm>
            <a:off x="7677983" y="1444162"/>
            <a:ext cx="1864933" cy="2449793"/>
          </a:xfrm>
          <a:prstGeom prst="rect">
            <a:avLst/>
          </a:prstGeom>
        </p:spPr>
      </p:pic>
      <p:pic>
        <p:nvPicPr>
          <p:cNvPr id="6" name="Picture 5" descr="A document with text and images&#10;&#10;Description automatically generated with medium confidence">
            <a:extLst>
              <a:ext uri="{FF2B5EF4-FFF2-40B4-BE49-F238E27FC236}">
                <a16:creationId xmlns:a16="http://schemas.microsoft.com/office/drawing/2014/main" id="{9B9A7BDD-D57D-E84E-2926-48859F140647}"/>
              </a:ext>
            </a:extLst>
          </p:cNvPr>
          <p:cNvPicPr>
            <a:picLocks noChangeAspect="1"/>
          </p:cNvPicPr>
          <p:nvPr/>
        </p:nvPicPr>
        <p:blipFill>
          <a:blip r:embed="rId4"/>
          <a:stretch>
            <a:fillRect/>
          </a:stretch>
        </p:blipFill>
        <p:spPr>
          <a:xfrm>
            <a:off x="8707158" y="3987078"/>
            <a:ext cx="2070561" cy="2293884"/>
          </a:xfrm>
          <a:prstGeom prst="rect">
            <a:avLst/>
          </a:prstGeom>
          <a:ln>
            <a:solidFill>
              <a:schemeClr val="tx1"/>
            </a:solidFill>
          </a:ln>
        </p:spPr>
      </p:pic>
    </p:spTree>
    <p:extLst>
      <p:ext uri="{BB962C8B-B14F-4D97-AF65-F5344CB8AC3E}">
        <p14:creationId xmlns:p14="http://schemas.microsoft.com/office/powerpoint/2010/main" val="16925382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89EC15-E06B-F910-B931-B34F99558628}"/>
              </a:ext>
            </a:extLst>
          </p:cNvPr>
          <p:cNvSpPr>
            <a:spLocks noGrp="1"/>
          </p:cNvSpPr>
          <p:nvPr>
            <p:ph type="body" sz="half" idx="1"/>
          </p:nvPr>
        </p:nvSpPr>
        <p:spPr>
          <a:xfrm>
            <a:off x="1445084" y="1276437"/>
            <a:ext cx="6148362" cy="5610467"/>
          </a:xfrm>
        </p:spPr>
        <p:txBody>
          <a:bodyPr>
            <a:normAutofit fontScale="92500" lnSpcReduction="20000"/>
          </a:bodyPr>
          <a:lstStyle/>
          <a:p>
            <a:pPr marL="0" indent="0" algn="l">
              <a:buNone/>
            </a:pPr>
            <a:r>
              <a:rPr lang="en-US" sz="2600" b="0" i="0">
                <a:solidFill>
                  <a:srgbClr val="374151"/>
                </a:solidFill>
                <a:effectLst/>
                <a:latin typeface="Söhne"/>
              </a:rPr>
              <a:t>🔬 </a:t>
            </a:r>
            <a:r>
              <a:rPr lang="en-US" sz="2600" b="1" i="0">
                <a:solidFill>
                  <a:srgbClr val="374151"/>
                </a:solidFill>
                <a:effectLst/>
                <a:latin typeface="Söhne"/>
              </a:rPr>
              <a:t>Physics – applies to individuals, teams, and organizations</a:t>
            </a:r>
            <a:endParaRPr lang="en-US" sz="2600" b="0" i="0">
              <a:solidFill>
                <a:srgbClr val="374151"/>
              </a:solidFill>
              <a:effectLst/>
              <a:latin typeface="Söhne"/>
            </a:endParaRPr>
          </a:p>
          <a:p>
            <a:pPr lvl="1"/>
            <a:r>
              <a:rPr lang="en-US" sz="2600" b="0" i="0">
                <a:solidFill>
                  <a:srgbClr val="374151"/>
                </a:solidFill>
                <a:effectLst/>
                <a:latin typeface="Söhne"/>
              </a:rPr>
              <a:t>🚀 Force = Mass x Acceleration</a:t>
            </a:r>
          </a:p>
          <a:p>
            <a:pPr lvl="1"/>
            <a:r>
              <a:rPr lang="en-US" sz="2600" b="0" i="0">
                <a:solidFill>
                  <a:srgbClr val="374151"/>
                </a:solidFill>
                <a:effectLst/>
                <a:latin typeface="Söhne"/>
              </a:rPr>
              <a:t>🛠️ Work = Force x Distance</a:t>
            </a:r>
          </a:p>
          <a:p>
            <a:pPr lvl="1"/>
            <a:r>
              <a:rPr lang="en-US" sz="2600" b="0" i="0">
                <a:solidFill>
                  <a:srgbClr val="374151"/>
                </a:solidFill>
                <a:effectLst/>
                <a:latin typeface="Söhne"/>
              </a:rPr>
              <a:t>⏱️ Power = Work/Time</a:t>
            </a:r>
          </a:p>
          <a:p>
            <a:pPr lvl="1"/>
            <a:r>
              <a:rPr lang="en-US" sz="2600">
                <a:solidFill>
                  <a:srgbClr val="374151"/>
                </a:solidFill>
                <a:latin typeface="Söhne"/>
              </a:rPr>
              <a:t>🌌 Relativity &amp; Quantum Physics: They just show up!</a:t>
            </a:r>
            <a:endParaRPr lang="en-US" sz="2600" b="0" i="0">
              <a:solidFill>
                <a:srgbClr val="374151"/>
              </a:solidFill>
              <a:effectLst/>
              <a:latin typeface="Söhne"/>
            </a:endParaRPr>
          </a:p>
          <a:p>
            <a:r>
              <a:rPr lang="en-US" sz="2600" b="1">
                <a:solidFill>
                  <a:srgbClr val="374151"/>
                </a:solidFill>
                <a:latin typeface="Söhne"/>
              </a:rPr>
              <a:t>Twice the Work in Half the Time</a:t>
            </a:r>
          </a:p>
          <a:p>
            <a:pPr lvl="1"/>
            <a:r>
              <a:rPr lang="en-US" sz="2600" b="0" i="0">
                <a:solidFill>
                  <a:srgbClr val="374151"/>
                </a:solidFill>
                <a:effectLst/>
                <a:latin typeface="Söhne"/>
              </a:rPr>
              <a:t>Requires four times the Power</a:t>
            </a:r>
          </a:p>
          <a:p>
            <a:pPr lvl="1"/>
            <a:r>
              <a:rPr lang="en-US" sz="2600" b="0" i="0">
                <a:solidFill>
                  <a:srgbClr val="374151"/>
                </a:solidFill>
                <a:effectLst/>
                <a:latin typeface="Söhne"/>
              </a:rPr>
              <a:t>Personal Power is measurable</a:t>
            </a:r>
          </a:p>
          <a:p>
            <a:r>
              <a:rPr lang="en-US" sz="2600" b="1">
                <a:solidFill>
                  <a:srgbClr val="374151"/>
                </a:solidFill>
                <a:latin typeface="Söhne"/>
              </a:rPr>
              <a:t>Power Depends on Twice the Energy with Half the Stress</a:t>
            </a:r>
          </a:p>
          <a:p>
            <a:pPr lvl="1"/>
            <a:r>
              <a:rPr lang="en-US" sz="2600" b="0" i="0" err="1">
                <a:solidFill>
                  <a:srgbClr val="374151"/>
                </a:solidFill>
                <a:effectLst/>
                <a:latin typeface="Söhne"/>
              </a:rPr>
              <a:t>FirstBeat</a:t>
            </a:r>
            <a:r>
              <a:rPr lang="en-US" sz="2600" b="0" i="0">
                <a:solidFill>
                  <a:srgbClr val="374151"/>
                </a:solidFill>
                <a:effectLst/>
                <a:latin typeface="Söhne"/>
              </a:rPr>
              <a:t> analytics for Olympic teams</a:t>
            </a:r>
          </a:p>
          <a:p>
            <a:pPr lvl="1"/>
            <a:r>
              <a:rPr lang="en-US" sz="2600">
                <a:solidFill>
                  <a:srgbClr val="374151"/>
                </a:solidFill>
                <a:latin typeface="Söhne"/>
              </a:rPr>
              <a:t>Starts with the individual, extends to the organization</a:t>
            </a:r>
            <a:endParaRPr lang="en-US" sz="2600" b="0" i="0">
              <a:solidFill>
                <a:srgbClr val="374151"/>
              </a:solidFill>
              <a:effectLst/>
              <a:latin typeface="Söhne"/>
            </a:endParaRPr>
          </a:p>
          <a:p>
            <a:endParaRPr lang="en-US" b="1">
              <a:latin typeface="Söhne"/>
            </a:endParaRPr>
          </a:p>
          <a:p>
            <a:endParaRPr lang="en-US" i="0">
              <a:effectLst/>
              <a:latin typeface="Söhne"/>
            </a:endParaRPr>
          </a:p>
        </p:txBody>
      </p:sp>
      <p:sp>
        <p:nvSpPr>
          <p:cNvPr id="5" name="Title 4">
            <a:extLst>
              <a:ext uri="{FF2B5EF4-FFF2-40B4-BE49-F238E27FC236}">
                <a16:creationId xmlns:a16="http://schemas.microsoft.com/office/drawing/2014/main" id="{38381B29-237C-BA22-53AD-DFBFE0AAFEA6}"/>
              </a:ext>
            </a:extLst>
          </p:cNvPr>
          <p:cNvSpPr>
            <a:spLocks noGrp="1"/>
          </p:cNvSpPr>
          <p:nvPr>
            <p:ph type="title"/>
          </p:nvPr>
        </p:nvSpPr>
        <p:spPr>
          <a:xfrm>
            <a:off x="1508874" y="0"/>
            <a:ext cx="9955067" cy="1143001"/>
          </a:xfrm>
        </p:spPr>
        <p:txBody>
          <a:bodyPr>
            <a:normAutofit/>
          </a:bodyPr>
          <a:lstStyle/>
          <a:p>
            <a:r>
              <a:rPr lang="en-US" i="0">
                <a:solidFill>
                  <a:srgbClr val="C00000"/>
                </a:solidFill>
                <a:effectLst/>
                <a:latin typeface="+mj-lt"/>
              </a:rPr>
              <a:t>Newton’s Laws, Relativity, and Quantum Mechanics</a:t>
            </a:r>
            <a:br>
              <a:rPr lang="en-US" i="0">
                <a:solidFill>
                  <a:srgbClr val="C00000"/>
                </a:solidFill>
                <a:effectLst/>
                <a:latin typeface="+mj-lt"/>
              </a:rPr>
            </a:br>
            <a:r>
              <a:rPr lang="en-US" sz="2400" i="0">
                <a:solidFill>
                  <a:srgbClr val="7030A0"/>
                </a:solidFill>
                <a:effectLst/>
                <a:latin typeface="+mj-lt"/>
              </a:rPr>
              <a:t>They apply to Individuals and Interactions in the Agile Manifesto</a:t>
            </a:r>
            <a:endParaRPr lang="en-US" sz="2400">
              <a:solidFill>
                <a:srgbClr val="7030A0"/>
              </a:solidFill>
              <a:latin typeface="+mj-lt"/>
            </a:endParaRPr>
          </a:p>
        </p:txBody>
      </p:sp>
      <p:sp>
        <p:nvSpPr>
          <p:cNvPr id="6" name="TextBox 5">
            <a:extLst>
              <a:ext uri="{FF2B5EF4-FFF2-40B4-BE49-F238E27FC236}">
                <a16:creationId xmlns:a16="http://schemas.microsoft.com/office/drawing/2014/main" id="{EF4252B1-87DA-BC65-588C-247A18565AF6}"/>
              </a:ext>
            </a:extLst>
          </p:cNvPr>
          <p:cNvSpPr txBox="1"/>
          <p:nvPr/>
        </p:nvSpPr>
        <p:spPr>
          <a:xfrm>
            <a:off x="7593446" y="5669459"/>
            <a:ext cx="3482043" cy="307777"/>
          </a:xfrm>
          <a:prstGeom prst="rect">
            <a:avLst/>
          </a:prstGeom>
          <a:noFill/>
        </p:spPr>
        <p:txBody>
          <a:bodyPr wrap="none" rtlCol="0">
            <a:spAutoFit/>
          </a:bodyPr>
          <a:lstStyle/>
          <a:p>
            <a:r>
              <a:rPr lang="en-US" sz="1400">
                <a:solidFill>
                  <a:srgbClr val="C00000"/>
                </a:solidFill>
              </a:rPr>
              <a:t>Better plan, fewer surprises, more innovation</a:t>
            </a:r>
          </a:p>
        </p:txBody>
      </p:sp>
      <p:pic>
        <p:nvPicPr>
          <p:cNvPr id="7" name="Picture 6" descr="A wrist watch with a screen showing stress&#10;&#10;Description automatically generated">
            <a:extLst>
              <a:ext uri="{FF2B5EF4-FFF2-40B4-BE49-F238E27FC236}">
                <a16:creationId xmlns:a16="http://schemas.microsoft.com/office/drawing/2014/main" id="{C4368E66-9DAD-087E-5E06-4378E802352A}"/>
              </a:ext>
            </a:extLst>
          </p:cNvPr>
          <p:cNvPicPr>
            <a:picLocks noChangeAspect="1"/>
          </p:cNvPicPr>
          <p:nvPr/>
        </p:nvPicPr>
        <p:blipFill>
          <a:blip r:embed="rId3"/>
          <a:stretch>
            <a:fillRect/>
          </a:stretch>
        </p:blipFill>
        <p:spPr>
          <a:xfrm>
            <a:off x="7794594" y="1563128"/>
            <a:ext cx="3079748" cy="4106331"/>
          </a:xfrm>
          <a:prstGeom prst="rect">
            <a:avLst/>
          </a:prstGeom>
        </p:spPr>
      </p:pic>
    </p:spTree>
    <p:extLst>
      <p:ext uri="{BB962C8B-B14F-4D97-AF65-F5344CB8AC3E}">
        <p14:creationId xmlns:p14="http://schemas.microsoft.com/office/powerpoint/2010/main" val="42720215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89EC15-E06B-F910-B931-B34F99558628}"/>
              </a:ext>
            </a:extLst>
          </p:cNvPr>
          <p:cNvSpPr>
            <a:spLocks noGrp="1"/>
          </p:cNvSpPr>
          <p:nvPr>
            <p:ph type="body" sz="half" idx="1"/>
          </p:nvPr>
        </p:nvSpPr>
        <p:spPr>
          <a:xfrm>
            <a:off x="1414282" y="1269207"/>
            <a:ext cx="6869047" cy="5372099"/>
          </a:xfrm>
        </p:spPr>
        <p:txBody>
          <a:bodyPr>
            <a:normAutofit lnSpcReduction="10000"/>
          </a:bodyPr>
          <a:lstStyle/>
          <a:p>
            <a:pPr marL="0" indent="0">
              <a:buNone/>
            </a:pPr>
            <a:r>
              <a:rPr lang="en-US" sz="2600">
                <a:solidFill>
                  <a:srgbClr val="374151"/>
                </a:solidFill>
                <a:latin typeface="Söhne"/>
              </a:rPr>
              <a:t>🌱 </a:t>
            </a:r>
            <a:r>
              <a:rPr lang="en-US" sz="2600" b="1">
                <a:solidFill>
                  <a:srgbClr val="374151"/>
                </a:solidFill>
                <a:latin typeface="Söhne"/>
              </a:rPr>
              <a:t>Evolution is Inspect and Adapt</a:t>
            </a:r>
            <a:endParaRPr lang="en-US" sz="2600">
              <a:solidFill>
                <a:srgbClr val="374151"/>
              </a:solidFill>
              <a:latin typeface="Söhne"/>
            </a:endParaRPr>
          </a:p>
          <a:p>
            <a:pPr lvl="1"/>
            <a:r>
              <a:rPr lang="en-US" sz="2600">
                <a:solidFill>
                  <a:srgbClr val="374151"/>
                </a:solidFill>
                <a:latin typeface="Söhne"/>
              </a:rPr>
              <a:t>🎯 Predictive capability: Less surprise = More survival</a:t>
            </a:r>
          </a:p>
          <a:p>
            <a:pPr marL="0" indent="0">
              <a:buNone/>
            </a:pPr>
            <a:r>
              <a:rPr lang="en-US" sz="2600">
                <a:solidFill>
                  <a:srgbClr val="374151"/>
                </a:solidFill>
                <a:latin typeface="Söhne"/>
              </a:rPr>
              <a:t>🧠 </a:t>
            </a:r>
            <a:r>
              <a:rPr lang="en-US" sz="2600" b="1">
                <a:solidFill>
                  <a:srgbClr val="374151"/>
                </a:solidFill>
                <a:latin typeface="Söhne"/>
              </a:rPr>
              <a:t>Friston's Free Energy: The secret sauce</a:t>
            </a:r>
          </a:p>
          <a:p>
            <a:pPr lvl="1"/>
            <a:r>
              <a:rPr lang="en-US" sz="2600">
                <a:solidFill>
                  <a:srgbClr val="374151"/>
                </a:solidFill>
                <a:latin typeface="Söhne"/>
              </a:rPr>
              <a:t>Failed Prediction Wastes Energy and Increases Stress</a:t>
            </a:r>
          </a:p>
          <a:p>
            <a:pPr lvl="1"/>
            <a:r>
              <a:rPr lang="en-US" sz="2600">
                <a:solidFill>
                  <a:srgbClr val="374151"/>
                </a:solidFill>
                <a:latin typeface="Söhne"/>
              </a:rPr>
              <a:t>Single most important pattern for </a:t>
            </a:r>
            <a:r>
              <a:rPr lang="en-US" sz="2600" err="1">
                <a:solidFill>
                  <a:srgbClr val="374151"/>
                </a:solidFill>
                <a:latin typeface="Söhne"/>
              </a:rPr>
              <a:t>hyperproductive</a:t>
            </a:r>
            <a:r>
              <a:rPr lang="en-US" sz="2600">
                <a:solidFill>
                  <a:srgbClr val="374151"/>
                </a:solidFill>
                <a:latin typeface="Söhne"/>
              </a:rPr>
              <a:t> teams - Teams That Finish Early Accelerate Faster</a:t>
            </a:r>
          </a:p>
          <a:p>
            <a:pPr lvl="1"/>
            <a:r>
              <a:rPr lang="en-US" sz="2600">
                <a:solidFill>
                  <a:srgbClr val="374151"/>
                </a:solidFill>
                <a:latin typeface="Söhne"/>
              </a:rPr>
              <a:t>Sustainable pace minimizes the Bayesian surprise (cost of mental/emotional reset)</a:t>
            </a:r>
          </a:p>
          <a:p>
            <a:pPr lvl="1"/>
            <a:r>
              <a:rPr lang="en-US" sz="2600">
                <a:solidFill>
                  <a:srgbClr val="374151"/>
                </a:solidFill>
                <a:latin typeface="Söhne"/>
              </a:rPr>
              <a:t>This frees energy for innovation which increases speed and quality of product</a:t>
            </a:r>
          </a:p>
          <a:p>
            <a:endParaRPr lang="en-US" b="1">
              <a:latin typeface="Söhne"/>
            </a:endParaRPr>
          </a:p>
          <a:p>
            <a:endParaRPr lang="en-US" i="0">
              <a:effectLst/>
              <a:latin typeface="Söhne"/>
            </a:endParaRPr>
          </a:p>
        </p:txBody>
      </p:sp>
      <p:sp>
        <p:nvSpPr>
          <p:cNvPr id="5" name="Title 4">
            <a:extLst>
              <a:ext uri="{FF2B5EF4-FFF2-40B4-BE49-F238E27FC236}">
                <a16:creationId xmlns:a16="http://schemas.microsoft.com/office/drawing/2014/main" id="{38381B29-237C-BA22-53AD-DFBFE0AAFEA6}"/>
              </a:ext>
            </a:extLst>
          </p:cNvPr>
          <p:cNvSpPr>
            <a:spLocks noGrp="1"/>
          </p:cNvSpPr>
          <p:nvPr>
            <p:ph type="title"/>
          </p:nvPr>
        </p:nvSpPr>
        <p:spPr>
          <a:xfrm>
            <a:off x="1508875" y="1"/>
            <a:ext cx="9955067" cy="1143001"/>
          </a:xfrm>
        </p:spPr>
        <p:txBody>
          <a:bodyPr>
            <a:normAutofit/>
          </a:bodyPr>
          <a:lstStyle/>
          <a:p>
            <a:r>
              <a:rPr lang="en-US">
                <a:solidFill>
                  <a:srgbClr val="C00000"/>
                </a:solidFill>
                <a:latin typeface="+mj-lt"/>
              </a:rPr>
              <a:t>Physics Drives Biological Evolution</a:t>
            </a:r>
            <a:br>
              <a:rPr lang="en-US" i="0">
                <a:solidFill>
                  <a:srgbClr val="C00000"/>
                </a:solidFill>
                <a:effectLst/>
                <a:latin typeface="+mj-lt"/>
              </a:rPr>
            </a:br>
            <a:r>
              <a:rPr lang="en-US" sz="2400">
                <a:solidFill>
                  <a:srgbClr val="7030A0"/>
                </a:solidFill>
                <a:latin typeface="+mj-lt"/>
              </a:rPr>
              <a:t>The brain emerged as a prediction engine that tries to minimize surprise</a:t>
            </a:r>
          </a:p>
        </p:txBody>
      </p:sp>
      <p:pic>
        <p:nvPicPr>
          <p:cNvPr id="2" name="Picture 1" descr="A screenshot of a cell phone&#10;&#10;Description automatically generated">
            <a:extLst>
              <a:ext uri="{FF2B5EF4-FFF2-40B4-BE49-F238E27FC236}">
                <a16:creationId xmlns:a16="http://schemas.microsoft.com/office/drawing/2014/main" id="{0A0CA043-D98A-6F22-7732-5EE0F94E9586}"/>
              </a:ext>
            </a:extLst>
          </p:cNvPr>
          <p:cNvPicPr/>
          <p:nvPr/>
        </p:nvPicPr>
        <p:blipFill>
          <a:blip r:embed="rId3" cstate="print">
            <a:extLst>
              <a:ext uri="{28A0092B-C50C-407E-A947-70E740481C1C}">
                <a14:useLocalDpi xmlns:a14="http://schemas.microsoft.com/office/drawing/2010/main"/>
              </a:ext>
            </a:extLst>
          </a:blip>
          <a:stretch>
            <a:fillRect/>
          </a:stretch>
        </p:blipFill>
        <p:spPr>
          <a:xfrm>
            <a:off x="8676410" y="1143001"/>
            <a:ext cx="2612448" cy="2812256"/>
          </a:xfrm>
          <a:prstGeom prst="rect">
            <a:avLst/>
          </a:prstGeom>
          <a:effectLst>
            <a:outerShdw blurRad="50800" dist="101600" dir="2760000" algn="ctr" rotWithShape="0">
              <a:srgbClr val="000000">
                <a:alpha val="93000"/>
              </a:srgbClr>
            </a:outerShdw>
          </a:effectLst>
        </p:spPr>
      </p:pic>
      <p:pic>
        <p:nvPicPr>
          <p:cNvPr id="4" name="Picture 3">
            <a:extLst>
              <a:ext uri="{FF2B5EF4-FFF2-40B4-BE49-F238E27FC236}">
                <a16:creationId xmlns:a16="http://schemas.microsoft.com/office/drawing/2014/main" id="{8828D44B-FD50-07EA-6C96-947842AA913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849980" y="4280351"/>
            <a:ext cx="2265309" cy="1844704"/>
          </a:xfrm>
          <a:prstGeom prst="rect">
            <a:avLst/>
          </a:prstGeom>
        </p:spPr>
      </p:pic>
    </p:spTree>
    <p:extLst>
      <p:ext uri="{BB962C8B-B14F-4D97-AF65-F5344CB8AC3E}">
        <p14:creationId xmlns:p14="http://schemas.microsoft.com/office/powerpoint/2010/main" val="25041954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27" name="Rectangle 5126">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38381B29-237C-BA22-53AD-DFBFE0AAFEA6}"/>
              </a:ext>
            </a:extLst>
          </p:cNvPr>
          <p:cNvSpPr>
            <a:spLocks noGrp="1"/>
          </p:cNvSpPr>
          <p:nvPr>
            <p:ph type="title"/>
          </p:nvPr>
        </p:nvSpPr>
        <p:spPr>
          <a:xfrm>
            <a:off x="838201" y="365125"/>
            <a:ext cx="5251316" cy="1807305"/>
          </a:xfrm>
        </p:spPr>
        <p:txBody>
          <a:bodyPr vert="horz" lIns="91440" tIns="45720" rIns="91440" bIns="45720" rtlCol="0" anchor="ctr">
            <a:normAutofit/>
          </a:bodyPr>
          <a:lstStyle/>
          <a:p>
            <a:r>
              <a:rPr lang="en-US" sz="3100" i="0">
                <a:solidFill>
                  <a:srgbClr val="C00000"/>
                </a:solidFill>
                <a:effectLst/>
                <a:latin typeface="+mj-lt"/>
                <a:ea typeface="+mj-ea"/>
                <a:cs typeface="+mj-cs"/>
              </a:rPr>
              <a:t>Complex Adaptive Systems</a:t>
            </a:r>
            <a:br>
              <a:rPr lang="en-US" sz="3100" i="0">
                <a:solidFill>
                  <a:schemeClr val="tx1"/>
                </a:solidFill>
                <a:effectLst/>
                <a:latin typeface="+mj-lt"/>
                <a:ea typeface="+mj-ea"/>
                <a:cs typeface="+mj-cs"/>
              </a:rPr>
            </a:br>
            <a:r>
              <a:rPr lang="en-US" sz="2000">
                <a:solidFill>
                  <a:schemeClr val="tx1"/>
                </a:solidFill>
                <a:latin typeface="+mj-lt"/>
                <a:ea typeface="+mj-ea"/>
                <a:cs typeface="+mj-cs"/>
              </a:rPr>
              <a:t>Emerged from artificial life simulations</a:t>
            </a:r>
          </a:p>
        </p:txBody>
      </p:sp>
      <p:sp>
        <p:nvSpPr>
          <p:cNvPr id="3" name="Text Placeholder 2">
            <a:extLst>
              <a:ext uri="{FF2B5EF4-FFF2-40B4-BE49-F238E27FC236}">
                <a16:creationId xmlns:a16="http://schemas.microsoft.com/office/drawing/2014/main" id="{8D89EC15-E06B-F910-B931-B34F99558628}"/>
              </a:ext>
            </a:extLst>
          </p:cNvPr>
          <p:cNvSpPr>
            <a:spLocks noGrp="1"/>
          </p:cNvSpPr>
          <p:nvPr>
            <p:ph type="body" sz="half" idx="1"/>
          </p:nvPr>
        </p:nvSpPr>
        <p:spPr>
          <a:xfrm>
            <a:off x="861671" y="1980005"/>
            <a:ext cx="5364496" cy="4512870"/>
          </a:xfrm>
        </p:spPr>
        <p:txBody>
          <a:bodyPr vert="horz" lIns="91440" tIns="45720" rIns="91440" bIns="45720" rtlCol="0">
            <a:normAutofit/>
          </a:bodyPr>
          <a:lstStyle/>
          <a:p>
            <a:pPr marL="0" indent="-228600"/>
            <a:r>
              <a:rPr lang="en-US" sz="1800" b="0" i="0">
                <a:effectLst/>
                <a:latin typeface="+mn-lt"/>
                <a:ea typeface="+mn-ea"/>
                <a:cs typeface="+mn-cs"/>
              </a:rPr>
              <a:t>🌐 </a:t>
            </a:r>
            <a:r>
              <a:rPr lang="en-US" sz="1800" b="1" i="0">
                <a:effectLst/>
                <a:latin typeface="+mn-lt"/>
                <a:ea typeface="+mn-ea"/>
                <a:cs typeface="+mn-cs"/>
              </a:rPr>
              <a:t>Complex Adaptive Systems Emerge (CAS)</a:t>
            </a:r>
            <a:endParaRPr lang="en-US" sz="1800" b="0" i="0">
              <a:effectLst/>
              <a:latin typeface="+mn-lt"/>
              <a:ea typeface="+mn-ea"/>
              <a:cs typeface="+mn-cs"/>
            </a:endParaRPr>
          </a:p>
          <a:p>
            <a:pPr lvl="1" indent="-228600"/>
            <a:r>
              <a:rPr lang="en-US" sz="1800" b="0" i="0">
                <a:effectLst/>
                <a:latin typeface="+mn-lt"/>
                <a:ea typeface="+mn-ea"/>
                <a:cs typeface="+mn-cs"/>
              </a:rPr>
              <a:t>🤖</a:t>
            </a:r>
            <a:r>
              <a:rPr lang="en-US" sz="1800">
                <a:solidFill>
                  <a:schemeClr val="tx1"/>
                </a:solidFill>
                <a:latin typeface="+mj-lt"/>
                <a:ea typeface="+mj-ea"/>
                <a:cs typeface="+mj-cs"/>
              </a:rPr>
              <a:t> Cross-functional, autonomous teams collaborating to achieve a common goal</a:t>
            </a:r>
          </a:p>
          <a:p>
            <a:pPr lvl="1" indent="-228600"/>
            <a:r>
              <a:rPr lang="en-US" sz="1800" b="0" i="0">
                <a:effectLst/>
                <a:latin typeface="+mj-lt"/>
                <a:ea typeface="+mj-ea"/>
                <a:cs typeface="+mj-cs"/>
              </a:rPr>
              <a:t>The foundation of Scrum</a:t>
            </a:r>
            <a:endParaRPr lang="en-US" sz="1800" b="0" i="0">
              <a:effectLst/>
              <a:latin typeface="+mn-lt"/>
              <a:ea typeface="+mn-ea"/>
              <a:cs typeface="+mn-cs"/>
            </a:endParaRPr>
          </a:p>
          <a:p>
            <a:pPr indent="-228600"/>
            <a:r>
              <a:rPr lang="en-US" sz="1800" b="1">
                <a:latin typeface="+mn-lt"/>
                <a:ea typeface="+mn-ea"/>
                <a:cs typeface="+mn-cs"/>
              </a:rPr>
              <a:t>Christopher Langton, at Los Alamos Labs, Mathematically Proved That Systems Operating at the Edge of Chaos Evolve Faster</a:t>
            </a:r>
          </a:p>
          <a:p>
            <a:pPr lvl="1" indent="-228600"/>
            <a:r>
              <a:rPr lang="en-US" sz="1800">
                <a:latin typeface="+mn-lt"/>
                <a:ea typeface="+mn-ea"/>
                <a:cs typeface="+mn-cs"/>
              </a:rPr>
              <a:t>This was a fundamental insight that generated Scrum</a:t>
            </a:r>
            <a:endParaRPr lang="en-US" sz="1800" b="0" i="0">
              <a:effectLst/>
              <a:latin typeface="+mn-lt"/>
              <a:ea typeface="+mn-ea"/>
              <a:cs typeface="+mn-cs"/>
            </a:endParaRPr>
          </a:p>
          <a:p>
            <a:pPr lvl="1" indent="-228600"/>
            <a:r>
              <a:rPr lang="en-US" sz="1800" b="0" i="0">
                <a:effectLst/>
                <a:latin typeface="+mn-lt"/>
                <a:ea typeface="+mn-ea"/>
                <a:cs typeface="+mn-cs"/>
              </a:rPr>
              <a:t>Also showed complex phenomena generated by simple rules cannot be predicted - forerunner of Wolfram’s Physic’s Project</a:t>
            </a:r>
          </a:p>
          <a:p>
            <a:pPr lvl="1" indent="-228600"/>
            <a:r>
              <a:rPr lang="en-US" sz="1800">
                <a:latin typeface="+mn-lt"/>
                <a:ea typeface="+mn-ea"/>
                <a:cs typeface="+mn-cs"/>
              </a:rPr>
              <a:t>AI, robotics, and Scrum all evolved out of complex adaptive systems theory</a:t>
            </a:r>
            <a:endParaRPr lang="en-US" sz="1800" b="0" i="0">
              <a:effectLst/>
              <a:latin typeface="+mn-lt"/>
              <a:ea typeface="+mn-ea"/>
              <a:cs typeface="+mn-cs"/>
            </a:endParaRPr>
          </a:p>
          <a:p>
            <a:pPr indent="-228600"/>
            <a:endParaRPr lang="en-US" sz="1600" b="1">
              <a:latin typeface="+mn-lt"/>
              <a:ea typeface="+mn-ea"/>
              <a:cs typeface="+mn-cs"/>
            </a:endParaRPr>
          </a:p>
          <a:p>
            <a:pPr indent="-228600"/>
            <a:endParaRPr lang="en-US" sz="1600" i="0">
              <a:effectLst/>
              <a:latin typeface="+mn-lt"/>
              <a:ea typeface="+mn-ea"/>
              <a:cs typeface="+mn-cs"/>
            </a:endParaRPr>
          </a:p>
        </p:txBody>
      </p:sp>
      <p:pic>
        <p:nvPicPr>
          <p:cNvPr id="5122" name="Picture 2" descr="Milo Wolff's Wave Structure of Matter evernthing is waves and frequencies">
            <a:extLst>
              <a:ext uri="{FF2B5EF4-FFF2-40B4-BE49-F238E27FC236}">
                <a16:creationId xmlns:a16="http://schemas.microsoft.com/office/drawing/2014/main" id="{B223429C-3C72-F48B-8400-FBE0A455996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235" r="8818"/>
          <a:stretch/>
        </p:blipFill>
        <p:spPr bwMode="auto">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26065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89EC15-E06B-F910-B931-B34F99558628}"/>
              </a:ext>
            </a:extLst>
          </p:cNvPr>
          <p:cNvSpPr>
            <a:spLocks noGrp="1"/>
          </p:cNvSpPr>
          <p:nvPr>
            <p:ph type="body" sz="half" idx="1"/>
          </p:nvPr>
        </p:nvSpPr>
        <p:spPr>
          <a:xfrm>
            <a:off x="1434694" y="1716184"/>
            <a:ext cx="6148362" cy="5372099"/>
          </a:xfrm>
        </p:spPr>
        <p:txBody>
          <a:bodyPr>
            <a:normAutofit/>
          </a:bodyPr>
          <a:lstStyle/>
          <a:p>
            <a:pPr marL="0" indent="0" algn="l">
              <a:buNone/>
            </a:pPr>
            <a:r>
              <a:rPr lang="en-US" b="0" i="0">
                <a:solidFill>
                  <a:srgbClr val="374151"/>
                </a:solidFill>
                <a:effectLst/>
                <a:latin typeface="Söhne"/>
              </a:rPr>
              <a:t>🏉 </a:t>
            </a:r>
            <a:r>
              <a:rPr lang="en-US" b="1" i="0">
                <a:solidFill>
                  <a:srgbClr val="374151"/>
                </a:solidFill>
                <a:effectLst/>
                <a:latin typeface="Söhne"/>
              </a:rPr>
              <a:t>Scrum Emerges as Framework for CAS</a:t>
            </a:r>
            <a:endParaRPr lang="en-US" b="0" i="0">
              <a:solidFill>
                <a:srgbClr val="374151"/>
              </a:solidFill>
              <a:effectLst/>
              <a:latin typeface="Söhne"/>
            </a:endParaRPr>
          </a:p>
          <a:p>
            <a:pPr lvl="1">
              <a:buFont typeface="Arial" panose="020B0604020202020204" pitchFamily="34" charset="0"/>
              <a:buChar char="•"/>
            </a:pPr>
            <a:r>
              <a:rPr lang="en-US" b="0" i="0">
                <a:solidFill>
                  <a:srgbClr val="374151"/>
                </a:solidFill>
                <a:effectLst/>
                <a:latin typeface="Söhne"/>
              </a:rPr>
              <a:t>💪 Empowerment</a:t>
            </a:r>
          </a:p>
          <a:p>
            <a:pPr lvl="1">
              <a:buFont typeface="Arial" panose="020B0604020202020204" pitchFamily="34" charset="0"/>
              <a:buChar char="•"/>
            </a:pPr>
            <a:r>
              <a:rPr lang="en-US" b="0" i="0">
                <a:solidFill>
                  <a:srgbClr val="374151"/>
                </a:solidFill>
                <a:effectLst/>
                <a:latin typeface="Söhne"/>
              </a:rPr>
              <a:t>🤝 Self-management</a:t>
            </a:r>
          </a:p>
          <a:p>
            <a:pPr lvl="1">
              <a:buFont typeface="Arial" panose="020B0604020202020204" pitchFamily="34" charset="0"/>
              <a:buChar char="•"/>
            </a:pPr>
            <a:r>
              <a:rPr lang="en-US" b="0" i="0">
                <a:solidFill>
                  <a:srgbClr val="374151"/>
                </a:solidFill>
                <a:effectLst/>
                <a:latin typeface="Söhne"/>
              </a:rPr>
              <a:t>🛡️ Leader who serves</a:t>
            </a:r>
          </a:p>
          <a:p>
            <a:pPr lvl="1">
              <a:buFont typeface="Arial" panose="020B0604020202020204" pitchFamily="34" charset="0"/>
              <a:buChar char="•"/>
            </a:pPr>
            <a:r>
              <a:rPr lang="en-US" b="0" i="0">
                <a:solidFill>
                  <a:srgbClr val="374151"/>
                </a:solidFill>
                <a:effectLst/>
                <a:latin typeface="Söhne"/>
              </a:rPr>
              <a:t>🌱 Sustainable pace</a:t>
            </a:r>
          </a:p>
          <a:p>
            <a:r>
              <a:rPr lang="en-US" b="1" i="0">
                <a:solidFill>
                  <a:srgbClr val="374151"/>
                </a:solidFill>
                <a:effectLst/>
                <a:latin typeface="Söhne"/>
              </a:rPr>
              <a:t>Empowered Teams Self-Manage</a:t>
            </a:r>
            <a:endParaRPr lang="en-US" b="1">
              <a:solidFill>
                <a:srgbClr val="374151"/>
              </a:solidFill>
              <a:latin typeface="Söhne"/>
            </a:endParaRPr>
          </a:p>
          <a:p>
            <a:r>
              <a:rPr lang="en-US" b="1">
                <a:solidFill>
                  <a:srgbClr val="374151"/>
                </a:solidFill>
                <a:latin typeface="Söhne"/>
              </a:rPr>
              <a:t>Leaders who serve empower teams</a:t>
            </a:r>
          </a:p>
          <a:p>
            <a:r>
              <a:rPr lang="en-US" b="1">
                <a:solidFill>
                  <a:srgbClr val="C00000"/>
                </a:solidFill>
                <a:latin typeface="Söhne"/>
              </a:rPr>
              <a:t>Teams That Finish Early Accelerate Faster </a:t>
            </a:r>
            <a:r>
              <a:rPr lang="en-US">
                <a:solidFill>
                  <a:srgbClr val="374151"/>
                </a:solidFill>
                <a:latin typeface="Söhne"/>
              </a:rPr>
              <a:t>emerges from Friston’s Free Energy Model of the brain. Requires sustainable pace.</a:t>
            </a:r>
          </a:p>
        </p:txBody>
      </p:sp>
      <p:sp>
        <p:nvSpPr>
          <p:cNvPr id="5" name="Title 4">
            <a:extLst>
              <a:ext uri="{FF2B5EF4-FFF2-40B4-BE49-F238E27FC236}">
                <a16:creationId xmlns:a16="http://schemas.microsoft.com/office/drawing/2014/main" id="{38381B29-237C-BA22-53AD-DFBFE0AAFEA6}"/>
              </a:ext>
            </a:extLst>
          </p:cNvPr>
          <p:cNvSpPr>
            <a:spLocks noGrp="1"/>
          </p:cNvSpPr>
          <p:nvPr>
            <p:ph type="title"/>
          </p:nvPr>
        </p:nvSpPr>
        <p:spPr>
          <a:xfrm>
            <a:off x="1434694" y="78635"/>
            <a:ext cx="9955067" cy="1143001"/>
          </a:xfrm>
        </p:spPr>
        <p:txBody>
          <a:bodyPr>
            <a:normAutofit/>
          </a:bodyPr>
          <a:lstStyle/>
          <a:p>
            <a:r>
              <a:rPr lang="en-US" i="0">
                <a:solidFill>
                  <a:srgbClr val="C00000"/>
                </a:solidFill>
                <a:effectLst/>
                <a:latin typeface="+mj-lt"/>
              </a:rPr>
              <a:t>Scrum: A </a:t>
            </a:r>
            <a:r>
              <a:rPr lang="en-US" i="0" err="1">
                <a:solidFill>
                  <a:srgbClr val="C00000"/>
                </a:solidFill>
                <a:effectLst/>
                <a:latin typeface="+mj-lt"/>
              </a:rPr>
              <a:t>Hyperproductive</a:t>
            </a:r>
            <a:r>
              <a:rPr lang="en-US" i="0">
                <a:solidFill>
                  <a:srgbClr val="C00000"/>
                </a:solidFill>
                <a:effectLst/>
                <a:latin typeface="+mj-lt"/>
              </a:rPr>
              <a:t> Pattern Language</a:t>
            </a:r>
            <a:br>
              <a:rPr lang="en-US" i="0">
                <a:solidFill>
                  <a:srgbClr val="C00000"/>
                </a:solidFill>
                <a:effectLst/>
                <a:latin typeface="+mj-lt"/>
              </a:rPr>
            </a:br>
            <a:r>
              <a:rPr lang="en-US" sz="2400" i="0">
                <a:solidFill>
                  <a:srgbClr val="7030A0"/>
                </a:solidFill>
                <a:effectLst/>
                <a:latin typeface="+mj-lt"/>
              </a:rPr>
              <a:t>Based on Complex Adaptive Systems and Working at the Edge of Chaos</a:t>
            </a:r>
            <a:endParaRPr lang="en-US" sz="2400">
              <a:solidFill>
                <a:srgbClr val="7030A0"/>
              </a:solidFill>
              <a:latin typeface="+mj-lt"/>
            </a:endParaRPr>
          </a:p>
        </p:txBody>
      </p:sp>
      <p:pic>
        <p:nvPicPr>
          <p:cNvPr id="4" name="Picture 3" descr="A person wearing a watch&#10;&#10;Description automatically generated">
            <a:extLst>
              <a:ext uri="{FF2B5EF4-FFF2-40B4-BE49-F238E27FC236}">
                <a16:creationId xmlns:a16="http://schemas.microsoft.com/office/drawing/2014/main" id="{211071D1-99F9-DB36-485D-32E10BFFF9BB}"/>
              </a:ext>
            </a:extLst>
          </p:cNvPr>
          <p:cNvPicPr>
            <a:picLocks noChangeAspect="1"/>
          </p:cNvPicPr>
          <p:nvPr/>
        </p:nvPicPr>
        <p:blipFill>
          <a:blip r:embed="rId3"/>
          <a:stretch>
            <a:fillRect/>
          </a:stretch>
        </p:blipFill>
        <p:spPr>
          <a:xfrm rot="5400000">
            <a:off x="7546371" y="2201187"/>
            <a:ext cx="3880022" cy="2910017"/>
          </a:xfrm>
          <a:prstGeom prst="rect">
            <a:avLst/>
          </a:prstGeom>
        </p:spPr>
      </p:pic>
      <p:sp>
        <p:nvSpPr>
          <p:cNvPr id="7" name="TextBox 6">
            <a:extLst>
              <a:ext uri="{FF2B5EF4-FFF2-40B4-BE49-F238E27FC236}">
                <a16:creationId xmlns:a16="http://schemas.microsoft.com/office/drawing/2014/main" id="{EA3A01DE-F64C-CE26-1E13-74EA1D2BA63B}"/>
              </a:ext>
            </a:extLst>
          </p:cNvPr>
          <p:cNvSpPr txBox="1"/>
          <p:nvPr/>
        </p:nvSpPr>
        <p:spPr>
          <a:xfrm>
            <a:off x="8298398" y="1407811"/>
            <a:ext cx="2375971" cy="369332"/>
          </a:xfrm>
          <a:prstGeom prst="rect">
            <a:avLst/>
          </a:prstGeom>
          <a:noFill/>
        </p:spPr>
        <p:txBody>
          <a:bodyPr wrap="none" rtlCol="0">
            <a:spAutoFit/>
          </a:bodyPr>
          <a:lstStyle/>
          <a:p>
            <a:r>
              <a:rPr lang="en-US"/>
              <a:t>This is Sustainable Pace</a:t>
            </a:r>
          </a:p>
        </p:txBody>
      </p:sp>
      <p:sp>
        <p:nvSpPr>
          <p:cNvPr id="8" name="TextBox 7">
            <a:extLst>
              <a:ext uri="{FF2B5EF4-FFF2-40B4-BE49-F238E27FC236}">
                <a16:creationId xmlns:a16="http://schemas.microsoft.com/office/drawing/2014/main" id="{B408F91B-9AA0-2DCA-8118-9C84B4FA4D29}"/>
              </a:ext>
            </a:extLst>
          </p:cNvPr>
          <p:cNvSpPr txBox="1"/>
          <p:nvPr/>
        </p:nvSpPr>
        <p:spPr>
          <a:xfrm>
            <a:off x="7873600" y="5582725"/>
            <a:ext cx="3225563" cy="369332"/>
          </a:xfrm>
          <a:prstGeom prst="rect">
            <a:avLst/>
          </a:prstGeom>
          <a:noFill/>
        </p:spPr>
        <p:txBody>
          <a:bodyPr wrap="none" rtlCol="0">
            <a:spAutoFit/>
          </a:bodyPr>
          <a:lstStyle/>
          <a:p>
            <a:r>
              <a:rPr lang="en-US"/>
              <a:t>Twice the Energy, Half the Stress</a:t>
            </a:r>
          </a:p>
        </p:txBody>
      </p:sp>
    </p:spTree>
    <p:extLst>
      <p:ext uri="{BB962C8B-B14F-4D97-AF65-F5344CB8AC3E}">
        <p14:creationId xmlns:p14="http://schemas.microsoft.com/office/powerpoint/2010/main" val="18078874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E6DC84F-37D3-C84D-87DF-E8F3F78B859A}"/>
              </a:ext>
            </a:extLst>
          </p:cNvPr>
          <p:cNvSpPr>
            <a:spLocks noGrp="1"/>
          </p:cNvSpPr>
          <p:nvPr>
            <p:ph type="body" sz="half" idx="1"/>
          </p:nvPr>
        </p:nvSpPr>
        <p:spPr>
          <a:xfrm>
            <a:off x="1422313" y="1608668"/>
            <a:ext cx="5514515" cy="4419965"/>
          </a:xfrm>
        </p:spPr>
        <p:txBody>
          <a:bodyPr>
            <a:normAutofit fontScale="92500" lnSpcReduction="20000"/>
          </a:bodyPr>
          <a:lstStyle/>
          <a:p>
            <a:pPr marL="285750" indent="-285750">
              <a:buFont typeface="Arial" panose="020B0604020202020204" pitchFamily="34" charset="0"/>
              <a:buChar char="•"/>
            </a:pPr>
            <a:r>
              <a:rPr lang="en-US" altLang="ja-JP" sz="1800" b="1">
                <a:latin typeface="Söhne"/>
              </a:rPr>
              <a:t>Productivity is 5x with Microsoft Copilot so Microsoft laid off 12% of its workforce in 2023 and rehired AI expertise for 80% of layoffs.</a:t>
            </a:r>
          </a:p>
          <a:p>
            <a:pPr marL="285750" indent="-285750">
              <a:buFont typeface="Arial" panose="020B0604020202020204" pitchFamily="34" charset="0"/>
              <a:buChar char="•"/>
            </a:pPr>
            <a:r>
              <a:rPr lang="en-US" altLang="ja-JP" sz="1800" b="1">
                <a:latin typeface="Söhne"/>
              </a:rPr>
              <a:t>AI is improving 10x every six months, 500 times faster than Moore’s Law</a:t>
            </a:r>
          </a:p>
          <a:p>
            <a:pPr marL="285750" indent="-285750">
              <a:buFont typeface="Arial" panose="020B0604020202020204" pitchFamily="34" charset="0"/>
              <a:buChar char="•"/>
            </a:pPr>
            <a:r>
              <a:rPr lang="en-US" altLang="ja-JP" sz="1800" b="1">
                <a:latin typeface="Söhne"/>
              </a:rPr>
              <a:t>Industry analysts project 30-100x team performance by 2030. </a:t>
            </a:r>
            <a:r>
              <a:rPr lang="en-US" altLang="ja-JP" sz="1800" b="1" err="1">
                <a:latin typeface="Söhne"/>
              </a:rPr>
              <a:t>Scrum@Scale</a:t>
            </a:r>
            <a:r>
              <a:rPr lang="en-US" altLang="ja-JP" sz="1800" b="1">
                <a:latin typeface="Söhne"/>
              </a:rPr>
              <a:t> will be a facilitator of that change.</a:t>
            </a:r>
          </a:p>
          <a:p>
            <a:pPr marL="285750" indent="-285750">
              <a:buFont typeface="Arial" panose="020B0604020202020204" pitchFamily="34" charset="0"/>
              <a:buChar char="•"/>
            </a:pPr>
            <a:r>
              <a:rPr lang="en-US" altLang="ja-JP" sz="1800" b="1">
                <a:latin typeface="Söhne"/>
              </a:rPr>
              <a:t>The Scrum/AI model will evolve similar to the games of Chess and Go. When the world champion became a computer, humans were depressed.</a:t>
            </a:r>
          </a:p>
          <a:p>
            <a:pPr marL="603250" lvl="1" indent="-285750">
              <a:buFont typeface="Arial" panose="020B0604020202020204" pitchFamily="34" charset="0"/>
              <a:buChar char="•"/>
            </a:pPr>
            <a:r>
              <a:rPr lang="en-US" altLang="ja-JP" sz="1800">
                <a:latin typeface="Söhne"/>
              </a:rPr>
              <a:t>One year later a team of humans with AI on laptops took the world championship back from the computer.</a:t>
            </a:r>
          </a:p>
          <a:p>
            <a:pPr marL="603250" lvl="1" indent="-285750">
              <a:buFont typeface="Arial" panose="020B0604020202020204" pitchFamily="34" charset="0"/>
              <a:buChar char="•"/>
            </a:pPr>
            <a:r>
              <a:rPr lang="en-US" altLang="ja-JP" sz="1800">
                <a:latin typeface="Söhne"/>
              </a:rPr>
              <a:t>The winners said it was the synergy between three factors – the humans, the machines, and the process.</a:t>
            </a:r>
          </a:p>
          <a:p>
            <a:pPr marL="285750" indent="-285750">
              <a:buFont typeface="Arial" panose="020B0604020202020204" pitchFamily="34" charset="0"/>
              <a:buChar char="•"/>
            </a:pPr>
            <a:r>
              <a:rPr lang="en-US" altLang="ja-JP" sz="1800" b="1">
                <a:latin typeface="Söhne"/>
              </a:rPr>
              <a:t>AI is currently projecting that </a:t>
            </a:r>
            <a:r>
              <a:rPr lang="en-US" altLang="ja-JP" sz="1800" b="1" err="1">
                <a:latin typeface="Söhne"/>
              </a:rPr>
              <a:t>Scrum@Scale</a:t>
            </a:r>
            <a:r>
              <a:rPr lang="en-US" altLang="ja-JP" sz="1800" b="1">
                <a:latin typeface="Söhne"/>
              </a:rPr>
              <a:t> with team member AI tools and the AI being a full-fledged independent member of the team in all Scrum events will be the surviving model by 2030.</a:t>
            </a:r>
          </a:p>
          <a:p>
            <a:pPr algn="l"/>
            <a:endParaRPr lang="en-US" altLang="ja-JP" sz="3200" b="1">
              <a:solidFill>
                <a:srgbClr val="C00000"/>
              </a:solidFill>
              <a:effectLst/>
              <a:latin typeface="Söhne"/>
            </a:endParaRPr>
          </a:p>
          <a:p>
            <a:pPr algn="l"/>
            <a:endParaRPr lang="en-US" altLang="ja-JP" sz="3200" b="1">
              <a:solidFill>
                <a:srgbClr val="C00000"/>
              </a:solidFill>
              <a:latin typeface="Söhne"/>
            </a:endParaRPr>
          </a:p>
          <a:p>
            <a:pPr algn="l"/>
            <a:endParaRPr lang="en-US" altLang="ja-JP" sz="3200" b="1">
              <a:solidFill>
                <a:srgbClr val="C00000"/>
              </a:solidFill>
              <a:effectLst/>
              <a:latin typeface="Söhne"/>
            </a:endParaRPr>
          </a:p>
          <a:p>
            <a:pPr algn="l"/>
            <a:endParaRPr lang="en-US" altLang="ja-JP" sz="3200" b="1">
              <a:solidFill>
                <a:srgbClr val="C00000"/>
              </a:solidFill>
              <a:latin typeface="Söhne"/>
            </a:endParaRPr>
          </a:p>
        </p:txBody>
      </p:sp>
      <p:sp>
        <p:nvSpPr>
          <p:cNvPr id="4" name="Title 3">
            <a:extLst>
              <a:ext uri="{FF2B5EF4-FFF2-40B4-BE49-F238E27FC236}">
                <a16:creationId xmlns:a16="http://schemas.microsoft.com/office/drawing/2014/main" id="{27544554-3BF8-CB16-E89E-BF5F6CBA3424}"/>
              </a:ext>
            </a:extLst>
          </p:cNvPr>
          <p:cNvSpPr>
            <a:spLocks noGrp="1"/>
          </p:cNvSpPr>
          <p:nvPr>
            <p:ph type="title"/>
          </p:nvPr>
        </p:nvSpPr>
        <p:spPr/>
        <p:txBody>
          <a:bodyPr>
            <a:normAutofit fontScale="90000"/>
          </a:bodyPr>
          <a:lstStyle/>
          <a:p>
            <a:r>
              <a:rPr lang="en-US"/>
              <a:t>First Principles Prioritizes Integrating AI into Scrum</a:t>
            </a:r>
            <a:br>
              <a:rPr lang="en-US"/>
            </a:br>
            <a:r>
              <a:rPr lang="en-US" altLang="ja-JP" sz="2200" b="1">
                <a:solidFill>
                  <a:srgbClr val="7030A0"/>
                </a:solidFill>
                <a:highlight>
                  <a:srgbClr val="F8F8F8"/>
                </a:highlight>
                <a:latin typeface="Slack-Lato"/>
              </a:rPr>
              <a:t>Teams will be 30-100 times faster by 2030 (or unemployed)</a:t>
            </a:r>
            <a:br>
              <a:rPr lang="en-US" altLang="ja-JP" sz="3600" b="1">
                <a:solidFill>
                  <a:srgbClr val="7030A0"/>
                </a:solidFill>
                <a:effectLst/>
                <a:latin typeface="Söhne"/>
              </a:rPr>
            </a:br>
            <a:endParaRPr lang="en-US"/>
          </a:p>
        </p:txBody>
      </p:sp>
      <p:sp>
        <p:nvSpPr>
          <p:cNvPr id="6" name="AutoShape 2" descr="Newfire Global Partners">
            <a:extLst>
              <a:ext uri="{FF2B5EF4-FFF2-40B4-BE49-F238E27FC236}">
                <a16:creationId xmlns:a16="http://schemas.microsoft.com/office/drawing/2014/main" id="{FF818885-AFA9-B355-EEBD-1F33A2BF231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 name="Picture 2">
            <a:extLst>
              <a:ext uri="{FF2B5EF4-FFF2-40B4-BE49-F238E27FC236}">
                <a16:creationId xmlns:a16="http://schemas.microsoft.com/office/drawing/2014/main" id="{B6DA3420-EF88-8A15-C4AC-B16E32CCAAAA}"/>
              </a:ext>
            </a:extLst>
          </p:cNvPr>
          <p:cNvPicPr>
            <a:picLocks noChangeAspect="1"/>
          </p:cNvPicPr>
          <p:nvPr/>
        </p:nvPicPr>
        <p:blipFill>
          <a:blip r:embed="rId3"/>
          <a:stretch>
            <a:fillRect/>
          </a:stretch>
        </p:blipFill>
        <p:spPr>
          <a:xfrm>
            <a:off x="7104993" y="1969610"/>
            <a:ext cx="4624551" cy="2312276"/>
          </a:xfrm>
          <a:prstGeom prst="rect">
            <a:avLst/>
          </a:prstGeom>
        </p:spPr>
      </p:pic>
    </p:spTree>
    <p:extLst>
      <p:ext uri="{BB962C8B-B14F-4D97-AF65-F5344CB8AC3E}">
        <p14:creationId xmlns:p14="http://schemas.microsoft.com/office/powerpoint/2010/main" val="1428598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ScrumInc">
  <a:themeElements>
    <a:clrScheme name="Scrum Inc - 2020">
      <a:dk1>
        <a:srgbClr val="000000"/>
      </a:dk1>
      <a:lt1>
        <a:srgbClr val="FFFFFF"/>
      </a:lt1>
      <a:dk2>
        <a:srgbClr val="CC0000"/>
      </a:dk2>
      <a:lt2>
        <a:srgbClr val="E7E6E6"/>
      </a:lt2>
      <a:accent1>
        <a:srgbClr val="CC0000"/>
      </a:accent1>
      <a:accent2>
        <a:srgbClr val="666666"/>
      </a:accent2>
      <a:accent3>
        <a:srgbClr val="0088A3"/>
      </a:accent3>
      <a:accent4>
        <a:srgbClr val="FF9933"/>
      </a:accent4>
      <a:accent5>
        <a:srgbClr val="FFCC00"/>
      </a:accent5>
      <a:accent6>
        <a:srgbClr val="C7491B"/>
      </a:accent6>
      <a:hlink>
        <a:srgbClr val="CC0000"/>
      </a:hlink>
      <a:folHlink>
        <a:srgbClr val="CC0000"/>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noAutofit/>
      </a:bodyPr>
      <a:lstStyle>
        <a:defPPr marL="0" marR="0" indent="0" algn="l" defTabSz="825500" rtl="0" fontAlgn="auto" latinLnBrk="0" hangingPunct="0">
          <a:lnSpc>
            <a:spcPct val="100000"/>
          </a:lnSpc>
          <a:spcBef>
            <a:spcPts val="0"/>
          </a:spcBef>
          <a:spcAft>
            <a:spcPts val="0"/>
          </a:spcAft>
          <a:buClrTx/>
          <a:buSzTx/>
          <a:buFontTx/>
          <a:buNone/>
          <a:tabLst/>
          <a:defRPr kumimoji="0" sz="6600" b="1" i="0" u="none" strike="noStrike" cap="none" spc="0" normalizeH="0" baseline="0" dirty="0" smtClean="0">
            <a:ln>
              <a:noFill/>
            </a:ln>
            <a:solidFill>
              <a:srgbClr val="000000"/>
            </a:solidFill>
            <a:effectLst/>
            <a:uFillTx/>
            <a:latin typeface="Open Sans" charset="0"/>
            <a:ea typeface="Open Sans" charset="0"/>
            <a:cs typeface="Open Sans" charset="0"/>
            <a:sym typeface="Helvetica Neue"/>
          </a:defRPr>
        </a:def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FINAL SIPO deck (1)" id="{FB29A25D-8EF0-044F-863C-B69311A41EA6}" vid="{F3A484F3-36E8-CE40-8633-8BA79E4B1041}"/>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ScrumInc">
  <a:themeElements>
    <a:clrScheme name="Scrum Inc - 2020">
      <a:dk1>
        <a:srgbClr val="000000"/>
      </a:dk1>
      <a:lt1>
        <a:srgbClr val="FFFFFF"/>
      </a:lt1>
      <a:dk2>
        <a:srgbClr val="CC0000"/>
      </a:dk2>
      <a:lt2>
        <a:srgbClr val="E7E6E6"/>
      </a:lt2>
      <a:accent1>
        <a:srgbClr val="CC0000"/>
      </a:accent1>
      <a:accent2>
        <a:srgbClr val="666666"/>
      </a:accent2>
      <a:accent3>
        <a:srgbClr val="0088A3"/>
      </a:accent3>
      <a:accent4>
        <a:srgbClr val="FF9933"/>
      </a:accent4>
      <a:accent5>
        <a:srgbClr val="FFCC00"/>
      </a:accent5>
      <a:accent6>
        <a:srgbClr val="C7491B"/>
      </a:accent6>
      <a:hlink>
        <a:srgbClr val="CC0000"/>
      </a:hlink>
      <a:folHlink>
        <a:srgbClr val="CC0000"/>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noAutofit/>
      </a:bodyPr>
      <a:lstStyle>
        <a:defPPr marL="0" marR="0" indent="0" algn="l" defTabSz="825500" rtl="0" fontAlgn="auto" latinLnBrk="0" hangingPunct="0">
          <a:lnSpc>
            <a:spcPct val="100000"/>
          </a:lnSpc>
          <a:spcBef>
            <a:spcPts val="0"/>
          </a:spcBef>
          <a:spcAft>
            <a:spcPts val="0"/>
          </a:spcAft>
          <a:buClrTx/>
          <a:buSzTx/>
          <a:buFontTx/>
          <a:buNone/>
          <a:tabLst/>
          <a:defRPr kumimoji="0" sz="6600" b="1" i="0" u="none" strike="noStrike" cap="none" spc="0" normalizeH="0" baseline="0" dirty="0" smtClean="0">
            <a:ln>
              <a:noFill/>
            </a:ln>
            <a:solidFill>
              <a:srgbClr val="000000"/>
            </a:solidFill>
            <a:effectLst/>
            <a:uFillTx/>
            <a:latin typeface="Open Sans" charset="0"/>
            <a:ea typeface="Open Sans" charset="0"/>
            <a:cs typeface="Open Sans" charset="0"/>
            <a:sym typeface="Helvetica Neue"/>
          </a:defRPr>
        </a:def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FINAL SIPO deck (1)" id="{FB29A25D-8EF0-044F-863C-B69311A41EA6}" vid="{F3A484F3-36E8-CE40-8633-8BA79E4B1041}"/>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5188</Words>
  <Application>Microsoft Macintosh PowerPoint</Application>
  <PresentationFormat>Widescreen</PresentationFormat>
  <Paragraphs>347</Paragraphs>
  <Slides>15</Slides>
  <Notes>14</Notes>
  <HiddenSlides>0</HiddenSlides>
  <MMClips>0</MMClips>
  <ScaleCrop>false</ScaleCrop>
  <HeadingPairs>
    <vt:vector size="8" baseType="variant">
      <vt:variant>
        <vt:lpstr>Fonts Used</vt:lpstr>
      </vt:variant>
      <vt:variant>
        <vt:i4>16</vt:i4>
      </vt:variant>
      <vt:variant>
        <vt:lpstr>Theme</vt:lpstr>
      </vt:variant>
      <vt:variant>
        <vt:i4>4</vt:i4>
      </vt:variant>
      <vt:variant>
        <vt:lpstr>Embedded OLE Servers</vt:lpstr>
      </vt:variant>
      <vt:variant>
        <vt:i4>1</vt:i4>
      </vt:variant>
      <vt:variant>
        <vt:lpstr>Slide Titles</vt:lpstr>
      </vt:variant>
      <vt:variant>
        <vt:i4>15</vt:i4>
      </vt:variant>
    </vt:vector>
  </HeadingPairs>
  <TitlesOfParts>
    <vt:vector size="36" baseType="lpstr">
      <vt:lpstr>Slack-Lato</vt:lpstr>
      <vt:lpstr>Söhne</vt:lpstr>
      <vt:lpstr>Arial</vt:lpstr>
      <vt:lpstr>Calibri</vt:lpstr>
      <vt:lpstr>Calibri Light</vt:lpstr>
      <vt:lpstr>Helvetica Light</vt:lpstr>
      <vt:lpstr>Helvetica Neue</vt:lpstr>
      <vt:lpstr>Helvetica Neue Light</vt:lpstr>
      <vt:lpstr>Montserrat</vt:lpstr>
      <vt:lpstr>Open Sans</vt:lpstr>
      <vt:lpstr>Open Sans SemiBold</vt:lpstr>
      <vt:lpstr>Poppins</vt:lpstr>
      <vt:lpstr>Poppins Light</vt:lpstr>
      <vt:lpstr>Poppins Medium</vt:lpstr>
      <vt:lpstr>Poppins SemiBold</vt:lpstr>
      <vt:lpstr>Verdana</vt:lpstr>
      <vt:lpstr>Office Theme</vt:lpstr>
      <vt:lpstr>1_ScrumInc</vt:lpstr>
      <vt:lpstr>Custom Design</vt:lpstr>
      <vt:lpstr>ScrumInc</vt:lpstr>
      <vt:lpstr>think-cell Slide</vt:lpstr>
      <vt:lpstr>PowerPoint Presentation</vt:lpstr>
      <vt:lpstr>First Principles in Scrum  leanpub.com/firstprinciplesinscrum </vt:lpstr>
      <vt:lpstr>Working From First Principles Responding to Change is the Way the Universe Works</vt:lpstr>
      <vt:lpstr>Wolfram’s Physics Project The most important advancement in physics in recent decades</vt:lpstr>
      <vt:lpstr>Newton’s Laws, Relativity, and Quantum Mechanics They apply to Individuals and Interactions in the Agile Manifesto</vt:lpstr>
      <vt:lpstr>Physics Drives Biological Evolution The brain emerged as a prediction engine that tries to minimize surprise</vt:lpstr>
      <vt:lpstr>Complex Adaptive Systems Emerged from artificial life simulations</vt:lpstr>
      <vt:lpstr>Scrum: A Hyperproductive Pattern Language Based on Complex Adaptive Systems and Working at the Edge of Chaos</vt:lpstr>
      <vt:lpstr>First Principles Prioritizes Integrating AI into Scrum Teams will be 30-100 times faster by 2030 (or unemployed) </vt:lpstr>
      <vt:lpstr>Scrum Built by AI for AI For several years before Scrum, Sutherland helped iRobot by providing lab space in his offices. </vt:lpstr>
      <vt:lpstr>Subsumption Architecture Amazon microservices and component architectures seen in Teslas and the SAAB Grippen fighter aircraft are modern implementations of a subsumption architecture. </vt:lpstr>
      <vt:lpstr>Integrate Scrum and AI With Subsumption Architecture Push lower level functions down to AI autonomous agents for roles, events, artifacts </vt:lpstr>
      <vt:lpstr>Integrate AI With All Roles, Events, and Artifacts Reduce Scrum Overhead by 90% - Sprint Planning Example </vt:lpstr>
      <vt:lpstr>First Principle: You Will be Dead Before Agile is Dead Consult Scrum Sage: Zen Edition</vt:lpstr>
      <vt:lpstr>Scrum: The Art of Doing Twice the Work in Half the Time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Scrum Around the World</dc:title>
  <dc:creator>Alyssa Layden</dc:creator>
  <cp:lastModifiedBy>Jeff Sutherland</cp:lastModifiedBy>
  <cp:revision>3</cp:revision>
  <cp:lastPrinted>2024-04-28T15:27:59Z</cp:lastPrinted>
  <dcterms:created xsi:type="dcterms:W3CDTF">2019-12-02T17:43:12Z</dcterms:created>
  <dcterms:modified xsi:type="dcterms:W3CDTF">2024-06-11T13:53:24Z</dcterms:modified>
</cp:coreProperties>
</file>