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146848090" r:id="rId2"/>
    <p:sldId id="2146848088" r:id="rId3"/>
    <p:sldId id="2146848089" r:id="rId4"/>
    <p:sldId id="2146848091" r:id="rId5"/>
    <p:sldId id="2146848092" r:id="rId6"/>
    <p:sldId id="2146848099" r:id="rId7"/>
    <p:sldId id="2146848094" r:id="rId8"/>
    <p:sldId id="2146848100" r:id="rId9"/>
    <p:sldId id="2146848093" r:id="rId10"/>
    <p:sldId id="2146848095" r:id="rId11"/>
    <p:sldId id="2146848096" r:id="rId12"/>
    <p:sldId id="2146848097" r:id="rId13"/>
    <p:sldId id="2146848101" r:id="rId14"/>
    <p:sldId id="2146848102" r:id="rId15"/>
    <p:sldId id="2146848098" r:id="rId16"/>
    <p:sldId id="2146848104" r:id="rId17"/>
  </p:sldIdLst>
  <p:sldSz cx="12192000" cy="6858000"/>
  <p:notesSz cx="6797675" cy="9926638"/>
  <p:custDataLst>
    <p:tags r:id="rId19"/>
  </p:custDataLst>
  <p:defaultText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indent="-177800" algn="l" defTabSz="711200" rtl="0" eaLnBrk="1" latinLnBrk="0" hangingPunct="1">
      <a:defRPr sz="1400" kern="1200">
        <a:solidFill>
          <a:schemeClr val="tx1"/>
        </a:solidFill>
        <a:latin typeface="+mn-lt"/>
        <a:ea typeface="+mn-ea"/>
        <a:cs typeface="+mn-cs"/>
      </a:defRPr>
    </a:lvl6pPr>
    <a:lvl7pPr marL="1244600" indent="-177800" algn="l" defTabSz="711200" rtl="0" eaLnBrk="1" latinLnBrk="0" hangingPunct="1">
      <a:defRPr sz="1400" kern="1200">
        <a:solidFill>
          <a:schemeClr val="tx1"/>
        </a:solidFill>
        <a:latin typeface="+mn-lt"/>
        <a:ea typeface="+mn-ea"/>
        <a:cs typeface="+mn-cs"/>
      </a:defRPr>
    </a:lvl7pPr>
    <a:lvl8pPr marL="1422400" indent="-177800" algn="l" defTabSz="711200" rtl="0" eaLnBrk="1" latinLnBrk="0" hangingPunct="1">
      <a:defRPr sz="1400" kern="1200">
        <a:solidFill>
          <a:schemeClr val="tx1"/>
        </a:solidFill>
        <a:latin typeface="+mn-lt"/>
        <a:ea typeface="+mn-ea"/>
        <a:cs typeface="+mn-cs"/>
      </a:defRPr>
    </a:lvl8pPr>
    <a:lvl9pPr marL="1600200" indent="-177800" algn="l" defTabSz="7112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C5C5C"/>
    <a:srgbClr val="FAEEC3"/>
    <a:srgbClr val="F2DE8A"/>
    <a:srgbClr val="E9CD49"/>
    <a:srgbClr val="C6AA3D"/>
    <a:srgbClr val="AB8933"/>
    <a:srgbClr val="FAECDB"/>
    <a:srgbClr val="EDDABD"/>
    <a:srgbClr val="CFB7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2" autoAdjust="0"/>
    <p:restoredTop sz="96327" autoAdjust="0"/>
  </p:normalViewPr>
  <p:slideViewPr>
    <p:cSldViewPr snapToGrid="0">
      <p:cViewPr varScale="1">
        <p:scale>
          <a:sx n="123" d="100"/>
          <a:sy n="123" d="100"/>
        </p:scale>
        <p:origin x="280" y="19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Sutherland" userId="07113d17df852105" providerId="LiveId" clId="{7B2E01C1-0902-3642-9675-6FB8E4708C77}"/>
    <pc:docChg chg="delSld">
      <pc:chgData name="Jeff Sutherland" userId="07113d17df852105" providerId="LiveId" clId="{7B2E01C1-0902-3642-9675-6FB8E4708C77}" dt="2023-01-20T16:00:23.853" v="0" actId="2696"/>
      <pc:docMkLst>
        <pc:docMk/>
      </pc:docMkLst>
      <pc:sldChg chg="del">
        <pc:chgData name="Jeff Sutherland" userId="07113d17df852105" providerId="LiveId" clId="{7B2E01C1-0902-3642-9675-6FB8E4708C77}" dt="2023-01-20T16:00:23.853" v="0" actId="2696"/>
        <pc:sldMkLst>
          <pc:docMk/>
          <pc:sldMk cId="2684765160" sldId="2146848103"/>
        </pc:sldMkLst>
      </pc:sldChg>
    </pc:docChg>
  </pc:docChgLst>
  <pc:docChgLst>
    <pc:chgData name="Jeff Sutherland" userId="07113d17df852105" providerId="LiveId" clId="{A412A3BF-7E47-6443-B4EC-AD784D3ECDC1}"/>
    <pc:docChg chg="undo custSel addSld modSld sldOrd modMainMaster">
      <pc:chgData name="Jeff Sutherland" userId="07113d17df852105" providerId="LiveId" clId="{A412A3BF-7E47-6443-B4EC-AD784D3ECDC1}" dt="2022-11-21T17:50:33.261" v="13082" actId="1076"/>
      <pc:docMkLst>
        <pc:docMk/>
      </pc:docMkLst>
      <pc:sldChg chg="delSp modSp mod ord">
        <pc:chgData name="Jeff Sutherland" userId="07113d17df852105" providerId="LiveId" clId="{A412A3BF-7E47-6443-B4EC-AD784D3ECDC1}" dt="2022-11-21T17:50:33.261" v="13082" actId="1076"/>
        <pc:sldMkLst>
          <pc:docMk/>
          <pc:sldMk cId="1185383424" sldId="2146848088"/>
        </pc:sldMkLst>
        <pc:spChg chg="mod">
          <ac:chgData name="Jeff Sutherland" userId="07113d17df852105" providerId="LiveId" clId="{A412A3BF-7E47-6443-B4EC-AD784D3ECDC1}" dt="2022-11-13T14:46:47.072" v="624" actId="113"/>
          <ac:spMkLst>
            <pc:docMk/>
            <pc:sldMk cId="1185383424" sldId="2146848088"/>
            <ac:spMk id="3" creationId="{8487008C-E679-2F4C-8FD8-1AC1DDA0ABC7}"/>
          </ac:spMkLst>
        </pc:spChg>
        <pc:spChg chg="mod">
          <ac:chgData name="Jeff Sutherland" userId="07113d17df852105" providerId="LiveId" clId="{A412A3BF-7E47-6443-B4EC-AD784D3ECDC1}" dt="2022-11-11T18:45:29.374" v="78"/>
          <ac:spMkLst>
            <pc:docMk/>
            <pc:sldMk cId="1185383424" sldId="2146848088"/>
            <ac:spMk id="1683" creationId="{00000000-0000-0000-0000-000000000000}"/>
          </ac:spMkLst>
        </pc:spChg>
        <pc:spChg chg="del">
          <ac:chgData name="Jeff Sutherland" userId="07113d17df852105" providerId="LiveId" clId="{A412A3BF-7E47-6443-B4EC-AD784D3ECDC1}" dt="2022-11-21T17:50:18.523" v="13079" actId="478"/>
          <ac:spMkLst>
            <pc:docMk/>
            <pc:sldMk cId="1185383424" sldId="2146848088"/>
            <ac:spMk id="1690" creationId="{00000000-0000-0000-0000-000000000000}"/>
          </ac:spMkLst>
        </pc:spChg>
        <pc:spChg chg="del mod">
          <ac:chgData name="Jeff Sutherland" userId="07113d17df852105" providerId="LiveId" clId="{A412A3BF-7E47-6443-B4EC-AD784D3ECDC1}" dt="2022-11-21T17:50:05.211" v="13075" actId="478"/>
          <ac:spMkLst>
            <pc:docMk/>
            <pc:sldMk cId="1185383424" sldId="2146848088"/>
            <ac:spMk id="1692" creationId="{00000000-0000-0000-0000-000000000000}"/>
          </ac:spMkLst>
        </pc:spChg>
        <pc:spChg chg="mod">
          <ac:chgData name="Jeff Sutherland" userId="07113d17df852105" providerId="LiveId" clId="{A412A3BF-7E47-6443-B4EC-AD784D3ECDC1}" dt="2022-11-21T16:16:45.381" v="12096" actId="6549"/>
          <ac:spMkLst>
            <pc:docMk/>
            <pc:sldMk cId="1185383424" sldId="2146848088"/>
            <ac:spMk id="1694" creationId="{00000000-0000-0000-0000-000000000000}"/>
          </ac:spMkLst>
        </pc:spChg>
        <pc:spChg chg="mod">
          <ac:chgData name="Jeff Sutherland" userId="07113d17df852105" providerId="LiveId" clId="{A412A3BF-7E47-6443-B4EC-AD784D3ECDC1}" dt="2022-11-15T15:45:40.821" v="5458" actId="20577"/>
          <ac:spMkLst>
            <pc:docMk/>
            <pc:sldMk cId="1185383424" sldId="2146848088"/>
            <ac:spMk id="1695" creationId="{00000000-0000-0000-0000-000000000000}"/>
          </ac:spMkLst>
        </pc:spChg>
        <pc:grpChg chg="mod">
          <ac:chgData name="Jeff Sutherland" userId="07113d17df852105" providerId="LiveId" clId="{A412A3BF-7E47-6443-B4EC-AD784D3ECDC1}" dt="2022-11-21T17:50:20.692" v="13080" actId="1076"/>
          <ac:grpSpMkLst>
            <pc:docMk/>
            <pc:sldMk cId="1185383424" sldId="2146848088"/>
            <ac:grpSpMk id="21" creationId="{5E6997E2-E8CA-E78B-4413-4872890F75BE}"/>
          </ac:grpSpMkLst>
        </pc:grpChg>
        <pc:picChg chg="mod">
          <ac:chgData name="Jeff Sutherland" userId="07113d17df852105" providerId="LiveId" clId="{A412A3BF-7E47-6443-B4EC-AD784D3ECDC1}" dt="2022-11-21T17:50:33.261" v="13082" actId="1076"/>
          <ac:picMkLst>
            <pc:docMk/>
            <pc:sldMk cId="1185383424" sldId="2146848088"/>
            <ac:picMk id="5" creationId="{1F478467-5A31-15C1-2F8D-2D094D31FEFA}"/>
          </ac:picMkLst>
        </pc:picChg>
        <pc:picChg chg="mod">
          <ac:chgData name="Jeff Sutherland" userId="07113d17df852105" providerId="LiveId" clId="{A412A3BF-7E47-6443-B4EC-AD784D3ECDC1}" dt="2022-11-21T17:50:11.956" v="13077" actId="1076"/>
          <ac:picMkLst>
            <pc:docMk/>
            <pc:sldMk cId="1185383424" sldId="2146848088"/>
            <ac:picMk id="9" creationId="{BECE958E-A527-1162-2A3B-1E3BA6A3EB27}"/>
          </ac:picMkLst>
        </pc:picChg>
        <pc:picChg chg="mod">
          <ac:chgData name="Jeff Sutherland" userId="07113d17df852105" providerId="LiveId" clId="{A412A3BF-7E47-6443-B4EC-AD784D3ECDC1}" dt="2022-11-21T17:50:26.010" v="13081" actId="1076"/>
          <ac:picMkLst>
            <pc:docMk/>
            <pc:sldMk cId="1185383424" sldId="2146848088"/>
            <ac:picMk id="18" creationId="{819B67BF-9E23-954F-6946-3C2C32B0F1D6}"/>
          </ac:picMkLst>
        </pc:picChg>
      </pc:sldChg>
      <pc:sldChg chg="addSp delSp modSp mod">
        <pc:chgData name="Jeff Sutherland" userId="07113d17df852105" providerId="LiveId" clId="{A412A3BF-7E47-6443-B4EC-AD784D3ECDC1}" dt="2022-11-13T15:30:36.797" v="3312" actId="20577"/>
        <pc:sldMkLst>
          <pc:docMk/>
          <pc:sldMk cId="4228798761" sldId="2146848089"/>
        </pc:sldMkLst>
        <pc:spChg chg="mod">
          <ac:chgData name="Jeff Sutherland" userId="07113d17df852105" providerId="LiveId" clId="{A412A3BF-7E47-6443-B4EC-AD784D3ECDC1}" dt="2022-11-13T15:30:36.797" v="3312" actId="20577"/>
          <ac:spMkLst>
            <pc:docMk/>
            <pc:sldMk cId="4228798761" sldId="2146848089"/>
            <ac:spMk id="2" creationId="{75DA10E9-34F4-66FB-121B-61F41F72EEB1}"/>
          </ac:spMkLst>
        </pc:spChg>
        <pc:spChg chg="mod">
          <ac:chgData name="Jeff Sutherland" userId="07113d17df852105" providerId="LiveId" clId="{A412A3BF-7E47-6443-B4EC-AD784D3ECDC1}" dt="2022-11-13T14:46:39.141" v="623" actId="207"/>
          <ac:spMkLst>
            <pc:docMk/>
            <pc:sldMk cId="4228798761" sldId="2146848089"/>
            <ac:spMk id="3" creationId="{54F26149-EC2B-FC01-46D1-3023D6109A7E}"/>
          </ac:spMkLst>
        </pc:spChg>
        <pc:spChg chg="mod">
          <ac:chgData name="Jeff Sutherland" userId="07113d17df852105" providerId="LiveId" clId="{A412A3BF-7E47-6443-B4EC-AD784D3ECDC1}" dt="2022-11-11T18:45:29.374" v="78"/>
          <ac:spMkLst>
            <pc:docMk/>
            <pc:sldMk cId="4228798761" sldId="2146848089"/>
            <ac:spMk id="4" creationId="{CB3CCCB2-F855-4E0B-F22C-2D9E2C512E26}"/>
          </ac:spMkLst>
        </pc:spChg>
        <pc:spChg chg="mod">
          <ac:chgData name="Jeff Sutherland" userId="07113d17df852105" providerId="LiveId" clId="{A412A3BF-7E47-6443-B4EC-AD784D3ECDC1}" dt="2022-11-13T14:46:24.853" v="622" actId="20577"/>
          <ac:spMkLst>
            <pc:docMk/>
            <pc:sldMk cId="4228798761" sldId="2146848089"/>
            <ac:spMk id="5" creationId="{A2C452EC-E51D-7D23-519F-58EE5394CA48}"/>
          </ac:spMkLst>
        </pc:spChg>
        <pc:spChg chg="add del">
          <ac:chgData name="Jeff Sutherland" userId="07113d17df852105" providerId="LiveId" clId="{A412A3BF-7E47-6443-B4EC-AD784D3ECDC1}" dt="2022-11-13T14:50:24.636" v="680" actId="22"/>
          <ac:spMkLst>
            <pc:docMk/>
            <pc:sldMk cId="4228798761" sldId="2146848089"/>
            <ac:spMk id="7" creationId="{3F40470B-0977-FCC7-DE81-667866775F10}"/>
          </ac:spMkLst>
        </pc:spChg>
        <pc:picChg chg="add del mod">
          <ac:chgData name="Jeff Sutherland" userId="07113d17df852105" providerId="LiveId" clId="{A412A3BF-7E47-6443-B4EC-AD784D3ECDC1}" dt="2022-11-13T15:30:10.141" v="3308" actId="478"/>
          <ac:picMkLst>
            <pc:docMk/>
            <pc:sldMk cId="4228798761" sldId="2146848089"/>
            <ac:picMk id="8" creationId="{7FF76C07-4A56-31DD-B213-AF3424C32857}"/>
          </ac:picMkLst>
        </pc:picChg>
        <pc:picChg chg="add del mod">
          <ac:chgData name="Jeff Sutherland" userId="07113d17df852105" providerId="LiveId" clId="{A412A3BF-7E47-6443-B4EC-AD784D3ECDC1}" dt="2022-11-13T15:28:46.281" v="3302" actId="478"/>
          <ac:picMkLst>
            <pc:docMk/>
            <pc:sldMk cId="4228798761" sldId="2146848089"/>
            <ac:picMk id="10" creationId="{64BB24B5-A839-C3F1-022C-2C6F0D9A1089}"/>
          </ac:picMkLst>
        </pc:picChg>
        <pc:picChg chg="add mod">
          <ac:chgData name="Jeff Sutherland" userId="07113d17df852105" providerId="LiveId" clId="{A412A3BF-7E47-6443-B4EC-AD784D3ECDC1}" dt="2022-11-13T15:30:13.541" v="3309" actId="1076"/>
          <ac:picMkLst>
            <pc:docMk/>
            <pc:sldMk cId="4228798761" sldId="2146848089"/>
            <ac:picMk id="12" creationId="{2D999677-AC04-A54E-E5EB-9200F5CC553A}"/>
          </ac:picMkLst>
        </pc:picChg>
      </pc:sldChg>
      <pc:sldChg chg="addSp delSp modSp new mod modClrScheme chgLayout">
        <pc:chgData name="Jeff Sutherland" userId="07113d17df852105" providerId="LiveId" clId="{A412A3BF-7E47-6443-B4EC-AD784D3ECDC1}" dt="2022-11-11T18:49:55.844" v="168" actId="122"/>
        <pc:sldMkLst>
          <pc:docMk/>
          <pc:sldMk cId="530295499" sldId="2146848090"/>
        </pc:sldMkLst>
        <pc:spChg chg="del">
          <ac:chgData name="Jeff Sutherland" userId="07113d17df852105" providerId="LiveId" clId="{A412A3BF-7E47-6443-B4EC-AD784D3ECDC1}" dt="2022-11-11T18:42:41.105" v="1" actId="700"/>
          <ac:spMkLst>
            <pc:docMk/>
            <pc:sldMk cId="530295499" sldId="2146848090"/>
            <ac:spMk id="2" creationId="{F0A88DBC-633D-1251-55A4-E56EF3F26762}"/>
          </ac:spMkLst>
        </pc:spChg>
        <pc:spChg chg="del">
          <ac:chgData name="Jeff Sutherland" userId="07113d17df852105" providerId="LiveId" clId="{A412A3BF-7E47-6443-B4EC-AD784D3ECDC1}" dt="2022-11-11T18:42:41.105" v="1" actId="700"/>
          <ac:spMkLst>
            <pc:docMk/>
            <pc:sldMk cId="530295499" sldId="2146848090"/>
            <ac:spMk id="3" creationId="{8087A7D2-B3CE-5A9A-32BA-5F69151C100F}"/>
          </ac:spMkLst>
        </pc:spChg>
        <pc:spChg chg="del">
          <ac:chgData name="Jeff Sutherland" userId="07113d17df852105" providerId="LiveId" clId="{A412A3BF-7E47-6443-B4EC-AD784D3ECDC1}" dt="2022-11-11T18:42:41.105" v="1" actId="700"/>
          <ac:spMkLst>
            <pc:docMk/>
            <pc:sldMk cId="530295499" sldId="2146848090"/>
            <ac:spMk id="4" creationId="{409182C5-B2C0-76B6-E02C-633324897A99}"/>
          </ac:spMkLst>
        </pc:spChg>
        <pc:spChg chg="del">
          <ac:chgData name="Jeff Sutherland" userId="07113d17df852105" providerId="LiveId" clId="{A412A3BF-7E47-6443-B4EC-AD784D3ECDC1}" dt="2022-11-11T18:42:41.105" v="1" actId="700"/>
          <ac:spMkLst>
            <pc:docMk/>
            <pc:sldMk cId="530295499" sldId="2146848090"/>
            <ac:spMk id="5" creationId="{3CBEE126-D985-E4C6-3D65-3F5290C9E0C1}"/>
          </ac:spMkLst>
        </pc:spChg>
        <pc:spChg chg="add mod">
          <ac:chgData name="Jeff Sutherland" userId="07113d17df852105" providerId="LiveId" clId="{A412A3BF-7E47-6443-B4EC-AD784D3ECDC1}" dt="2022-11-11T18:45:29.374" v="78"/>
          <ac:spMkLst>
            <pc:docMk/>
            <pc:sldMk cId="530295499" sldId="2146848090"/>
            <ac:spMk id="6" creationId="{B84DBCE9-6C95-F3A1-1ABB-DE1D46CEAC60}"/>
          </ac:spMkLst>
        </pc:spChg>
        <pc:spChg chg="add mod">
          <ac:chgData name="Jeff Sutherland" userId="07113d17df852105" providerId="LiveId" clId="{A412A3BF-7E47-6443-B4EC-AD784D3ECDC1}" dt="2022-11-11T18:49:55.844" v="168" actId="122"/>
          <ac:spMkLst>
            <pc:docMk/>
            <pc:sldMk cId="530295499" sldId="2146848090"/>
            <ac:spMk id="7" creationId="{23B76C4D-3DE3-21A2-18F7-8C53D7C6963F}"/>
          </ac:spMkLst>
        </pc:spChg>
      </pc:sldChg>
      <pc:sldChg chg="addSp delSp modSp add mod">
        <pc:chgData name="Jeff Sutherland" userId="07113d17df852105" providerId="LiveId" clId="{A412A3BF-7E47-6443-B4EC-AD784D3ECDC1}" dt="2022-11-13T15:37:16.150" v="3332" actId="255"/>
        <pc:sldMkLst>
          <pc:docMk/>
          <pc:sldMk cId="1983422648" sldId="2146848091"/>
        </pc:sldMkLst>
        <pc:spChg chg="mod">
          <ac:chgData name="Jeff Sutherland" userId="07113d17df852105" providerId="LiveId" clId="{A412A3BF-7E47-6443-B4EC-AD784D3ECDC1}" dt="2022-11-13T15:37:16.150" v="3332" actId="255"/>
          <ac:spMkLst>
            <pc:docMk/>
            <pc:sldMk cId="1983422648" sldId="2146848091"/>
            <ac:spMk id="2" creationId="{75DA10E9-34F4-66FB-121B-61F41F72EEB1}"/>
          </ac:spMkLst>
        </pc:spChg>
        <pc:spChg chg="mod">
          <ac:chgData name="Jeff Sutherland" userId="07113d17df852105" providerId="LiveId" clId="{A412A3BF-7E47-6443-B4EC-AD784D3ECDC1}" dt="2022-11-13T14:58:46.665" v="1553" actId="20577"/>
          <ac:spMkLst>
            <pc:docMk/>
            <pc:sldMk cId="1983422648" sldId="2146848091"/>
            <ac:spMk id="3" creationId="{54F26149-EC2B-FC01-46D1-3023D6109A7E}"/>
          </ac:spMkLst>
        </pc:spChg>
        <pc:spChg chg="mod">
          <ac:chgData name="Jeff Sutherland" userId="07113d17df852105" providerId="LiveId" clId="{A412A3BF-7E47-6443-B4EC-AD784D3ECDC1}" dt="2022-11-13T15:04:16.375" v="1852" actId="20577"/>
          <ac:spMkLst>
            <pc:docMk/>
            <pc:sldMk cId="1983422648" sldId="2146848091"/>
            <ac:spMk id="5" creationId="{A2C452EC-E51D-7D23-519F-58EE5394CA48}"/>
          </ac:spMkLst>
        </pc:spChg>
        <pc:picChg chg="add del mod">
          <ac:chgData name="Jeff Sutherland" userId="07113d17df852105" providerId="LiveId" clId="{A412A3BF-7E47-6443-B4EC-AD784D3ECDC1}" dt="2022-11-13T15:32:27.027" v="3314" actId="478"/>
          <ac:picMkLst>
            <pc:docMk/>
            <pc:sldMk cId="1983422648" sldId="2146848091"/>
            <ac:picMk id="7" creationId="{B22E6DEE-7B3F-C915-5DA1-AD0737A982CB}"/>
          </ac:picMkLst>
        </pc:picChg>
        <pc:picChg chg="add mod">
          <ac:chgData name="Jeff Sutherland" userId="07113d17df852105" providerId="LiveId" clId="{A412A3BF-7E47-6443-B4EC-AD784D3ECDC1}" dt="2022-11-13T15:33:12.998" v="3317" actId="1076"/>
          <ac:picMkLst>
            <pc:docMk/>
            <pc:sldMk cId="1983422648" sldId="2146848091"/>
            <ac:picMk id="9" creationId="{BA96644B-61D0-C922-F8DA-3545944059CD}"/>
          </ac:picMkLst>
        </pc:picChg>
      </pc:sldChg>
      <pc:sldChg chg="addSp modSp add mod">
        <pc:chgData name="Jeff Sutherland" userId="07113d17df852105" providerId="LiveId" clId="{A412A3BF-7E47-6443-B4EC-AD784D3ECDC1}" dt="2022-11-21T16:19:27.615" v="12115" actId="255"/>
        <pc:sldMkLst>
          <pc:docMk/>
          <pc:sldMk cId="736524935" sldId="2146848092"/>
        </pc:sldMkLst>
        <pc:spChg chg="mod">
          <ac:chgData name="Jeff Sutherland" userId="07113d17df852105" providerId="LiveId" clId="{A412A3BF-7E47-6443-B4EC-AD784D3ECDC1}" dt="2022-11-21T16:19:27.615" v="12115" actId="255"/>
          <ac:spMkLst>
            <pc:docMk/>
            <pc:sldMk cId="736524935" sldId="2146848092"/>
            <ac:spMk id="2" creationId="{75DA10E9-34F4-66FB-121B-61F41F72EEB1}"/>
          </ac:spMkLst>
        </pc:spChg>
        <pc:spChg chg="mod">
          <ac:chgData name="Jeff Sutherland" userId="07113d17df852105" providerId="LiveId" clId="{A412A3BF-7E47-6443-B4EC-AD784D3ECDC1}" dt="2022-11-13T15:08:59.991" v="1989" actId="20577"/>
          <ac:spMkLst>
            <pc:docMk/>
            <pc:sldMk cId="736524935" sldId="2146848092"/>
            <ac:spMk id="3" creationId="{54F26149-EC2B-FC01-46D1-3023D6109A7E}"/>
          </ac:spMkLst>
        </pc:spChg>
        <pc:spChg chg="mod">
          <ac:chgData name="Jeff Sutherland" userId="07113d17df852105" providerId="LiveId" clId="{A412A3BF-7E47-6443-B4EC-AD784D3ECDC1}" dt="2022-11-15T17:49:42.243" v="8182" actId="20577"/>
          <ac:spMkLst>
            <pc:docMk/>
            <pc:sldMk cId="736524935" sldId="2146848092"/>
            <ac:spMk id="5" creationId="{A2C452EC-E51D-7D23-519F-58EE5394CA48}"/>
          </ac:spMkLst>
        </pc:spChg>
        <pc:picChg chg="add mod">
          <ac:chgData name="Jeff Sutherland" userId="07113d17df852105" providerId="LiveId" clId="{A412A3BF-7E47-6443-B4EC-AD784D3ECDC1}" dt="2022-11-13T15:41:09.166" v="3339" actId="1076"/>
          <ac:picMkLst>
            <pc:docMk/>
            <pc:sldMk cId="736524935" sldId="2146848092"/>
            <ac:picMk id="7" creationId="{FE2C62BB-5292-643C-F8FC-576FC4B06D94}"/>
          </ac:picMkLst>
        </pc:picChg>
      </pc:sldChg>
      <pc:sldChg chg="addSp delSp modSp add mod">
        <pc:chgData name="Jeff Sutherland" userId="07113d17df852105" providerId="LiveId" clId="{A412A3BF-7E47-6443-B4EC-AD784D3ECDC1}" dt="2022-11-21T16:29:50.225" v="12990" actId="20577"/>
        <pc:sldMkLst>
          <pc:docMk/>
          <pc:sldMk cId="2104807244" sldId="2146848093"/>
        </pc:sldMkLst>
        <pc:spChg chg="mod">
          <ac:chgData name="Jeff Sutherland" userId="07113d17df852105" providerId="LiveId" clId="{A412A3BF-7E47-6443-B4EC-AD784D3ECDC1}" dt="2022-11-21T16:29:50.225" v="12990" actId="20577"/>
          <ac:spMkLst>
            <pc:docMk/>
            <pc:sldMk cId="2104807244" sldId="2146848093"/>
            <ac:spMk id="2" creationId="{75DA10E9-34F4-66FB-121B-61F41F72EEB1}"/>
          </ac:spMkLst>
        </pc:spChg>
        <pc:spChg chg="mod">
          <ac:chgData name="Jeff Sutherland" userId="07113d17df852105" providerId="LiveId" clId="{A412A3BF-7E47-6443-B4EC-AD784D3ECDC1}" dt="2022-11-13T15:42:48.358" v="3393" actId="20577"/>
          <ac:spMkLst>
            <pc:docMk/>
            <pc:sldMk cId="2104807244" sldId="2146848093"/>
            <ac:spMk id="3" creationId="{54F26149-EC2B-FC01-46D1-3023D6109A7E}"/>
          </ac:spMkLst>
        </pc:spChg>
        <pc:spChg chg="mod">
          <ac:chgData name="Jeff Sutherland" userId="07113d17df852105" providerId="LiveId" clId="{A412A3BF-7E47-6443-B4EC-AD784D3ECDC1}" dt="2022-11-15T16:33:08.462" v="5499" actId="20577"/>
          <ac:spMkLst>
            <pc:docMk/>
            <pc:sldMk cId="2104807244" sldId="2146848093"/>
            <ac:spMk id="5" creationId="{A2C452EC-E51D-7D23-519F-58EE5394CA48}"/>
          </ac:spMkLst>
        </pc:spChg>
        <pc:picChg chg="add mod">
          <ac:chgData name="Jeff Sutherland" userId="07113d17df852105" providerId="LiveId" clId="{A412A3BF-7E47-6443-B4EC-AD784D3ECDC1}" dt="2022-11-13T15:43:05.537" v="3396" actId="1076"/>
          <ac:picMkLst>
            <pc:docMk/>
            <pc:sldMk cId="2104807244" sldId="2146848093"/>
            <ac:picMk id="6" creationId="{C933D43F-91F7-640F-10A0-BF66C459B532}"/>
          </ac:picMkLst>
        </pc:picChg>
        <pc:picChg chg="del">
          <ac:chgData name="Jeff Sutherland" userId="07113d17df852105" providerId="LiveId" clId="{A412A3BF-7E47-6443-B4EC-AD784D3ECDC1}" dt="2022-11-13T15:42:51.846" v="3394" actId="478"/>
          <ac:picMkLst>
            <pc:docMk/>
            <pc:sldMk cId="2104807244" sldId="2146848093"/>
            <ac:picMk id="7" creationId="{FE2C62BB-5292-643C-F8FC-576FC4B06D94}"/>
          </ac:picMkLst>
        </pc:picChg>
      </pc:sldChg>
      <pc:sldChg chg="addSp delSp modSp add mod ord">
        <pc:chgData name="Jeff Sutherland" userId="07113d17df852105" providerId="LiveId" clId="{A412A3BF-7E47-6443-B4EC-AD784D3ECDC1}" dt="2022-11-18T21:04:42.855" v="8359" actId="1076"/>
        <pc:sldMkLst>
          <pc:docMk/>
          <pc:sldMk cId="2628685439" sldId="2146848094"/>
        </pc:sldMkLst>
        <pc:spChg chg="mod">
          <ac:chgData name="Jeff Sutherland" userId="07113d17df852105" providerId="LiveId" clId="{A412A3BF-7E47-6443-B4EC-AD784D3ECDC1}" dt="2022-11-18T21:03:22.041" v="8355" actId="255"/>
          <ac:spMkLst>
            <pc:docMk/>
            <pc:sldMk cId="2628685439" sldId="2146848094"/>
            <ac:spMk id="3" creationId="{8487008C-E679-2F4C-8FD8-1AC1DDA0ABC7}"/>
          </ac:spMkLst>
        </pc:spChg>
        <pc:spChg chg="mod">
          <ac:chgData name="Jeff Sutherland" userId="07113d17df852105" providerId="LiveId" clId="{A412A3BF-7E47-6443-B4EC-AD784D3ECDC1}" dt="2022-11-15T16:51:08.892" v="5846" actId="113"/>
          <ac:spMkLst>
            <pc:docMk/>
            <pc:sldMk cId="2628685439" sldId="2146848094"/>
            <ac:spMk id="1691" creationId="{00000000-0000-0000-0000-000000000000}"/>
          </ac:spMkLst>
        </pc:spChg>
        <pc:spChg chg="mod">
          <ac:chgData name="Jeff Sutherland" userId="07113d17df852105" providerId="LiveId" clId="{A412A3BF-7E47-6443-B4EC-AD784D3ECDC1}" dt="2022-11-15T16:51:19.295" v="5847" actId="113"/>
          <ac:spMkLst>
            <pc:docMk/>
            <pc:sldMk cId="2628685439" sldId="2146848094"/>
            <ac:spMk id="1693" creationId="{00000000-0000-0000-0000-000000000000}"/>
          </ac:spMkLst>
        </pc:spChg>
        <pc:spChg chg="mod">
          <ac:chgData name="Jeff Sutherland" userId="07113d17df852105" providerId="LiveId" clId="{A412A3BF-7E47-6443-B4EC-AD784D3ECDC1}" dt="2022-11-15T16:51:05.121" v="5845" actId="113"/>
          <ac:spMkLst>
            <pc:docMk/>
            <pc:sldMk cId="2628685439" sldId="2146848094"/>
            <ac:spMk id="1694" creationId="{00000000-0000-0000-0000-000000000000}"/>
          </ac:spMkLst>
        </pc:spChg>
        <pc:spChg chg="mod">
          <ac:chgData name="Jeff Sutherland" userId="07113d17df852105" providerId="LiveId" clId="{A412A3BF-7E47-6443-B4EC-AD784D3ECDC1}" dt="2022-11-15T16:51:00.579" v="5844" actId="113"/>
          <ac:spMkLst>
            <pc:docMk/>
            <pc:sldMk cId="2628685439" sldId="2146848094"/>
            <ac:spMk id="1695" creationId="{00000000-0000-0000-0000-000000000000}"/>
          </ac:spMkLst>
        </pc:spChg>
        <pc:grpChg chg="del">
          <ac:chgData name="Jeff Sutherland" userId="07113d17df852105" providerId="LiveId" clId="{A412A3BF-7E47-6443-B4EC-AD784D3ECDC1}" dt="2022-11-18T20:42:51.160" v="8250" actId="478"/>
          <ac:grpSpMkLst>
            <pc:docMk/>
            <pc:sldMk cId="2628685439" sldId="2146848094"/>
            <ac:grpSpMk id="21" creationId="{5E6997E2-E8CA-E78B-4413-4872890F75BE}"/>
          </ac:grpSpMkLst>
        </pc:grpChg>
        <pc:picChg chg="add mod">
          <ac:chgData name="Jeff Sutherland" userId="07113d17df852105" providerId="LiveId" clId="{A412A3BF-7E47-6443-B4EC-AD784D3ECDC1}" dt="2022-11-18T21:04:40.772" v="8358" actId="14100"/>
          <ac:picMkLst>
            <pc:docMk/>
            <pc:sldMk cId="2628685439" sldId="2146848094"/>
            <ac:picMk id="4" creationId="{03272EA7-43C1-D5BA-B3E9-24D3619C542C}"/>
          </ac:picMkLst>
        </pc:picChg>
        <pc:picChg chg="add mod">
          <ac:chgData name="Jeff Sutherland" userId="07113d17df852105" providerId="LiveId" clId="{A412A3BF-7E47-6443-B4EC-AD784D3ECDC1}" dt="2022-11-18T21:04:42.855" v="8359" actId="1076"/>
          <ac:picMkLst>
            <pc:docMk/>
            <pc:sldMk cId="2628685439" sldId="2146848094"/>
            <ac:picMk id="7" creationId="{213AFE58-E6B5-D6DE-4946-49E4C01546CE}"/>
          </ac:picMkLst>
        </pc:picChg>
      </pc:sldChg>
      <pc:sldChg chg="addSp delSp modSp add mod ord">
        <pc:chgData name="Jeff Sutherland" userId="07113d17df852105" providerId="LiveId" clId="{A412A3BF-7E47-6443-B4EC-AD784D3ECDC1}" dt="2022-11-15T18:04:14.573" v="8248" actId="20577"/>
        <pc:sldMkLst>
          <pc:docMk/>
          <pc:sldMk cId="1499035167" sldId="2146848095"/>
        </pc:sldMkLst>
        <pc:spChg chg="mod">
          <ac:chgData name="Jeff Sutherland" userId="07113d17df852105" providerId="LiveId" clId="{A412A3BF-7E47-6443-B4EC-AD784D3ECDC1}" dt="2022-11-15T18:04:14.573" v="8248" actId="20577"/>
          <ac:spMkLst>
            <pc:docMk/>
            <pc:sldMk cId="1499035167" sldId="2146848095"/>
            <ac:spMk id="2" creationId="{75DA10E9-34F4-66FB-121B-61F41F72EEB1}"/>
          </ac:spMkLst>
        </pc:spChg>
        <pc:spChg chg="mod">
          <ac:chgData name="Jeff Sutherland" userId="07113d17df852105" providerId="LiveId" clId="{A412A3BF-7E47-6443-B4EC-AD784D3ECDC1}" dt="2022-11-13T16:41:29.110" v="4809" actId="14100"/>
          <ac:spMkLst>
            <pc:docMk/>
            <pc:sldMk cId="1499035167" sldId="2146848095"/>
            <ac:spMk id="3" creationId="{54F26149-EC2B-FC01-46D1-3023D6109A7E}"/>
          </ac:spMkLst>
        </pc:spChg>
        <pc:spChg chg="mod">
          <ac:chgData name="Jeff Sutherland" userId="07113d17df852105" providerId="LiveId" clId="{A412A3BF-7E47-6443-B4EC-AD784D3ECDC1}" dt="2022-11-15T18:03:12.789" v="8236" actId="20577"/>
          <ac:spMkLst>
            <pc:docMk/>
            <pc:sldMk cId="1499035167" sldId="2146848095"/>
            <ac:spMk id="5" creationId="{A2C452EC-E51D-7D23-519F-58EE5394CA48}"/>
          </ac:spMkLst>
        </pc:spChg>
        <pc:picChg chg="del">
          <ac:chgData name="Jeff Sutherland" userId="07113d17df852105" providerId="LiveId" clId="{A412A3BF-7E47-6443-B4EC-AD784D3ECDC1}" dt="2022-11-15T18:00:02.660" v="8183" actId="478"/>
          <ac:picMkLst>
            <pc:docMk/>
            <pc:sldMk cId="1499035167" sldId="2146848095"/>
            <ac:picMk id="6" creationId="{C933D43F-91F7-640F-10A0-BF66C459B532}"/>
          </ac:picMkLst>
        </pc:picChg>
        <pc:picChg chg="add mod">
          <ac:chgData name="Jeff Sutherland" userId="07113d17df852105" providerId="LiveId" clId="{A412A3BF-7E47-6443-B4EC-AD784D3ECDC1}" dt="2022-11-15T18:01:08.225" v="8189"/>
          <ac:picMkLst>
            <pc:docMk/>
            <pc:sldMk cId="1499035167" sldId="2146848095"/>
            <ac:picMk id="8" creationId="{9B4C24F7-7AAB-53F8-7325-ADEA95C7B51B}"/>
          </ac:picMkLst>
        </pc:picChg>
      </pc:sldChg>
      <pc:sldChg chg="delSp modSp add mod ord">
        <pc:chgData name="Jeff Sutherland" userId="07113d17df852105" providerId="LiveId" clId="{A412A3BF-7E47-6443-B4EC-AD784D3ECDC1}" dt="2022-11-19T21:01:10.892" v="9416" actId="207"/>
        <pc:sldMkLst>
          <pc:docMk/>
          <pc:sldMk cId="1862737967" sldId="2146848096"/>
        </pc:sldMkLst>
        <pc:spChg chg="mod">
          <ac:chgData name="Jeff Sutherland" userId="07113d17df852105" providerId="LiveId" clId="{A412A3BF-7E47-6443-B4EC-AD784D3ECDC1}" dt="2022-11-15T16:52:52.055" v="5896" actId="20577"/>
          <ac:spMkLst>
            <pc:docMk/>
            <pc:sldMk cId="1862737967" sldId="2146848096"/>
            <ac:spMk id="3" creationId="{8487008C-E679-2F4C-8FD8-1AC1DDA0ABC7}"/>
          </ac:spMkLst>
        </pc:spChg>
        <pc:spChg chg="topLvl">
          <ac:chgData name="Jeff Sutherland" userId="07113d17df852105" providerId="LiveId" clId="{A412A3BF-7E47-6443-B4EC-AD784D3ECDC1}" dt="2022-11-15T17:29:27.398" v="6540" actId="165"/>
          <ac:spMkLst>
            <pc:docMk/>
            <pc:sldMk cId="1862737967" sldId="2146848096"/>
            <ac:spMk id="10" creationId="{125CD87F-C89D-43DF-B67C-51C9974E3D59}"/>
          </ac:spMkLst>
        </pc:spChg>
        <pc:spChg chg="topLvl">
          <ac:chgData name="Jeff Sutherland" userId="07113d17df852105" providerId="LiveId" clId="{A412A3BF-7E47-6443-B4EC-AD784D3ECDC1}" dt="2022-11-15T17:29:27.398" v="6540" actId="165"/>
          <ac:spMkLst>
            <pc:docMk/>
            <pc:sldMk cId="1862737967" sldId="2146848096"/>
            <ac:spMk id="24" creationId="{505ECD43-F43D-429F-8F04-FC4BE0CE9DF1}"/>
          </ac:spMkLst>
        </pc:spChg>
        <pc:spChg chg="topLvl">
          <ac:chgData name="Jeff Sutherland" userId="07113d17df852105" providerId="LiveId" clId="{A412A3BF-7E47-6443-B4EC-AD784D3ECDC1}" dt="2022-11-15T17:29:27.398" v="6540" actId="165"/>
          <ac:spMkLst>
            <pc:docMk/>
            <pc:sldMk cId="1862737967" sldId="2146848096"/>
            <ac:spMk id="25" creationId="{090D044D-C14E-40BA-BA72-68EEF1EA1407}"/>
          </ac:spMkLst>
        </pc:spChg>
        <pc:spChg chg="topLvl">
          <ac:chgData name="Jeff Sutherland" userId="07113d17df852105" providerId="LiveId" clId="{A412A3BF-7E47-6443-B4EC-AD784D3ECDC1}" dt="2022-11-15T17:29:27.398" v="6540" actId="165"/>
          <ac:spMkLst>
            <pc:docMk/>
            <pc:sldMk cId="1862737967" sldId="2146848096"/>
            <ac:spMk id="26" creationId="{56FDCCBF-4D81-47E5-A474-168378F86560}"/>
          </ac:spMkLst>
        </pc:spChg>
        <pc:spChg chg="topLvl">
          <ac:chgData name="Jeff Sutherland" userId="07113d17df852105" providerId="LiveId" clId="{A412A3BF-7E47-6443-B4EC-AD784D3ECDC1}" dt="2022-11-15T17:29:27.398" v="6540" actId="165"/>
          <ac:spMkLst>
            <pc:docMk/>
            <pc:sldMk cId="1862737967" sldId="2146848096"/>
            <ac:spMk id="1688" creationId="{00000000-0000-0000-0000-000000000000}"/>
          </ac:spMkLst>
        </pc:spChg>
        <pc:spChg chg="topLvl">
          <ac:chgData name="Jeff Sutherland" userId="07113d17df852105" providerId="LiveId" clId="{A412A3BF-7E47-6443-B4EC-AD784D3ECDC1}" dt="2022-11-15T17:29:27.398" v="6540" actId="165"/>
          <ac:spMkLst>
            <pc:docMk/>
            <pc:sldMk cId="1862737967" sldId="2146848096"/>
            <ac:spMk id="1689" creationId="{00000000-0000-0000-0000-000000000000}"/>
          </ac:spMkLst>
        </pc:spChg>
        <pc:spChg chg="topLvl">
          <ac:chgData name="Jeff Sutherland" userId="07113d17df852105" providerId="LiveId" clId="{A412A3BF-7E47-6443-B4EC-AD784D3ECDC1}" dt="2022-11-15T17:29:27.398" v="6540" actId="165"/>
          <ac:spMkLst>
            <pc:docMk/>
            <pc:sldMk cId="1862737967" sldId="2146848096"/>
            <ac:spMk id="1690" creationId="{00000000-0000-0000-0000-000000000000}"/>
          </ac:spMkLst>
        </pc:spChg>
        <pc:spChg chg="mod topLvl">
          <ac:chgData name="Jeff Sutherland" userId="07113d17df852105" providerId="LiveId" clId="{A412A3BF-7E47-6443-B4EC-AD784D3ECDC1}" dt="2022-11-15T17:29:27.398" v="6540" actId="165"/>
          <ac:spMkLst>
            <pc:docMk/>
            <pc:sldMk cId="1862737967" sldId="2146848096"/>
            <ac:spMk id="1691" creationId="{00000000-0000-0000-0000-000000000000}"/>
          </ac:spMkLst>
        </pc:spChg>
        <pc:spChg chg="topLvl">
          <ac:chgData name="Jeff Sutherland" userId="07113d17df852105" providerId="LiveId" clId="{A412A3BF-7E47-6443-B4EC-AD784D3ECDC1}" dt="2022-11-15T17:29:27.398" v="6540" actId="165"/>
          <ac:spMkLst>
            <pc:docMk/>
            <pc:sldMk cId="1862737967" sldId="2146848096"/>
            <ac:spMk id="1692" creationId="{00000000-0000-0000-0000-000000000000}"/>
          </ac:spMkLst>
        </pc:spChg>
        <pc:spChg chg="mod topLvl">
          <ac:chgData name="Jeff Sutherland" userId="07113d17df852105" providerId="LiveId" clId="{A412A3BF-7E47-6443-B4EC-AD784D3ECDC1}" dt="2022-11-15T17:29:27.398" v="6540" actId="165"/>
          <ac:spMkLst>
            <pc:docMk/>
            <pc:sldMk cId="1862737967" sldId="2146848096"/>
            <ac:spMk id="1693" creationId="{00000000-0000-0000-0000-000000000000}"/>
          </ac:spMkLst>
        </pc:spChg>
        <pc:spChg chg="mod topLvl">
          <ac:chgData name="Jeff Sutherland" userId="07113d17df852105" providerId="LiveId" clId="{A412A3BF-7E47-6443-B4EC-AD784D3ECDC1}" dt="2022-11-15T17:29:27.398" v="6540" actId="165"/>
          <ac:spMkLst>
            <pc:docMk/>
            <pc:sldMk cId="1862737967" sldId="2146848096"/>
            <ac:spMk id="1694" creationId="{00000000-0000-0000-0000-000000000000}"/>
          </ac:spMkLst>
        </pc:spChg>
        <pc:spChg chg="mod topLvl">
          <ac:chgData name="Jeff Sutherland" userId="07113d17df852105" providerId="LiveId" clId="{A412A3BF-7E47-6443-B4EC-AD784D3ECDC1}" dt="2022-11-19T21:01:10.892" v="9416" actId="207"/>
          <ac:spMkLst>
            <pc:docMk/>
            <pc:sldMk cId="1862737967" sldId="2146848096"/>
            <ac:spMk id="1695" creationId="{00000000-0000-0000-0000-000000000000}"/>
          </ac:spMkLst>
        </pc:spChg>
        <pc:grpChg chg="del">
          <ac:chgData name="Jeff Sutherland" userId="07113d17df852105" providerId="LiveId" clId="{A412A3BF-7E47-6443-B4EC-AD784D3ECDC1}" dt="2022-11-15T17:29:27.398" v="6540" actId="165"/>
          <ac:grpSpMkLst>
            <pc:docMk/>
            <pc:sldMk cId="1862737967" sldId="2146848096"/>
            <ac:grpSpMk id="21" creationId="{5E6997E2-E8CA-E78B-4413-4872890F75BE}"/>
          </ac:grpSpMkLst>
        </pc:grpChg>
        <pc:picChg chg="topLvl">
          <ac:chgData name="Jeff Sutherland" userId="07113d17df852105" providerId="LiveId" clId="{A412A3BF-7E47-6443-B4EC-AD784D3ECDC1}" dt="2022-11-15T17:29:27.398" v="6540" actId="165"/>
          <ac:picMkLst>
            <pc:docMk/>
            <pc:sldMk cId="1862737967" sldId="2146848096"/>
            <ac:picMk id="5" creationId="{1F478467-5A31-15C1-2F8D-2D094D31FEFA}"/>
          </ac:picMkLst>
        </pc:picChg>
        <pc:picChg chg="topLvl">
          <ac:chgData name="Jeff Sutherland" userId="07113d17df852105" providerId="LiveId" clId="{A412A3BF-7E47-6443-B4EC-AD784D3ECDC1}" dt="2022-11-15T17:29:27.398" v="6540" actId="165"/>
          <ac:picMkLst>
            <pc:docMk/>
            <pc:sldMk cId="1862737967" sldId="2146848096"/>
            <ac:picMk id="9" creationId="{BECE958E-A527-1162-2A3B-1E3BA6A3EB27}"/>
          </ac:picMkLst>
        </pc:picChg>
        <pc:picChg chg="topLvl">
          <ac:chgData name="Jeff Sutherland" userId="07113d17df852105" providerId="LiveId" clId="{A412A3BF-7E47-6443-B4EC-AD784D3ECDC1}" dt="2022-11-15T17:29:27.398" v="6540" actId="165"/>
          <ac:picMkLst>
            <pc:docMk/>
            <pc:sldMk cId="1862737967" sldId="2146848096"/>
            <ac:picMk id="18" creationId="{819B67BF-9E23-954F-6946-3C2C32B0F1D6}"/>
          </ac:picMkLst>
        </pc:picChg>
        <pc:picChg chg="topLvl">
          <ac:chgData name="Jeff Sutherland" userId="07113d17df852105" providerId="LiveId" clId="{A412A3BF-7E47-6443-B4EC-AD784D3ECDC1}" dt="2022-11-15T17:29:27.398" v="6540" actId="165"/>
          <ac:picMkLst>
            <pc:docMk/>
            <pc:sldMk cId="1862737967" sldId="2146848096"/>
            <ac:picMk id="20" creationId="{EA7BC1F8-D4AC-2229-04F1-18D0D4BC2950}"/>
          </ac:picMkLst>
        </pc:picChg>
      </pc:sldChg>
      <pc:sldChg chg="addSp delSp modSp add mod">
        <pc:chgData name="Jeff Sutherland" userId="07113d17df852105" providerId="LiveId" clId="{A412A3BF-7E47-6443-B4EC-AD784D3ECDC1}" dt="2022-11-18T21:22:19.057" v="8622" actId="20577"/>
        <pc:sldMkLst>
          <pc:docMk/>
          <pc:sldMk cId="441473105" sldId="2146848097"/>
        </pc:sldMkLst>
        <pc:spChg chg="mod">
          <ac:chgData name="Jeff Sutherland" userId="07113d17df852105" providerId="LiveId" clId="{A412A3BF-7E47-6443-B4EC-AD784D3ECDC1}" dt="2022-11-18T21:22:19.057" v="8622" actId="20577"/>
          <ac:spMkLst>
            <pc:docMk/>
            <pc:sldMk cId="441473105" sldId="2146848097"/>
            <ac:spMk id="2" creationId="{75DA10E9-34F4-66FB-121B-61F41F72EEB1}"/>
          </ac:spMkLst>
        </pc:spChg>
        <pc:spChg chg="mod">
          <ac:chgData name="Jeff Sutherland" userId="07113d17df852105" providerId="LiveId" clId="{A412A3BF-7E47-6443-B4EC-AD784D3ECDC1}" dt="2022-11-15T16:53:26.496" v="5955" actId="20577"/>
          <ac:spMkLst>
            <pc:docMk/>
            <pc:sldMk cId="441473105" sldId="2146848097"/>
            <ac:spMk id="3" creationId="{54F26149-EC2B-FC01-46D1-3023D6109A7E}"/>
          </ac:spMkLst>
        </pc:spChg>
        <pc:spChg chg="mod">
          <ac:chgData name="Jeff Sutherland" userId="07113d17df852105" providerId="LiveId" clId="{A412A3BF-7E47-6443-B4EC-AD784D3ECDC1}" dt="2022-11-18T21:21:08.296" v="8614" actId="1076"/>
          <ac:spMkLst>
            <pc:docMk/>
            <pc:sldMk cId="441473105" sldId="2146848097"/>
            <ac:spMk id="4" creationId="{CB3CCCB2-F855-4E0B-F22C-2D9E2C512E26}"/>
          </ac:spMkLst>
        </pc:spChg>
        <pc:spChg chg="mod">
          <ac:chgData name="Jeff Sutherland" userId="07113d17df852105" providerId="LiveId" clId="{A412A3BF-7E47-6443-B4EC-AD784D3ECDC1}" dt="2022-11-18T21:19:36.686" v="8611" actId="20577"/>
          <ac:spMkLst>
            <pc:docMk/>
            <pc:sldMk cId="441473105" sldId="2146848097"/>
            <ac:spMk id="5" creationId="{A2C452EC-E51D-7D23-519F-58EE5394CA48}"/>
          </ac:spMkLst>
        </pc:spChg>
        <pc:spChg chg="mod">
          <ac:chgData name="Jeff Sutherland" userId="07113d17df852105" providerId="LiveId" clId="{A412A3BF-7E47-6443-B4EC-AD784D3ECDC1}" dt="2022-11-15T17:29:09.745" v="6538"/>
          <ac:spMkLst>
            <pc:docMk/>
            <pc:sldMk cId="441473105" sldId="2146848097"/>
            <ac:spMk id="8" creationId="{8CC8991E-60E5-0C9A-CEC6-AD48D7471908}"/>
          </ac:spMkLst>
        </pc:spChg>
        <pc:spChg chg="mod">
          <ac:chgData name="Jeff Sutherland" userId="07113d17df852105" providerId="LiveId" clId="{A412A3BF-7E47-6443-B4EC-AD784D3ECDC1}" dt="2022-11-15T17:29:09.745" v="6538"/>
          <ac:spMkLst>
            <pc:docMk/>
            <pc:sldMk cId="441473105" sldId="2146848097"/>
            <ac:spMk id="9" creationId="{57076E07-49E4-06BF-3BFD-B5A9D302BBE7}"/>
          </ac:spMkLst>
        </pc:spChg>
        <pc:spChg chg="mod">
          <ac:chgData name="Jeff Sutherland" userId="07113d17df852105" providerId="LiveId" clId="{A412A3BF-7E47-6443-B4EC-AD784D3ECDC1}" dt="2022-11-15T17:29:09.745" v="6538"/>
          <ac:spMkLst>
            <pc:docMk/>
            <pc:sldMk cId="441473105" sldId="2146848097"/>
            <ac:spMk id="10" creationId="{E77AC69C-DD92-9143-55C6-AA40701AC760}"/>
          </ac:spMkLst>
        </pc:spChg>
        <pc:spChg chg="mod">
          <ac:chgData name="Jeff Sutherland" userId="07113d17df852105" providerId="LiveId" clId="{A412A3BF-7E47-6443-B4EC-AD784D3ECDC1}" dt="2022-11-15T17:29:09.745" v="6538"/>
          <ac:spMkLst>
            <pc:docMk/>
            <pc:sldMk cId="441473105" sldId="2146848097"/>
            <ac:spMk id="11" creationId="{CAAE206F-2689-E137-8A7D-A85E4C8E292B}"/>
          </ac:spMkLst>
        </pc:spChg>
        <pc:spChg chg="mod">
          <ac:chgData name="Jeff Sutherland" userId="07113d17df852105" providerId="LiveId" clId="{A412A3BF-7E47-6443-B4EC-AD784D3ECDC1}" dt="2022-11-15T17:29:09.745" v="6538"/>
          <ac:spMkLst>
            <pc:docMk/>
            <pc:sldMk cId="441473105" sldId="2146848097"/>
            <ac:spMk id="12" creationId="{8762F380-B921-7FDF-659B-9031AB0220FC}"/>
          </ac:spMkLst>
        </pc:spChg>
        <pc:spChg chg="mod">
          <ac:chgData name="Jeff Sutherland" userId="07113d17df852105" providerId="LiveId" clId="{A412A3BF-7E47-6443-B4EC-AD784D3ECDC1}" dt="2022-11-15T17:29:09.745" v="6538"/>
          <ac:spMkLst>
            <pc:docMk/>
            <pc:sldMk cId="441473105" sldId="2146848097"/>
            <ac:spMk id="13" creationId="{9DFC89A0-6E43-BD87-B225-0EEAAC3FA329}"/>
          </ac:spMkLst>
        </pc:spChg>
        <pc:spChg chg="mod">
          <ac:chgData name="Jeff Sutherland" userId="07113d17df852105" providerId="LiveId" clId="{A412A3BF-7E47-6443-B4EC-AD784D3ECDC1}" dt="2022-11-15T17:29:09.745" v="6538"/>
          <ac:spMkLst>
            <pc:docMk/>
            <pc:sldMk cId="441473105" sldId="2146848097"/>
            <ac:spMk id="14" creationId="{56085E0A-C749-033E-18D2-776FE9AEAF2A}"/>
          </ac:spMkLst>
        </pc:spChg>
        <pc:spChg chg="mod">
          <ac:chgData name="Jeff Sutherland" userId="07113d17df852105" providerId="LiveId" clId="{A412A3BF-7E47-6443-B4EC-AD784D3ECDC1}" dt="2022-11-15T17:29:09.745" v="6538"/>
          <ac:spMkLst>
            <pc:docMk/>
            <pc:sldMk cId="441473105" sldId="2146848097"/>
            <ac:spMk id="15" creationId="{00E87644-7696-B6E0-919A-3B130C3BF1F1}"/>
          </ac:spMkLst>
        </pc:spChg>
        <pc:spChg chg="mod">
          <ac:chgData name="Jeff Sutherland" userId="07113d17df852105" providerId="LiveId" clId="{A412A3BF-7E47-6443-B4EC-AD784D3ECDC1}" dt="2022-11-15T17:29:09.745" v="6538"/>
          <ac:spMkLst>
            <pc:docMk/>
            <pc:sldMk cId="441473105" sldId="2146848097"/>
            <ac:spMk id="16" creationId="{5A33B3C2-7DE4-B3A2-0AEC-3FB50318065F}"/>
          </ac:spMkLst>
        </pc:spChg>
        <pc:spChg chg="mod">
          <ac:chgData name="Jeff Sutherland" userId="07113d17df852105" providerId="LiveId" clId="{A412A3BF-7E47-6443-B4EC-AD784D3ECDC1}" dt="2022-11-15T17:29:09.745" v="6538"/>
          <ac:spMkLst>
            <pc:docMk/>
            <pc:sldMk cId="441473105" sldId="2146848097"/>
            <ac:spMk id="17" creationId="{233434EC-8A4C-978E-21F5-56D8F2DEC20B}"/>
          </ac:spMkLst>
        </pc:spChg>
        <pc:spChg chg="mod">
          <ac:chgData name="Jeff Sutherland" userId="07113d17df852105" providerId="LiveId" clId="{A412A3BF-7E47-6443-B4EC-AD784D3ECDC1}" dt="2022-11-15T17:29:09.745" v="6538"/>
          <ac:spMkLst>
            <pc:docMk/>
            <pc:sldMk cId="441473105" sldId="2146848097"/>
            <ac:spMk id="18" creationId="{9DB3DE6B-6D71-4972-C10A-9F76DCDEB3E7}"/>
          </ac:spMkLst>
        </pc:spChg>
        <pc:spChg chg="mod">
          <ac:chgData name="Jeff Sutherland" userId="07113d17df852105" providerId="LiveId" clId="{A412A3BF-7E47-6443-B4EC-AD784D3ECDC1}" dt="2022-11-15T17:29:09.745" v="6538"/>
          <ac:spMkLst>
            <pc:docMk/>
            <pc:sldMk cId="441473105" sldId="2146848097"/>
            <ac:spMk id="19" creationId="{76105E0B-FD88-0365-5EDD-A374FEBF22A9}"/>
          </ac:spMkLst>
        </pc:spChg>
        <pc:grpChg chg="add del mod">
          <ac:chgData name="Jeff Sutherland" userId="07113d17df852105" providerId="LiveId" clId="{A412A3BF-7E47-6443-B4EC-AD784D3ECDC1}" dt="2022-11-15T17:29:17.698" v="6539"/>
          <ac:grpSpMkLst>
            <pc:docMk/>
            <pc:sldMk cId="441473105" sldId="2146848097"/>
            <ac:grpSpMk id="7" creationId="{2C4B0326-6326-CDE5-B6A0-8CCED25396B2}"/>
          </ac:grpSpMkLst>
        </pc:grpChg>
        <pc:picChg chg="del">
          <ac:chgData name="Jeff Sutherland" userId="07113d17df852105" providerId="LiveId" clId="{A412A3BF-7E47-6443-B4EC-AD784D3ECDC1}" dt="2022-11-15T16:57:49.686" v="6537" actId="478"/>
          <ac:picMkLst>
            <pc:docMk/>
            <pc:sldMk cId="441473105" sldId="2146848097"/>
            <ac:picMk id="6" creationId="{C933D43F-91F7-640F-10A0-BF66C459B532}"/>
          </ac:picMkLst>
        </pc:picChg>
        <pc:picChg chg="mod">
          <ac:chgData name="Jeff Sutherland" userId="07113d17df852105" providerId="LiveId" clId="{A412A3BF-7E47-6443-B4EC-AD784D3ECDC1}" dt="2022-11-15T17:29:09.745" v="6538"/>
          <ac:picMkLst>
            <pc:docMk/>
            <pc:sldMk cId="441473105" sldId="2146848097"/>
            <ac:picMk id="20" creationId="{0337EB20-88C2-2DC4-DC98-BA11194037F9}"/>
          </ac:picMkLst>
        </pc:picChg>
        <pc:picChg chg="mod">
          <ac:chgData name="Jeff Sutherland" userId="07113d17df852105" providerId="LiveId" clId="{A412A3BF-7E47-6443-B4EC-AD784D3ECDC1}" dt="2022-11-15T17:29:09.745" v="6538"/>
          <ac:picMkLst>
            <pc:docMk/>
            <pc:sldMk cId="441473105" sldId="2146848097"/>
            <ac:picMk id="21" creationId="{C36CBE18-194C-7027-E21C-51CE5B42E50E}"/>
          </ac:picMkLst>
        </pc:picChg>
        <pc:picChg chg="mod">
          <ac:chgData name="Jeff Sutherland" userId="07113d17df852105" providerId="LiveId" clId="{A412A3BF-7E47-6443-B4EC-AD784D3ECDC1}" dt="2022-11-15T17:29:09.745" v="6538"/>
          <ac:picMkLst>
            <pc:docMk/>
            <pc:sldMk cId="441473105" sldId="2146848097"/>
            <ac:picMk id="22" creationId="{37B6AFE3-4727-BD2D-A3C2-0D2E16D5CCA5}"/>
          </ac:picMkLst>
        </pc:picChg>
        <pc:picChg chg="mod">
          <ac:chgData name="Jeff Sutherland" userId="07113d17df852105" providerId="LiveId" clId="{A412A3BF-7E47-6443-B4EC-AD784D3ECDC1}" dt="2022-11-15T17:29:09.745" v="6538"/>
          <ac:picMkLst>
            <pc:docMk/>
            <pc:sldMk cId="441473105" sldId="2146848097"/>
            <ac:picMk id="23" creationId="{440ECA2A-9ECD-8625-3E73-3DFC78D200FE}"/>
          </ac:picMkLst>
        </pc:picChg>
        <pc:picChg chg="add mod">
          <ac:chgData name="Jeff Sutherland" userId="07113d17df852105" providerId="LiveId" clId="{A412A3BF-7E47-6443-B4EC-AD784D3ECDC1}" dt="2022-11-15T17:29:43.158" v="6542" actId="1076"/>
          <ac:picMkLst>
            <pc:docMk/>
            <pc:sldMk cId="441473105" sldId="2146848097"/>
            <ac:picMk id="24" creationId="{17DC852B-741D-B2B3-C07F-AB094ADC4480}"/>
          </ac:picMkLst>
        </pc:picChg>
      </pc:sldChg>
      <pc:sldChg chg="addSp delSp modSp add mod">
        <pc:chgData name="Jeff Sutherland" userId="07113d17df852105" providerId="LiveId" clId="{A412A3BF-7E47-6443-B4EC-AD784D3ECDC1}" dt="2022-11-21T16:33:10.819" v="13068" actId="20577"/>
        <pc:sldMkLst>
          <pc:docMk/>
          <pc:sldMk cId="3602573844" sldId="2146848098"/>
        </pc:sldMkLst>
        <pc:spChg chg="mod">
          <ac:chgData name="Jeff Sutherland" userId="07113d17df852105" providerId="LiveId" clId="{A412A3BF-7E47-6443-B4EC-AD784D3ECDC1}" dt="2022-11-21T16:33:10.819" v="13068" actId="20577"/>
          <ac:spMkLst>
            <pc:docMk/>
            <pc:sldMk cId="3602573844" sldId="2146848098"/>
            <ac:spMk id="2" creationId="{75DA10E9-34F4-66FB-121B-61F41F72EEB1}"/>
          </ac:spMkLst>
        </pc:spChg>
        <pc:spChg chg="mod">
          <ac:chgData name="Jeff Sutherland" userId="07113d17df852105" providerId="LiveId" clId="{A412A3BF-7E47-6443-B4EC-AD784D3ECDC1}" dt="2022-11-21T13:51:13.491" v="9462" actId="20577"/>
          <ac:spMkLst>
            <pc:docMk/>
            <pc:sldMk cId="3602573844" sldId="2146848098"/>
            <ac:spMk id="3" creationId="{54F26149-EC2B-FC01-46D1-3023D6109A7E}"/>
          </ac:spMkLst>
        </pc:spChg>
        <pc:spChg chg="mod">
          <ac:chgData name="Jeff Sutherland" userId="07113d17df852105" providerId="LiveId" clId="{A412A3BF-7E47-6443-B4EC-AD784D3ECDC1}" dt="2022-11-15T17:40:59.177" v="7421" actId="20577"/>
          <ac:spMkLst>
            <pc:docMk/>
            <pc:sldMk cId="3602573844" sldId="2146848098"/>
            <ac:spMk id="5" creationId="{A2C452EC-E51D-7D23-519F-58EE5394CA48}"/>
          </ac:spMkLst>
        </pc:spChg>
        <pc:picChg chg="add mod">
          <ac:chgData name="Jeff Sutherland" userId="07113d17df852105" providerId="LiveId" clId="{A412A3BF-7E47-6443-B4EC-AD784D3ECDC1}" dt="2022-11-21T13:51:33.337" v="9466" actId="1076"/>
          <ac:picMkLst>
            <pc:docMk/>
            <pc:sldMk cId="3602573844" sldId="2146848098"/>
            <ac:picMk id="6" creationId="{9090F5CB-114A-F05F-FCEC-99932AB8F512}"/>
          </ac:picMkLst>
        </pc:picChg>
        <pc:picChg chg="add del mod">
          <ac:chgData name="Jeff Sutherland" userId="07113d17df852105" providerId="LiveId" clId="{A412A3BF-7E47-6443-B4EC-AD784D3ECDC1}" dt="2022-11-21T13:51:27.475" v="9464" actId="478"/>
          <ac:picMkLst>
            <pc:docMk/>
            <pc:sldMk cId="3602573844" sldId="2146848098"/>
            <ac:picMk id="7" creationId="{5B11C662-183B-CE1E-23E3-C1DE09834B32}"/>
          </ac:picMkLst>
        </pc:picChg>
        <pc:picChg chg="add del mod">
          <ac:chgData name="Jeff Sutherland" userId="07113d17df852105" providerId="LiveId" clId="{A412A3BF-7E47-6443-B4EC-AD784D3ECDC1}" dt="2022-11-21T13:51:26.173" v="9463" actId="478"/>
          <ac:picMkLst>
            <pc:docMk/>
            <pc:sldMk cId="3602573844" sldId="2146848098"/>
            <ac:picMk id="9" creationId="{9A4C6170-10C7-A648-A3A3-B707C52002CB}"/>
          </ac:picMkLst>
        </pc:picChg>
        <pc:picChg chg="del">
          <ac:chgData name="Jeff Sutherland" userId="07113d17df852105" providerId="LiveId" clId="{A412A3BF-7E47-6443-B4EC-AD784D3ECDC1}" dt="2022-11-15T17:38:42.518" v="7383" actId="478"/>
          <ac:picMkLst>
            <pc:docMk/>
            <pc:sldMk cId="3602573844" sldId="2146848098"/>
            <ac:picMk id="24" creationId="{17DC852B-741D-B2B3-C07F-AB094ADC4480}"/>
          </ac:picMkLst>
        </pc:picChg>
      </pc:sldChg>
      <pc:sldChg chg="modSp add mod">
        <pc:chgData name="Jeff Sutherland" userId="07113d17df852105" providerId="LiveId" clId="{A412A3BF-7E47-6443-B4EC-AD784D3ECDC1}" dt="2022-11-21T16:20:42.508" v="12118" actId="20577"/>
        <pc:sldMkLst>
          <pc:docMk/>
          <pc:sldMk cId="1007045569" sldId="2146848099"/>
        </pc:sldMkLst>
        <pc:spChg chg="mod">
          <ac:chgData name="Jeff Sutherland" userId="07113d17df852105" providerId="LiveId" clId="{A412A3BF-7E47-6443-B4EC-AD784D3ECDC1}" dt="2022-11-21T16:20:42.508" v="12118" actId="20577"/>
          <ac:spMkLst>
            <pc:docMk/>
            <pc:sldMk cId="1007045569" sldId="2146848099"/>
            <ac:spMk id="2" creationId="{75DA10E9-34F4-66FB-121B-61F41F72EEB1}"/>
          </ac:spMkLst>
        </pc:spChg>
        <pc:spChg chg="mod">
          <ac:chgData name="Jeff Sutherland" userId="07113d17df852105" providerId="LiveId" clId="{A412A3BF-7E47-6443-B4EC-AD784D3ECDC1}" dt="2022-11-15T17:42:44.058" v="7477" actId="20577"/>
          <ac:spMkLst>
            <pc:docMk/>
            <pc:sldMk cId="1007045569" sldId="2146848099"/>
            <ac:spMk id="3" creationId="{54F26149-EC2B-FC01-46D1-3023D6109A7E}"/>
          </ac:spMkLst>
        </pc:spChg>
      </pc:sldChg>
      <pc:sldChg chg="modSp add mod">
        <pc:chgData name="Jeff Sutherland" userId="07113d17df852105" providerId="LiveId" clId="{A412A3BF-7E47-6443-B4EC-AD784D3ECDC1}" dt="2022-11-21T16:21:44.566" v="12119" actId="20577"/>
        <pc:sldMkLst>
          <pc:docMk/>
          <pc:sldMk cId="3913789618" sldId="2146848100"/>
        </pc:sldMkLst>
        <pc:spChg chg="mod">
          <ac:chgData name="Jeff Sutherland" userId="07113d17df852105" providerId="LiveId" clId="{A412A3BF-7E47-6443-B4EC-AD784D3ECDC1}" dt="2022-11-21T16:21:44.566" v="12119" actId="20577"/>
          <ac:spMkLst>
            <pc:docMk/>
            <pc:sldMk cId="3913789618" sldId="2146848100"/>
            <ac:spMk id="3" creationId="{8487008C-E679-2F4C-8FD8-1AC1DDA0ABC7}"/>
          </ac:spMkLst>
        </pc:spChg>
        <pc:spChg chg="mod">
          <ac:chgData name="Jeff Sutherland" userId="07113d17df852105" providerId="LiveId" clId="{A412A3BF-7E47-6443-B4EC-AD784D3ECDC1}" dt="2022-11-19T21:01:26.200" v="9417" actId="207"/>
          <ac:spMkLst>
            <pc:docMk/>
            <pc:sldMk cId="3913789618" sldId="2146848100"/>
            <ac:spMk id="1693" creationId="{00000000-0000-0000-0000-000000000000}"/>
          </ac:spMkLst>
        </pc:spChg>
      </pc:sldChg>
      <pc:sldChg chg="modSp add mod">
        <pc:chgData name="Jeff Sutherland" userId="07113d17df852105" providerId="LiveId" clId="{A412A3BF-7E47-6443-B4EC-AD784D3ECDC1}" dt="2022-11-19T20:59:44.663" v="9408" actId="20577"/>
        <pc:sldMkLst>
          <pc:docMk/>
          <pc:sldMk cId="1728485642" sldId="2146848101"/>
        </pc:sldMkLst>
        <pc:spChg chg="mod">
          <ac:chgData name="Jeff Sutherland" userId="07113d17df852105" providerId="LiveId" clId="{A412A3BF-7E47-6443-B4EC-AD784D3ECDC1}" dt="2022-11-19T20:59:44.663" v="9408" actId="20577"/>
          <ac:spMkLst>
            <pc:docMk/>
            <pc:sldMk cId="1728485642" sldId="2146848101"/>
            <ac:spMk id="2" creationId="{75DA10E9-34F4-66FB-121B-61F41F72EEB1}"/>
          </ac:spMkLst>
        </pc:spChg>
        <pc:spChg chg="mod">
          <ac:chgData name="Jeff Sutherland" userId="07113d17df852105" providerId="LiveId" clId="{A412A3BF-7E47-6443-B4EC-AD784D3ECDC1}" dt="2022-11-18T21:21:48.980" v="8618" actId="14100"/>
          <ac:spMkLst>
            <pc:docMk/>
            <pc:sldMk cId="1728485642" sldId="2146848101"/>
            <ac:spMk id="3" creationId="{54F26149-EC2B-FC01-46D1-3023D6109A7E}"/>
          </ac:spMkLst>
        </pc:spChg>
        <pc:spChg chg="mod">
          <ac:chgData name="Jeff Sutherland" userId="07113d17df852105" providerId="LiveId" clId="{A412A3BF-7E47-6443-B4EC-AD784D3ECDC1}" dt="2022-11-18T21:21:54.980" v="8619" actId="1076"/>
          <ac:spMkLst>
            <pc:docMk/>
            <pc:sldMk cId="1728485642" sldId="2146848101"/>
            <ac:spMk id="4" creationId="{CB3CCCB2-F855-4E0B-F22C-2D9E2C512E26}"/>
          </ac:spMkLst>
        </pc:spChg>
      </pc:sldChg>
      <pc:sldChg chg="modSp add mod ord">
        <pc:chgData name="Jeff Sutherland" userId="07113d17df852105" providerId="LiveId" clId="{A412A3BF-7E47-6443-B4EC-AD784D3ECDC1}" dt="2022-11-21T16:31:54.420" v="13014" actId="20577"/>
        <pc:sldMkLst>
          <pc:docMk/>
          <pc:sldMk cId="283677724" sldId="2146848102"/>
        </pc:sldMkLst>
        <pc:spChg chg="mod">
          <ac:chgData name="Jeff Sutherland" userId="07113d17df852105" providerId="LiveId" clId="{A412A3BF-7E47-6443-B4EC-AD784D3ECDC1}" dt="2022-11-21T16:31:54.420" v="13014" actId="20577"/>
          <ac:spMkLst>
            <pc:docMk/>
            <pc:sldMk cId="283677724" sldId="2146848102"/>
            <ac:spMk id="3" creationId="{8487008C-E679-2F4C-8FD8-1AC1DDA0ABC7}"/>
          </ac:spMkLst>
        </pc:spChg>
        <pc:spChg chg="mod">
          <ac:chgData name="Jeff Sutherland" userId="07113d17df852105" providerId="LiveId" clId="{A412A3BF-7E47-6443-B4EC-AD784D3ECDC1}" dt="2022-11-19T21:00:53.920" v="9415" actId="207"/>
          <ac:spMkLst>
            <pc:docMk/>
            <pc:sldMk cId="283677724" sldId="2146848102"/>
            <ac:spMk id="1691" creationId="{00000000-0000-0000-0000-000000000000}"/>
          </ac:spMkLst>
        </pc:spChg>
        <pc:spChg chg="mod">
          <ac:chgData name="Jeff Sutherland" userId="07113d17df852105" providerId="LiveId" clId="{A412A3BF-7E47-6443-B4EC-AD784D3ECDC1}" dt="2022-11-19T21:00:43.516" v="9413" actId="113"/>
          <ac:spMkLst>
            <pc:docMk/>
            <pc:sldMk cId="283677724" sldId="2146848102"/>
            <ac:spMk id="1695" creationId="{00000000-0000-0000-0000-000000000000}"/>
          </ac:spMkLst>
        </pc:spChg>
      </pc:sldChg>
      <pc:sldChg chg="add mod modShow">
        <pc:chgData name="Jeff Sutherland" userId="07113d17df852105" providerId="LiveId" clId="{A412A3BF-7E47-6443-B4EC-AD784D3ECDC1}" dt="2022-11-21T16:16:11.763" v="12095" actId="729"/>
        <pc:sldMkLst>
          <pc:docMk/>
          <pc:sldMk cId="2684765160" sldId="2146848103"/>
        </pc:sldMkLst>
      </pc:sldChg>
      <pc:sldChg chg="addSp delSp modSp add mod">
        <pc:chgData name="Jeff Sutherland" userId="07113d17df852105" providerId="LiveId" clId="{A412A3BF-7E47-6443-B4EC-AD784D3ECDC1}" dt="2022-11-21T16:33:47.630" v="13072" actId="20577"/>
        <pc:sldMkLst>
          <pc:docMk/>
          <pc:sldMk cId="2532739256" sldId="2146848104"/>
        </pc:sldMkLst>
        <pc:spChg chg="mod">
          <ac:chgData name="Jeff Sutherland" userId="07113d17df852105" providerId="LiveId" clId="{A412A3BF-7E47-6443-B4EC-AD784D3ECDC1}" dt="2022-11-21T16:33:47.630" v="13072" actId="20577"/>
          <ac:spMkLst>
            <pc:docMk/>
            <pc:sldMk cId="2532739256" sldId="2146848104"/>
            <ac:spMk id="2" creationId="{75DA10E9-34F4-66FB-121B-61F41F72EEB1}"/>
          </ac:spMkLst>
        </pc:spChg>
        <pc:spChg chg="mod">
          <ac:chgData name="Jeff Sutherland" userId="07113d17df852105" providerId="LiveId" clId="{A412A3BF-7E47-6443-B4EC-AD784D3ECDC1}" dt="2022-11-21T16:13:53.880" v="12077" actId="20577"/>
          <ac:spMkLst>
            <pc:docMk/>
            <pc:sldMk cId="2532739256" sldId="2146848104"/>
            <ac:spMk id="3" creationId="{54F26149-EC2B-FC01-46D1-3023D6109A7E}"/>
          </ac:spMkLst>
        </pc:spChg>
        <pc:spChg chg="del mod">
          <ac:chgData name="Jeff Sutherland" userId="07113d17df852105" providerId="LiveId" clId="{A412A3BF-7E47-6443-B4EC-AD784D3ECDC1}" dt="2022-11-21T15:56:26.275" v="10813" actId="478"/>
          <ac:spMkLst>
            <pc:docMk/>
            <pc:sldMk cId="2532739256" sldId="2146848104"/>
            <ac:spMk id="4" creationId="{CB3CCCB2-F855-4E0B-F22C-2D9E2C512E26}"/>
          </ac:spMkLst>
        </pc:spChg>
        <pc:spChg chg="mod">
          <ac:chgData name="Jeff Sutherland" userId="07113d17df852105" providerId="LiveId" clId="{A412A3BF-7E47-6443-B4EC-AD784D3ECDC1}" dt="2022-11-21T16:13:39.178" v="12045" actId="20577"/>
          <ac:spMkLst>
            <pc:docMk/>
            <pc:sldMk cId="2532739256" sldId="2146848104"/>
            <ac:spMk id="5" creationId="{A2C452EC-E51D-7D23-519F-58EE5394CA48}"/>
          </ac:spMkLst>
        </pc:spChg>
        <pc:picChg chg="del">
          <ac:chgData name="Jeff Sutherland" userId="07113d17df852105" providerId="LiveId" clId="{A412A3BF-7E47-6443-B4EC-AD784D3ECDC1}" dt="2022-11-21T15:58:22.561" v="10851" actId="478"/>
          <ac:picMkLst>
            <pc:docMk/>
            <pc:sldMk cId="2532739256" sldId="2146848104"/>
            <ac:picMk id="6" creationId="{9090F5CB-114A-F05F-FCEC-99932AB8F512}"/>
          </ac:picMkLst>
        </pc:picChg>
        <pc:picChg chg="add mod">
          <ac:chgData name="Jeff Sutherland" userId="07113d17df852105" providerId="LiveId" clId="{A412A3BF-7E47-6443-B4EC-AD784D3ECDC1}" dt="2022-11-21T15:58:29.944" v="10853" actId="1076"/>
          <ac:picMkLst>
            <pc:docMk/>
            <pc:sldMk cId="2532739256" sldId="2146848104"/>
            <ac:picMk id="8" creationId="{BF4BE2C0-D196-62A8-A001-0574D00254B1}"/>
          </ac:picMkLst>
        </pc:picChg>
      </pc:sldChg>
      <pc:sldMasterChg chg="addSp delSp modSp mod modSldLayout">
        <pc:chgData name="Jeff Sutherland" userId="07113d17df852105" providerId="LiveId" clId="{A412A3BF-7E47-6443-B4EC-AD784D3ECDC1}" dt="2022-11-15T15:44:43.066" v="5451" actId="947"/>
        <pc:sldMasterMkLst>
          <pc:docMk/>
          <pc:sldMasterMk cId="3729795247" sldId="2147483648"/>
        </pc:sldMasterMkLst>
        <pc:spChg chg="add mod">
          <ac:chgData name="Jeff Sutherland" userId="07113d17df852105" providerId="LiveId" clId="{A412A3BF-7E47-6443-B4EC-AD784D3ECDC1}" dt="2022-11-15T15:44:43.066" v="5451" actId="947"/>
          <ac:spMkLst>
            <pc:docMk/>
            <pc:sldMasterMk cId="3729795247" sldId="2147483648"/>
            <ac:spMk id="6" creationId="{119566DF-8169-B68C-1235-8CB4B92D7CFF}"/>
          </ac:spMkLst>
        </pc:spChg>
        <pc:spChg chg="mod">
          <ac:chgData name="Jeff Sutherland" userId="07113d17df852105" providerId="LiveId" clId="{A412A3BF-7E47-6443-B4EC-AD784D3ECDC1}" dt="2022-11-15T15:42:44.547" v="5392" actId="947"/>
          <ac:spMkLst>
            <pc:docMk/>
            <pc:sldMasterMk cId="3729795247" sldId="2147483648"/>
            <ac:spMk id="8" creationId="{00000000-0000-0000-0000-000000000000}"/>
          </ac:spMkLst>
        </pc:spChg>
        <pc:picChg chg="add mod">
          <ac:chgData name="Jeff Sutherland" userId="07113d17df852105" providerId="LiveId" clId="{A412A3BF-7E47-6443-B4EC-AD784D3ECDC1}" dt="2022-11-11T18:48:00.674" v="87" actId="1076"/>
          <ac:picMkLst>
            <pc:docMk/>
            <pc:sldMasterMk cId="3729795247" sldId="2147483648"/>
            <ac:picMk id="9" creationId="{38BEEB6A-8491-4BC7-B039-7E6E232F3D31}"/>
          </ac:picMkLst>
        </pc:picChg>
        <pc:picChg chg="del">
          <ac:chgData name="Jeff Sutherland" userId="07113d17df852105" providerId="LiveId" clId="{A412A3BF-7E47-6443-B4EC-AD784D3ECDC1}" dt="2022-11-11T18:46:07.204" v="82" actId="478"/>
          <ac:picMkLst>
            <pc:docMk/>
            <pc:sldMasterMk cId="3729795247" sldId="2147483648"/>
            <ac:picMk id="12" creationId="{00000000-0000-0000-0000-000000000000}"/>
          </ac:picMkLst>
        </pc:picChg>
        <pc:sldLayoutChg chg="addSp delSp modSp mod">
          <pc:chgData name="Jeff Sutherland" userId="07113d17df852105" providerId="LiveId" clId="{A412A3BF-7E47-6443-B4EC-AD784D3ECDC1}" dt="2022-11-11T18:46:02.658" v="81"/>
          <pc:sldLayoutMkLst>
            <pc:docMk/>
            <pc:sldMasterMk cId="3729795247" sldId="2147483648"/>
            <pc:sldLayoutMk cId="604292435" sldId="2147483654"/>
          </pc:sldLayoutMkLst>
          <pc:spChg chg="add del mod">
            <ac:chgData name="Jeff Sutherland" userId="07113d17df852105" providerId="LiveId" clId="{A412A3BF-7E47-6443-B4EC-AD784D3ECDC1}" dt="2022-11-11T18:46:02.658" v="81"/>
            <ac:spMkLst>
              <pc:docMk/>
              <pc:sldMasterMk cId="3729795247" sldId="2147483648"/>
              <pc:sldLayoutMk cId="604292435" sldId="2147483654"/>
              <ac:spMk id="3" creationId="{B161C096-E910-3B77-C587-68111F787A6B}"/>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C62EEB-C2BC-1840-A7AC-B1244393E69C}" type="datetimeFigureOut">
              <a:rPr lang="en-US" smtClean="0"/>
              <a:t>1/20/23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2BAEE29-EFAF-7E49-AE0A-28B7E7A47132}" type="slidenum">
              <a:rPr lang="en-US" smtClean="0"/>
              <a:t>‹#›</a:t>
            </a:fld>
            <a:endParaRPr lang="en-US"/>
          </a:p>
        </p:txBody>
      </p:sp>
    </p:spTree>
    <p:extLst>
      <p:ext uri="{BB962C8B-B14F-4D97-AF65-F5344CB8AC3E}">
        <p14:creationId xmlns:p14="http://schemas.microsoft.com/office/powerpoint/2010/main" val="3118195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Learning Objectives:</a:t>
            </a:r>
          </a:p>
          <a:p>
            <a:pPr marL="342900" indent="-342900">
              <a:buFont typeface="Arial" panose="020B0604020202020204" pitchFamily="34" charset="0"/>
              <a:buChar char="•"/>
            </a:pPr>
            <a:r>
              <a:rPr lang="en-US"/>
              <a:t>Describe the OODA loop as it relates to overcoming resistance to change. </a:t>
            </a:r>
          </a:p>
          <a:p>
            <a:pPr marL="342900" indent="-342900">
              <a:buFont typeface="Arial" panose="020B0604020202020204" pitchFamily="34" charset="0"/>
              <a:buChar char="•"/>
            </a:pPr>
            <a:r>
              <a:rPr lang="en-US"/>
              <a:t>Discuss the significance of ’2-sword combat’ (e.g., balancing short and long term needs and goals) and ’winning a war without firing a single shot’ (e.g., an Agile transformation without firing a single person) in the context of business.</a:t>
            </a:r>
          </a:p>
          <a:p>
            <a:endParaRPr lang="en-US"/>
          </a:p>
          <a:p>
            <a:endParaRPr lang="en-US"/>
          </a:p>
        </p:txBody>
      </p:sp>
    </p:spTree>
    <p:extLst>
      <p:ext uri="{BB962C8B-B14F-4D97-AF65-F5344CB8AC3E}">
        <p14:creationId xmlns:p14="http://schemas.microsoft.com/office/powerpoint/2010/main" val="3047984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Learning Objectives:</a:t>
            </a:r>
          </a:p>
          <a:p>
            <a:pPr marL="342900" indent="-342900">
              <a:buFont typeface="Arial" panose="020B0604020202020204" pitchFamily="34" charset="0"/>
              <a:buChar char="•"/>
            </a:pPr>
            <a:r>
              <a:rPr lang="en-US"/>
              <a:t>Describe the OODA loop as it relates to overcoming resistance to change. </a:t>
            </a:r>
          </a:p>
          <a:p>
            <a:pPr marL="342900" indent="-342900">
              <a:buFont typeface="Arial" panose="020B0604020202020204" pitchFamily="34" charset="0"/>
              <a:buChar char="•"/>
            </a:pPr>
            <a:r>
              <a:rPr lang="en-US"/>
              <a:t>Discuss the significance of ’2-sword combat’ (e.g., balancing short and long term needs and goals) and ’winning a war without firing a single shot’ (e.g., an Agile transformation without firing a single person) in the context of business.</a:t>
            </a:r>
          </a:p>
          <a:p>
            <a:endParaRPr lang="en-US"/>
          </a:p>
          <a:p>
            <a:endParaRPr lang="en-US"/>
          </a:p>
        </p:txBody>
      </p:sp>
    </p:spTree>
    <p:extLst>
      <p:ext uri="{BB962C8B-B14F-4D97-AF65-F5344CB8AC3E}">
        <p14:creationId xmlns:p14="http://schemas.microsoft.com/office/powerpoint/2010/main" val="4270597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Learning Objectives:</a:t>
            </a:r>
          </a:p>
          <a:p>
            <a:pPr marL="342900" indent="-342900">
              <a:buFont typeface="Arial" panose="020B0604020202020204" pitchFamily="34" charset="0"/>
              <a:buChar char="•"/>
            </a:pPr>
            <a:r>
              <a:rPr lang="en-US"/>
              <a:t>Describe the OODA loop as it relates to overcoming resistance to change. </a:t>
            </a:r>
          </a:p>
          <a:p>
            <a:pPr marL="342900" indent="-342900">
              <a:buFont typeface="Arial" panose="020B0604020202020204" pitchFamily="34" charset="0"/>
              <a:buChar char="•"/>
            </a:pPr>
            <a:r>
              <a:rPr lang="en-US"/>
              <a:t>Discuss the significance of ’2-sword combat’ (e.g., balancing short and long term needs and goals) and ’winning a war without firing a single shot’ (e.g., an Agile transformation without firing a single person) in the context of business.</a:t>
            </a:r>
          </a:p>
          <a:p>
            <a:endParaRPr lang="en-US"/>
          </a:p>
          <a:p>
            <a:endParaRPr lang="en-US"/>
          </a:p>
        </p:txBody>
      </p:sp>
    </p:spTree>
    <p:extLst>
      <p:ext uri="{BB962C8B-B14F-4D97-AF65-F5344CB8AC3E}">
        <p14:creationId xmlns:p14="http://schemas.microsoft.com/office/powerpoint/2010/main" val="14660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Learning Objectives:</a:t>
            </a:r>
          </a:p>
          <a:p>
            <a:pPr marL="342900" indent="-342900">
              <a:buFont typeface="Arial" panose="020B0604020202020204" pitchFamily="34" charset="0"/>
              <a:buChar char="•"/>
            </a:pPr>
            <a:r>
              <a:rPr lang="en-US"/>
              <a:t>Describe the OODA loop as it relates to overcoming resistance to change. </a:t>
            </a:r>
          </a:p>
          <a:p>
            <a:pPr marL="342900" indent="-342900">
              <a:buFont typeface="Arial" panose="020B0604020202020204" pitchFamily="34" charset="0"/>
              <a:buChar char="•"/>
            </a:pPr>
            <a:r>
              <a:rPr lang="en-US"/>
              <a:t>Discuss the significance of ’2-sword combat’ (e.g., balancing short and long term needs and goals) and ’winning a war without firing a single shot’ (e.g., an Agile transformation without firing a single person) in the context of business.</a:t>
            </a:r>
          </a:p>
          <a:p>
            <a:endParaRPr lang="en-US"/>
          </a:p>
          <a:p>
            <a:endParaRPr lang="en-US"/>
          </a:p>
        </p:txBody>
      </p:sp>
    </p:spTree>
    <p:extLst>
      <p:ext uri="{BB962C8B-B14F-4D97-AF65-F5344CB8AC3E}">
        <p14:creationId xmlns:p14="http://schemas.microsoft.com/office/powerpoint/2010/main" val="97415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Learning Objectives:</a:t>
            </a:r>
          </a:p>
          <a:p>
            <a:pPr marL="342900" indent="-342900">
              <a:buFont typeface="Arial" panose="020B0604020202020204" pitchFamily="34" charset="0"/>
              <a:buChar char="•"/>
            </a:pPr>
            <a:r>
              <a:rPr lang="en-US"/>
              <a:t>Describe the OODA loop as it relates to overcoming resistance to change. </a:t>
            </a:r>
          </a:p>
          <a:p>
            <a:pPr marL="342900" indent="-342900">
              <a:buFont typeface="Arial" panose="020B0604020202020204" pitchFamily="34" charset="0"/>
              <a:buChar char="•"/>
            </a:pPr>
            <a:r>
              <a:rPr lang="en-US"/>
              <a:t>Discuss the significance of ’2-sword combat’ (e.g., balancing short and long term needs and goals) and ’winning a war without firing a single shot’ (e.g., an Agile transformation without firing a single person) in the context of business.</a:t>
            </a:r>
          </a:p>
          <a:p>
            <a:endParaRPr lang="en-US"/>
          </a:p>
          <a:p>
            <a:endParaRPr lang="en-US"/>
          </a:p>
        </p:txBody>
      </p:sp>
    </p:spTree>
    <p:extLst>
      <p:ext uri="{BB962C8B-B14F-4D97-AF65-F5344CB8AC3E}">
        <p14:creationId xmlns:p14="http://schemas.microsoft.com/office/powerpoint/2010/main" val="101135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4292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5_Full Content">
    <p:spTree>
      <p:nvGrpSpPr>
        <p:cNvPr id="1" name=""/>
        <p:cNvGrpSpPr/>
        <p:nvPr/>
      </p:nvGrpSpPr>
      <p:grpSpPr>
        <a:xfrm>
          <a:off x="0" y="0"/>
          <a:ext cx="0" cy="0"/>
          <a:chOff x="0" y="0"/>
          <a:chExt cx="0" cy="0"/>
        </a:xfrm>
      </p:grpSpPr>
      <p:sp>
        <p:nvSpPr>
          <p:cNvPr id="102" name="Rectangle"/>
          <p:cNvSpPr/>
          <p:nvPr/>
        </p:nvSpPr>
        <p:spPr>
          <a:xfrm>
            <a:off x="12048365" y="-4234"/>
            <a:ext cx="156336" cy="6866468"/>
          </a:xfrm>
          <a:prstGeom prst="rect">
            <a:avLst/>
          </a:prstGeom>
          <a:solidFill>
            <a:srgbClr val="CC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p>
        </p:txBody>
      </p:sp>
      <p:sp>
        <p:nvSpPr>
          <p:cNvPr id="1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Body Level One…"/>
          <p:cNvSpPr txBox="1">
            <a:spLocks noGrp="1"/>
          </p:cNvSpPr>
          <p:nvPr>
            <p:ph type="body" sz="half" idx="1"/>
          </p:nvPr>
        </p:nvSpPr>
        <p:spPr>
          <a:xfrm>
            <a:off x="574537" y="1534160"/>
            <a:ext cx="10903590" cy="4485640"/>
          </a:xfrm>
          <a:prstGeom prst="rect">
            <a:avLst/>
          </a:prstGeom>
        </p:spPr>
        <p:txBody>
          <a:bodyPr anchor="t" anchorCtr="0">
            <a:noAutofit/>
          </a:bodyPr>
          <a:lstStyle>
            <a:lvl1pPr marL="279400" indent="-279400">
              <a:spcBef>
                <a:spcPts val="600"/>
              </a:spcBef>
              <a:defRPr sz="1900">
                <a:latin typeface="Open Sans" charset="0"/>
                <a:ea typeface="Open Sans" charset="0"/>
                <a:cs typeface="Open Sans" charset="0"/>
                <a:sym typeface="Verdana"/>
              </a:defRPr>
            </a:lvl1pPr>
            <a:lvl2pPr marL="558800" indent="-279400">
              <a:spcBef>
                <a:spcPts val="600"/>
              </a:spcBef>
              <a:defRPr sz="1900">
                <a:latin typeface="Open Sans" charset="0"/>
                <a:ea typeface="Open Sans" charset="0"/>
                <a:cs typeface="Open Sans" charset="0"/>
                <a:sym typeface="Verdana"/>
              </a:defRPr>
            </a:lvl2pPr>
            <a:lvl3pPr marL="838200" indent="-279400">
              <a:spcBef>
                <a:spcPts val="600"/>
              </a:spcBef>
              <a:defRPr sz="1900">
                <a:latin typeface="Open Sans" charset="0"/>
                <a:ea typeface="Open Sans" charset="0"/>
                <a:cs typeface="Open Sans" charset="0"/>
                <a:sym typeface="Verdana"/>
              </a:defRPr>
            </a:lvl3pPr>
            <a:lvl4pPr marL="1117600" indent="-279400">
              <a:spcBef>
                <a:spcPts val="600"/>
              </a:spcBef>
              <a:defRPr sz="1900">
                <a:latin typeface="Open Sans" charset="0"/>
                <a:ea typeface="Open Sans" charset="0"/>
                <a:cs typeface="Open Sans" charset="0"/>
                <a:sym typeface="Verdana"/>
              </a:defRPr>
            </a:lvl4pPr>
            <a:lvl5pPr marL="1397000" indent="-279400">
              <a:spcBef>
                <a:spcPts val="600"/>
              </a:spcBef>
              <a:defRPr sz="1900">
                <a:latin typeface="Open Sans" charset="0"/>
                <a:ea typeface="Open Sans" charset="0"/>
                <a:cs typeface="Open Sans" charset="0"/>
                <a:sym typeface="Verdan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Rectangle 6">
            <a:extLst>
              <a:ext uri="{FF2B5EF4-FFF2-40B4-BE49-F238E27FC236}">
                <a16:creationId xmlns:a16="http://schemas.microsoft.com/office/drawing/2014/main" id="{CBE1A7C6-7634-1B4B-B174-EA9722D71B97}"/>
              </a:ext>
            </a:extLst>
          </p:cNvPr>
          <p:cNvSpPr/>
          <p:nvPr userDrawn="1"/>
        </p:nvSpPr>
        <p:spPr>
          <a:xfrm>
            <a:off x="228599" y="0"/>
            <a:ext cx="114300" cy="1240972"/>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Text Placeholder 7">
            <a:extLst>
              <a:ext uri="{FF2B5EF4-FFF2-40B4-BE49-F238E27FC236}">
                <a16:creationId xmlns:a16="http://schemas.microsoft.com/office/drawing/2014/main" id="{6C9A8C9F-1FD9-C546-B81B-ABEE97893B8E}"/>
              </a:ext>
            </a:extLst>
          </p:cNvPr>
          <p:cNvSpPr>
            <a:spLocks noGrp="1"/>
          </p:cNvSpPr>
          <p:nvPr>
            <p:ph type="body" sz="quarter" idx="10" hasCustomPrompt="1"/>
          </p:nvPr>
        </p:nvSpPr>
        <p:spPr>
          <a:xfrm>
            <a:off x="574538" y="406575"/>
            <a:ext cx="7240059" cy="528709"/>
          </a:xfrm>
        </p:spPr>
        <p:txBody>
          <a:bodyPr anchor="b" anchorCtr="0">
            <a:noAutofit/>
          </a:bodyPr>
          <a:lstStyle>
            <a:lvl1pPr marL="0" indent="0">
              <a:spcBef>
                <a:spcPts val="600"/>
              </a:spcBef>
              <a:buNone/>
              <a:defRPr sz="2400" b="1">
                <a:latin typeface="Open Sans" charset="0"/>
                <a:ea typeface="Open Sans" charset="0"/>
                <a:cs typeface="Open Sans" charset="0"/>
              </a:defRPr>
            </a:lvl1pPr>
            <a:lvl2pPr marL="317500" indent="0">
              <a:buNone/>
              <a:defRPr sz="3300" b="1">
                <a:latin typeface="Open Sans" charset="0"/>
                <a:ea typeface="Open Sans" charset="0"/>
                <a:cs typeface="Open Sans" charset="0"/>
              </a:defRPr>
            </a:lvl2pPr>
            <a:lvl3pPr marL="635000" indent="0">
              <a:buNone/>
              <a:defRPr sz="3300" b="1">
                <a:latin typeface="Open Sans" charset="0"/>
                <a:ea typeface="Open Sans" charset="0"/>
                <a:cs typeface="Open Sans" charset="0"/>
              </a:defRPr>
            </a:lvl3pPr>
            <a:lvl4pPr marL="952500" indent="0">
              <a:buNone/>
              <a:defRPr sz="3300" b="1">
                <a:latin typeface="Open Sans" charset="0"/>
                <a:ea typeface="Open Sans" charset="0"/>
                <a:cs typeface="Open Sans" charset="0"/>
              </a:defRPr>
            </a:lvl4pPr>
            <a:lvl5pPr marL="1270000" indent="0">
              <a:buNone/>
              <a:defRPr sz="3300" b="1">
                <a:latin typeface="Open Sans" charset="0"/>
                <a:ea typeface="Open Sans" charset="0"/>
                <a:cs typeface="Open Sans" charset="0"/>
              </a:defRPr>
            </a:lvl5pPr>
          </a:lstStyle>
          <a:p>
            <a:pPr lvl="0"/>
            <a:r>
              <a:rPr lang="en-US"/>
              <a:t>Click to edit Header</a:t>
            </a:r>
          </a:p>
        </p:txBody>
      </p:sp>
      <p:sp>
        <p:nvSpPr>
          <p:cNvPr id="9" name="Text Placeholder 7">
            <a:extLst>
              <a:ext uri="{FF2B5EF4-FFF2-40B4-BE49-F238E27FC236}">
                <a16:creationId xmlns:a16="http://schemas.microsoft.com/office/drawing/2014/main" id="{68852105-0363-C341-8021-747E748F3A08}"/>
              </a:ext>
            </a:extLst>
          </p:cNvPr>
          <p:cNvSpPr>
            <a:spLocks noGrp="1"/>
          </p:cNvSpPr>
          <p:nvPr>
            <p:ph type="body" sz="quarter" idx="12" hasCustomPrompt="1"/>
          </p:nvPr>
        </p:nvSpPr>
        <p:spPr>
          <a:xfrm>
            <a:off x="574538" y="935284"/>
            <a:ext cx="7240059" cy="305688"/>
          </a:xfrm>
        </p:spPr>
        <p:txBody>
          <a:bodyPr anchor="b" anchorCtr="0">
            <a:noAutofit/>
          </a:bodyPr>
          <a:lstStyle>
            <a:lvl1pPr marL="0" indent="0">
              <a:spcBef>
                <a:spcPts val="600"/>
              </a:spcBef>
              <a:buNone/>
              <a:defRPr sz="1800" b="0" i="0">
                <a:solidFill>
                  <a:schemeClr val="accent6"/>
                </a:solidFill>
                <a:latin typeface="Open Sans" panose="020B0606030504020204" pitchFamily="34" charset="0"/>
                <a:ea typeface="Open Sans" panose="020B0606030504020204" pitchFamily="34" charset="0"/>
                <a:cs typeface="Open Sans" panose="020B0606030504020204" pitchFamily="34" charset="0"/>
              </a:defRPr>
            </a:lvl1pPr>
            <a:lvl2pPr marL="317500" indent="0">
              <a:buNone/>
              <a:defRPr sz="3300" b="1">
                <a:latin typeface="Open Sans" charset="0"/>
                <a:ea typeface="Open Sans" charset="0"/>
                <a:cs typeface="Open Sans" charset="0"/>
              </a:defRPr>
            </a:lvl2pPr>
            <a:lvl3pPr marL="635000" indent="0">
              <a:buNone/>
              <a:defRPr sz="3300" b="1">
                <a:latin typeface="Open Sans" charset="0"/>
                <a:ea typeface="Open Sans" charset="0"/>
                <a:cs typeface="Open Sans" charset="0"/>
              </a:defRPr>
            </a:lvl3pPr>
            <a:lvl4pPr marL="952500" indent="0">
              <a:buNone/>
              <a:defRPr sz="3300" b="1">
                <a:latin typeface="Open Sans" charset="0"/>
                <a:ea typeface="Open Sans" charset="0"/>
                <a:cs typeface="Open Sans" charset="0"/>
              </a:defRPr>
            </a:lvl4pPr>
            <a:lvl5pPr marL="1270000" indent="0">
              <a:buNone/>
              <a:defRPr sz="3300" b="1">
                <a:latin typeface="Open Sans" charset="0"/>
                <a:ea typeface="Open Sans" charset="0"/>
                <a:cs typeface="Open Sans" charset="0"/>
              </a:defRPr>
            </a:lvl5pPr>
          </a:lstStyle>
          <a:p>
            <a:pPr lvl="0"/>
            <a:r>
              <a:rPr lang="en-US"/>
              <a:t>Click to edit Sub header</a:t>
            </a:r>
          </a:p>
        </p:txBody>
      </p:sp>
      <p:sp>
        <p:nvSpPr>
          <p:cNvPr id="10" name="Text Placeholder 23">
            <a:extLst>
              <a:ext uri="{FF2B5EF4-FFF2-40B4-BE49-F238E27FC236}">
                <a16:creationId xmlns:a16="http://schemas.microsoft.com/office/drawing/2014/main" id="{5C1F96EB-0B67-AD46-BBF9-D310C0918ECB}"/>
              </a:ext>
            </a:extLst>
          </p:cNvPr>
          <p:cNvSpPr>
            <a:spLocks noGrp="1"/>
          </p:cNvSpPr>
          <p:nvPr>
            <p:ph type="body" sz="quarter" idx="20" hasCustomPrompt="1"/>
          </p:nvPr>
        </p:nvSpPr>
        <p:spPr>
          <a:xfrm>
            <a:off x="555188" y="6116320"/>
            <a:ext cx="10922938" cy="238964"/>
          </a:xfrm>
          <a:solidFill>
            <a:srgbClr val="CC0000"/>
          </a:solidFill>
        </p:spPr>
        <p:txBody>
          <a:bodyPr anchor="t">
            <a:noAutofit/>
          </a:bodyPr>
          <a:lstStyle>
            <a:lvl1pPr marL="0" indent="0" algn="ctr">
              <a:lnSpc>
                <a:spcPct val="100000"/>
              </a:lnSpc>
              <a:spcBef>
                <a:spcPts val="0"/>
              </a:spcBef>
              <a:buFont typeface="Arial" panose="020B0604020202020204" pitchFamily="34" charset="0"/>
              <a:buNone/>
              <a:defRPr sz="12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17500"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635000" indent="0">
              <a:buNone/>
              <a:defRPr sz="1200">
                <a:latin typeface="Open Sans" panose="020B0606030504020204" pitchFamily="34" charset="0"/>
                <a:ea typeface="Open Sans" panose="020B0606030504020204" pitchFamily="34" charset="0"/>
                <a:cs typeface="Open Sans" panose="020B0606030504020204" pitchFamily="34" charset="0"/>
              </a:defRPr>
            </a:lvl3pPr>
            <a:lvl4pPr marL="952500" indent="0">
              <a:buNone/>
              <a:defRPr sz="1200">
                <a:latin typeface="Open Sans" panose="020B0606030504020204" pitchFamily="34" charset="0"/>
                <a:ea typeface="Open Sans" panose="020B0606030504020204" pitchFamily="34" charset="0"/>
                <a:cs typeface="Open Sans" panose="020B0606030504020204" pitchFamily="34" charset="0"/>
              </a:defRPr>
            </a:lvl4pPr>
            <a:lvl5pPr marL="1270000" indent="0">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Concluding Thought</a:t>
            </a:r>
          </a:p>
        </p:txBody>
      </p:sp>
    </p:spTree>
    <p:extLst>
      <p:ext uri="{BB962C8B-B14F-4D97-AF65-F5344CB8AC3E}">
        <p14:creationId xmlns:p14="http://schemas.microsoft.com/office/powerpoint/2010/main" val="338726021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BtfpConfiguration" hidden="1"/>
          <p:cNvSpPr txBox="1"/>
          <p:nvPr userDrawn="1"/>
        </p:nvSpPr>
        <p:spPr bwMode="hidden">
          <a:xfrm>
            <a:off x="0" y="0"/>
            <a:ext cx="36000" cy="36000"/>
          </a:xfrm>
          <a:prstGeom prst="rect">
            <a:avLst/>
          </a:prstGeom>
          <a:noFill/>
        </p:spPr>
        <p:txBody>
          <a:bodyPr wrap="none" lIns="0" tIns="0" rIns="0" bIns="0" rtlCol="0">
            <a:noAutofit/>
          </a:bodyPr>
          <a:lstStyle/>
          <a:p>
            <a:pPr marL="0" indent="0">
              <a:buNone/>
            </a:pPr>
            <a:r>
              <a:rPr lang="en-US" sz="100">
                <a:solidFill>
                  <a:schemeClr val="bg1">
                    <a:alpha val="0"/>
                  </a:schemeClr>
                </a:solidFill>
              </a:rPr>
              <a:t>&lt;BTFP&gt;&lt;!-- BTFPCONFIGURATION:3C627466703E0D0A20203C74656D706C6174652076657273696F6E3D22322E332E342220747970653D226272616E64656422207061676553697A653D227769646573637265656E22202F3E0D0A20203C4775696465733E0D0A202020203C4C656674477569646520786D6C6E733D22323622202F3E0D0A202020203C5269676874477569646520786D6C6E733D2239333422202F3E0D0A202020203C5570706572537469636B6572477569646520786D6C6E733D22363922202F3E0D0A202020203C4C6F776572537469636B6572477569646520786D6C6E733D2231303022202F3E0D0A202020203C426F74746F6D477569646520786D6C6E733D2235313722202F3E0D0A20203C2F4775696465733E0D0A3C2F627466703E --&gt;&lt;/BTFP&gt;</a:t>
            </a:r>
          </a:p>
        </p:txBody>
      </p:sp>
      <p:sp>
        <p:nvSpPr>
          <p:cNvPr id="19" name="SlideNumber"/>
          <p:cNvSpPr/>
          <p:nvPr userDrawn="1"/>
        </p:nvSpPr>
        <p:spPr bwMode="gray">
          <a:xfrm>
            <a:off x="11715975" y="6649694"/>
            <a:ext cx="141064" cy="138499"/>
          </a:xfrm>
          <a:prstGeom prst="roundRect">
            <a:avLst>
              <a:gd name="adj" fmla="val 0"/>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spAutoFit/>
          </a:bodyPr>
          <a:lstStyle/>
          <a:p>
            <a:pPr marL="0" indent="0" algn="r" defTabSz="711200" rtl="0" eaLnBrk="1" latinLnBrk="0" hangingPunct="1">
              <a:spcBef>
                <a:spcPts val="1200"/>
              </a:spcBef>
              <a:buNone/>
            </a:pPr>
            <a:fld id="{BB69BBE8-4DB2-4642-B003-B220ACD5A2FD}" type="slidenum">
              <a:rPr lang="en-US" sz="900" b="0" baseline="0" smtClean="0">
                <a:solidFill>
                  <a:schemeClr val="bg2"/>
                </a:solidFill>
                <a:latin typeface="+mn-lt"/>
              </a:rPr>
              <a:pPr marL="0" indent="0" algn="r" defTabSz="711200" rtl="0" eaLnBrk="1" latinLnBrk="0" hangingPunct="1">
                <a:spcBef>
                  <a:spcPts val="1200"/>
                </a:spcBef>
                <a:buNone/>
              </a:pPr>
              <a:t>‹#›</a:t>
            </a:fld>
            <a:endParaRPr lang="en-US" sz="900" b="0">
              <a:solidFill>
                <a:schemeClr val="bg2"/>
              </a:solidFill>
              <a:latin typeface="+mn-lt"/>
            </a:endParaRPr>
          </a:p>
        </p:txBody>
      </p:sp>
      <p:sp>
        <p:nvSpPr>
          <p:cNvPr id="8" name="CreatedFooter"/>
          <p:cNvSpPr/>
          <p:nvPr userDrawn="1"/>
        </p:nvSpPr>
        <p:spPr>
          <a:xfrm>
            <a:off x="8032457" y="6619539"/>
            <a:ext cx="1368171" cy="226591"/>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1000" b="1" i="1" baseline="0" dirty="0">
                <a:solidFill>
                  <a:srgbClr val="C00000"/>
                </a:solidFill>
              </a:rPr>
              <a:t>JVS Management</a:t>
            </a:r>
          </a:p>
        </p:txBody>
      </p:sp>
      <p:sp>
        <p:nvSpPr>
          <p:cNvPr id="7" name="OfficeCode"/>
          <p:cNvSpPr/>
          <p:nvPr userDrawn="1"/>
        </p:nvSpPr>
        <p:spPr>
          <a:xfrm>
            <a:off x="7348519" y="6642830"/>
            <a:ext cx="288036" cy="165036"/>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600">
                <a:solidFill>
                  <a:srgbClr val="FFFFFF"/>
                </a:solidFill>
              </a:rPr>
              <a:t>ATL</a:t>
            </a:r>
          </a:p>
        </p:txBody>
      </p:sp>
      <p:cxnSp>
        <p:nvCxnSpPr>
          <p:cNvPr id="20" name="FooterSeparatorLine"/>
          <p:cNvCxnSpPr/>
          <p:nvPr userDrawn="1"/>
        </p:nvCxnSpPr>
        <p:spPr>
          <a:xfrm>
            <a:off x="0" y="6598800"/>
            <a:ext cx="11857037" cy="0"/>
          </a:xfrm>
          <a:prstGeom prst="line">
            <a:avLst/>
          </a:prstGeom>
          <a:ln w="9525" cap="flat">
            <a:solidFill>
              <a:schemeClr val="accent1"/>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3" name="Text Placeholder"/>
          <p:cNvSpPr>
            <a:spLocks noGrp="1"/>
          </p:cNvSpPr>
          <p:nvPr>
            <p:ph type="body" idx="1"/>
          </p:nvPr>
        </p:nvSpPr>
        <p:spPr>
          <a:xfrm>
            <a:off x="334435" y="1268413"/>
            <a:ext cx="11522603" cy="5292725"/>
          </a:xfrm>
          <a:prstGeom prst="rect">
            <a:avLst/>
          </a:prstGeom>
        </p:spPr>
        <p:txBody>
          <a:bodyPr vert="horz" lIns="36000" tIns="36000" rIns="36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3" name="TitleSeparatorLine"/>
          <p:cNvCxnSpPr/>
          <p:nvPr userDrawn="1"/>
        </p:nvCxnSpPr>
        <p:spPr>
          <a:xfrm>
            <a:off x="0" y="873125"/>
            <a:ext cx="11857037" cy="0"/>
          </a:xfrm>
          <a:prstGeom prst="line">
            <a:avLst/>
          </a:prstGeom>
          <a:ln w="19050" cap="flat">
            <a:solidFill>
              <a:schemeClr val="accent3"/>
            </a:solidFill>
            <a:miter lim="800000"/>
            <a:tailEnd type="none" w="med" len="lg"/>
          </a:ln>
        </p:spPr>
        <p:style>
          <a:lnRef idx="1">
            <a:schemeClr val="accent1"/>
          </a:lnRef>
          <a:fillRef idx="0">
            <a:schemeClr val="accent1"/>
          </a:fillRef>
          <a:effectRef idx="0">
            <a:schemeClr val="accent1"/>
          </a:effectRef>
          <a:fontRef idx="minor">
            <a:schemeClr val="tx1"/>
          </a:fontRef>
        </p:style>
      </p:cxnSp>
      <p:sp>
        <p:nvSpPr>
          <p:cNvPr id="2" name="Slide Title"/>
          <p:cNvSpPr>
            <a:spLocks noGrp="1"/>
          </p:cNvSpPr>
          <p:nvPr>
            <p:ph type="title"/>
          </p:nvPr>
        </p:nvSpPr>
        <p:spPr>
          <a:xfrm>
            <a:off x="334963" y="1"/>
            <a:ext cx="11522075" cy="876687"/>
          </a:xfrm>
          <a:prstGeom prst="rect">
            <a:avLst/>
          </a:prstGeom>
        </p:spPr>
        <p:txBody>
          <a:bodyPr vert="horz" lIns="36000" tIns="36000" rIns="36000" bIns="72000" rtlCol="0" anchor="b">
            <a:noAutofit/>
          </a:bodyPr>
          <a:lstStyle/>
          <a:p>
            <a:r>
              <a:rPr lang="en-US"/>
              <a:t>Click to edit Master title style</a:t>
            </a:r>
          </a:p>
        </p:txBody>
      </p:sp>
      <p:pic>
        <p:nvPicPr>
          <p:cNvPr id="4" name="Picture 3">
            <a:extLst>
              <a:ext uri="{FF2B5EF4-FFF2-40B4-BE49-F238E27FC236}">
                <a16:creationId xmlns:a16="http://schemas.microsoft.com/office/drawing/2014/main" id="{43BFA07C-F070-474F-9E25-1D1C71E05012}"/>
              </a:ext>
            </a:extLst>
          </p:cNvPr>
          <p:cNvPicPr>
            <a:picLocks noChangeAspect="1"/>
          </p:cNvPicPr>
          <p:nvPr userDrawn="1"/>
        </p:nvPicPr>
        <p:blipFill>
          <a:blip r:embed="rId4"/>
          <a:stretch>
            <a:fillRect/>
          </a:stretch>
        </p:blipFill>
        <p:spPr>
          <a:xfrm>
            <a:off x="9412860" y="6645791"/>
            <a:ext cx="740663" cy="146304"/>
          </a:xfrm>
          <a:prstGeom prst="rect">
            <a:avLst/>
          </a:prstGeom>
        </p:spPr>
      </p:pic>
      <p:pic>
        <p:nvPicPr>
          <p:cNvPr id="9" name="Picture 8">
            <a:extLst>
              <a:ext uri="{FF2B5EF4-FFF2-40B4-BE49-F238E27FC236}">
                <a16:creationId xmlns:a16="http://schemas.microsoft.com/office/drawing/2014/main" id="{38BEEB6A-8491-4BC7-B039-7E6E232F3D3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345873" y="6619539"/>
            <a:ext cx="847783" cy="211617"/>
          </a:xfrm>
          <a:prstGeom prst="rect">
            <a:avLst/>
          </a:prstGeom>
        </p:spPr>
      </p:pic>
      <p:sp>
        <p:nvSpPr>
          <p:cNvPr id="6" name="CreatedFooter">
            <a:extLst>
              <a:ext uri="{FF2B5EF4-FFF2-40B4-BE49-F238E27FC236}">
                <a16:creationId xmlns:a16="http://schemas.microsoft.com/office/drawing/2014/main" id="{119566DF-8169-B68C-1235-8CB4B92D7CFF}"/>
              </a:ext>
            </a:extLst>
          </p:cNvPr>
          <p:cNvSpPr/>
          <p:nvPr userDrawn="1"/>
        </p:nvSpPr>
        <p:spPr>
          <a:xfrm>
            <a:off x="178777" y="6642830"/>
            <a:ext cx="1859700" cy="195814"/>
          </a:xfrm>
          <a:prstGeom prst="rect">
            <a:avLst/>
          </a:prstGeom>
        </p:spPr>
        <p:txBody>
          <a:bodyPr wrap="square" lIns="36000" tIns="36000" rIns="36000" bIns="36000">
            <a:spAutoFit/>
          </a:bodyPr>
          <a:lstStyle/>
          <a:p>
            <a:pPr marL="0" indent="0" algn="ctr" defTabSz="711200" rtl="0" eaLnBrk="1" latinLnBrk="0" hangingPunct="1">
              <a:spcBef>
                <a:spcPts val="1200"/>
              </a:spcBef>
              <a:buNone/>
            </a:pPr>
            <a:r>
              <a:rPr lang="en-US" sz="800" b="0" i="0" baseline="0" dirty="0">
                <a:solidFill>
                  <a:schemeClr val="tx1"/>
                </a:solidFill>
              </a:rPr>
              <a:t>Copyright Jeff Sutherland 1993-2022</a:t>
            </a:r>
          </a:p>
        </p:txBody>
      </p:sp>
    </p:spTree>
    <p:extLst>
      <p:ext uri="{BB962C8B-B14F-4D97-AF65-F5344CB8AC3E}">
        <p14:creationId xmlns:p14="http://schemas.microsoft.com/office/powerpoint/2010/main" val="3729795247"/>
      </p:ext>
    </p:extLst>
  </p:cSld>
  <p:clrMap bg1="lt1" tx1="dk1" bg2="lt2" tx2="dk2" accent1="accent1" accent2="accent2" accent3="accent3" accent4="accent4" accent5="accent5" accent6="accent6" hlink="hlink" folHlink="folHlink"/>
  <p:sldLayoutIdLst>
    <p:sldLayoutId id="2147483654" r:id="rId1"/>
    <p:sldLayoutId id="2147483655" r:id="rId2"/>
  </p:sldLayoutIdLst>
  <p:transition/>
  <p:txStyles>
    <p:titleStyle>
      <a:lvl1pPr algn="l" defTabSz="7112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180975" indent="-180975" algn="l" defTabSz="914354" rtl="0" eaLnBrk="1" latinLnBrk="0" hangingPunct="1">
        <a:lnSpc>
          <a:spcPct val="100000"/>
        </a:lnSpc>
        <a:spcBef>
          <a:spcPts val="1200"/>
        </a:spcBef>
        <a:buFont typeface="Arial" panose="020B0604020202020204" pitchFamily="34" charset="0"/>
        <a:buChar char="•"/>
        <a:defRPr sz="1600" kern="1200">
          <a:solidFill>
            <a:schemeClr val="tx1"/>
          </a:solidFill>
          <a:latin typeface="+mn-lt"/>
          <a:ea typeface="+mn-ea"/>
          <a:cs typeface="+mn-cs"/>
        </a:defRPr>
      </a:lvl1pPr>
      <a:lvl2pPr marL="361950"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2pPr>
      <a:lvl3pPr marL="534988" indent="-173038"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3pPr>
      <a:lvl4pPr marL="715963" indent="-180975" algn="l" defTabSz="914354"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898525" indent="-182563" algn="l" defTabSz="914354" rtl="0" eaLnBrk="1" latinLnBrk="0" hangingPunct="1">
        <a:lnSpc>
          <a:spcPct val="100000"/>
        </a:lnSpc>
        <a:spcBef>
          <a:spcPts val="600"/>
        </a:spcBef>
        <a:buFont typeface="Arial" panose="020B0604020202020204" pitchFamily="34" charset="0"/>
        <a:buChar char="&gt;"/>
        <a:defRPr sz="14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800" indent="-177800" algn="l" defTabSz="711200" rtl="0" eaLnBrk="1" latinLnBrk="0" hangingPunct="1">
        <a:spcBef>
          <a:spcPts val="1200"/>
        </a:spcBef>
        <a:buChar char="•"/>
        <a:defRPr sz="1600" kern="1200">
          <a:solidFill>
            <a:schemeClr val="tx1"/>
          </a:solidFill>
          <a:latin typeface="+mn-lt"/>
          <a:ea typeface="+mn-ea"/>
          <a:cs typeface="+mn-cs"/>
        </a:defRPr>
      </a:lvl1pPr>
      <a:lvl2pPr marL="355600" indent="-177800" algn="l" defTabSz="711200" rtl="0" eaLnBrk="1" latinLnBrk="0" hangingPunct="1">
        <a:spcBef>
          <a:spcPts val="600"/>
        </a:spcBef>
        <a:buChar char="–"/>
        <a:defRPr sz="1400" kern="1200">
          <a:solidFill>
            <a:schemeClr val="tx1"/>
          </a:solidFill>
          <a:latin typeface="+mn-lt"/>
          <a:ea typeface="+mn-ea"/>
          <a:cs typeface="+mn-cs"/>
        </a:defRPr>
      </a:lvl2pPr>
      <a:lvl3pPr marL="533400" indent="-177800" algn="l" defTabSz="711200" rtl="0" eaLnBrk="1" latinLnBrk="0" hangingPunct="1">
        <a:spcBef>
          <a:spcPts val="600"/>
        </a:spcBef>
        <a:buChar char="&gt;"/>
        <a:defRPr sz="1400" kern="1200">
          <a:solidFill>
            <a:schemeClr val="tx1"/>
          </a:solidFill>
          <a:latin typeface="+mn-lt"/>
          <a:ea typeface="+mn-ea"/>
          <a:cs typeface="+mn-cs"/>
        </a:defRPr>
      </a:lvl3pPr>
      <a:lvl4pPr marL="711200" indent="-177800" algn="l" defTabSz="711200" rtl="0" eaLnBrk="1" latinLnBrk="0" hangingPunct="1">
        <a:spcBef>
          <a:spcPts val="600"/>
        </a:spcBef>
        <a:buChar char="–"/>
        <a:defRPr sz="1400" kern="1200">
          <a:solidFill>
            <a:schemeClr val="tx1"/>
          </a:solidFill>
          <a:latin typeface="+mn-lt"/>
          <a:ea typeface="+mn-ea"/>
          <a:cs typeface="+mn-cs"/>
        </a:defRPr>
      </a:lvl4pPr>
      <a:lvl5pPr marL="889000" indent="-177800" algn="l" defTabSz="711200" rtl="0" eaLnBrk="1" latinLnBrk="0" hangingPunct="1">
        <a:spcBef>
          <a:spcPts val="600"/>
        </a:spcBef>
        <a:buChar char="&gt;"/>
        <a:defRPr sz="1400" kern="1200">
          <a:solidFill>
            <a:schemeClr val="tx1"/>
          </a:solidFill>
          <a:latin typeface="+mn-lt"/>
          <a:ea typeface="+mn-ea"/>
          <a:cs typeface="+mn-cs"/>
        </a:defRPr>
      </a:lvl5pPr>
      <a:lvl6pPr marL="1066800" algn="l" defTabSz="711200" rtl="0" eaLnBrk="1" latinLnBrk="0" hangingPunct="1">
        <a:defRPr sz="1400" kern="1200">
          <a:solidFill>
            <a:schemeClr val="tx1"/>
          </a:solidFill>
          <a:latin typeface="+mn-lt"/>
          <a:ea typeface="+mn-ea"/>
          <a:cs typeface="+mn-cs"/>
        </a:defRPr>
      </a:lvl6pPr>
      <a:lvl7pPr marL="1244600" algn="l" defTabSz="711200" rtl="0" eaLnBrk="1" latinLnBrk="0" hangingPunct="1">
        <a:defRPr sz="1400" kern="1200">
          <a:solidFill>
            <a:schemeClr val="tx1"/>
          </a:solidFill>
          <a:latin typeface="+mn-lt"/>
          <a:ea typeface="+mn-ea"/>
          <a:cs typeface="+mn-cs"/>
        </a:defRPr>
      </a:lvl7pPr>
      <a:lvl8pPr marL="1422400" algn="l" defTabSz="711200" rtl="0" eaLnBrk="1" latinLnBrk="0" hangingPunct="1">
        <a:defRPr sz="1400" kern="1200">
          <a:solidFill>
            <a:schemeClr val="tx1"/>
          </a:solidFill>
          <a:latin typeface="+mn-lt"/>
          <a:ea typeface="+mn-ea"/>
          <a:cs typeface="+mn-cs"/>
        </a:defRPr>
      </a:lvl8pPr>
      <a:lvl9pPr marL="1600200" algn="l" defTabSz="7112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50" userDrawn="1">
          <p15:clr>
            <a:srgbClr val="D1D1D1"/>
          </p15:clr>
        </p15:guide>
        <p15:guide id="2" pos="211" userDrawn="1">
          <p15:clr>
            <a:srgbClr val="D1D1D1"/>
          </p15:clr>
        </p15:guide>
        <p15:guide id="4" orient="horz" pos="799" userDrawn="1">
          <p15:clr>
            <a:srgbClr val="D1D1D1"/>
          </p15:clr>
        </p15:guide>
        <p15:guide id="7" orient="horz" pos="4133" userDrawn="1">
          <p15:clr>
            <a:srgbClr val="D1D1D1"/>
          </p15:clr>
        </p15:guide>
        <p15:guide id="8" pos="7469" userDrawn="1">
          <p15:clr>
            <a:srgbClr val="D1D1D1"/>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SqI9jV7afp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scholarspace.manoa.hawaii.edu/bitstream/10125/60134/0694.pdf" TargetMode="External"/><Relationship Id="rId2" Type="http://schemas.openxmlformats.org/officeDocument/2006/relationships/hyperlink" Target="https://www.scruminc.com/wp-content/uploads/2014/05/Scrum-CMMI-Going-from-Good-to-GreatAgile.pdf"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en.wikipedia.org/wiki/Hawaii_International_Conference_on_System_Scien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4DBCE9-6C95-F3A1-1ABB-DE1D46CEAC60}"/>
              </a:ext>
            </a:extLst>
          </p:cNvPr>
          <p:cNvSpPr>
            <a:spLocks noGrp="1"/>
          </p:cNvSpPr>
          <p:nvPr>
            <p:ph type="title"/>
          </p:nvPr>
        </p:nvSpPr>
        <p:spPr/>
        <p:txBody>
          <a:bodyPr/>
          <a:lstStyle/>
          <a:p>
            <a:r>
              <a:rPr lang="en-US" dirty="0"/>
              <a:t>Give Thanks for Scrum 2022</a:t>
            </a:r>
          </a:p>
        </p:txBody>
      </p:sp>
      <p:sp>
        <p:nvSpPr>
          <p:cNvPr id="7" name="TextBox 6">
            <a:extLst>
              <a:ext uri="{FF2B5EF4-FFF2-40B4-BE49-F238E27FC236}">
                <a16:creationId xmlns:a16="http://schemas.microsoft.com/office/drawing/2014/main" id="{23B76C4D-3DE3-21A2-18F7-8C53D7C6963F}"/>
              </a:ext>
            </a:extLst>
          </p:cNvPr>
          <p:cNvSpPr txBox="1"/>
          <p:nvPr/>
        </p:nvSpPr>
        <p:spPr bwMode="gray">
          <a:xfrm>
            <a:off x="3241040" y="2550160"/>
            <a:ext cx="5489251" cy="1426920"/>
          </a:xfrm>
          <a:prstGeom prst="rect">
            <a:avLst/>
          </a:prstGeom>
          <a:noFill/>
        </p:spPr>
        <p:txBody>
          <a:bodyPr wrap="none" lIns="36000" tIns="36000" rIns="36000" bIns="36000" rtlCol="0">
            <a:spAutoFit/>
          </a:bodyPr>
          <a:lstStyle/>
          <a:p>
            <a:pPr marL="0" indent="0" algn="ctr">
              <a:buNone/>
            </a:pPr>
            <a:r>
              <a:rPr lang="en-US" sz="4000" dirty="0">
                <a:solidFill>
                  <a:srgbClr val="C00000"/>
                </a:solidFill>
              </a:rPr>
              <a:t>The Discipline of Scrum</a:t>
            </a:r>
          </a:p>
          <a:p>
            <a:pPr marL="0" indent="0" algn="ctr">
              <a:buNone/>
            </a:pPr>
            <a:r>
              <a:rPr lang="en-US" dirty="0"/>
              <a:t>Jeff Sutherland</a:t>
            </a:r>
          </a:p>
          <a:p>
            <a:pPr marL="0" indent="0" algn="ctr">
              <a:buNone/>
            </a:pPr>
            <a:r>
              <a:rPr lang="en-US" sz="1200" dirty="0"/>
              <a:t>Co-Creator of Scrum and Scrum@Scale</a:t>
            </a:r>
          </a:p>
        </p:txBody>
      </p:sp>
    </p:spTree>
    <p:extLst>
      <p:ext uri="{BB962C8B-B14F-4D97-AF65-F5344CB8AC3E}">
        <p14:creationId xmlns:p14="http://schemas.microsoft.com/office/powerpoint/2010/main" val="5302954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9608553" cy="4485640"/>
          </a:xfrm>
        </p:spPr>
        <p:txBody>
          <a:bodyPr/>
          <a:lstStyle/>
          <a:p>
            <a:r>
              <a:rPr lang="en-US" sz="1800" dirty="0"/>
              <a:t>100 teams at the BBC convinced management that Scrum was old hat and Kanban was the latest thing.</a:t>
            </a:r>
          </a:p>
          <a:p>
            <a:r>
              <a:rPr lang="en-US" sz="1800" b="0" i="0" dirty="0">
                <a:solidFill>
                  <a:srgbClr val="C00000"/>
                </a:solidFill>
                <a:effectLst/>
                <a:latin typeface="Open Sans" panose="020B0606030504020204" pitchFamily="34" charset="0"/>
              </a:rPr>
              <a:t>They could not provide data on improvement of a single team!</a:t>
            </a:r>
          </a:p>
          <a:p>
            <a:r>
              <a:rPr lang="en-US" sz="1800" dirty="0">
                <a:solidFill>
                  <a:srgbClr val="C00000"/>
                </a:solidFill>
                <a:latin typeface="Open Sans" panose="020B0606030504020204" pitchFamily="34" charset="0"/>
              </a:rPr>
              <a:t>The management complained they never knew when anything could ship.</a:t>
            </a:r>
          </a:p>
          <a:p>
            <a:r>
              <a:rPr lang="en-US" sz="1800" b="0" i="0" dirty="0">
                <a:effectLst/>
                <a:latin typeface="Open Sans" panose="020B0606030504020204" pitchFamily="34" charset="0"/>
              </a:rPr>
              <a:t>I searched the internet and found one paper that showed </a:t>
            </a:r>
            <a:r>
              <a:rPr lang="en-US" sz="1800" b="0" i="0">
                <a:effectLst/>
                <a:latin typeface="Open Sans" panose="020B0606030504020204" pitchFamily="34" charset="0"/>
              </a:rPr>
              <a:t>a single BBC </a:t>
            </a:r>
            <a:r>
              <a:rPr lang="en-US" sz="1800" b="0" i="0" dirty="0">
                <a:effectLst/>
                <a:latin typeface="Open Sans" panose="020B0606030504020204" pitchFamily="34" charset="0"/>
              </a:rPr>
              <a:t>team improved cycle time by 30%. Rocket Mortgage did better than that with SAFe.</a:t>
            </a:r>
          </a:p>
          <a:p>
            <a:r>
              <a:rPr lang="en-US" sz="1800" dirty="0">
                <a:solidFill>
                  <a:srgbClr val="C00000"/>
                </a:solidFill>
                <a:latin typeface="Open Sans" panose="020B0606030504020204" pitchFamily="34" charset="0"/>
              </a:rPr>
              <a:t>The most important metric in Scrum and Kanban is Flow Efficiency, actual work time divided by time to Done for each story.</a:t>
            </a:r>
          </a:p>
          <a:p>
            <a:r>
              <a:rPr lang="en-US" sz="1800" b="0" i="0" dirty="0">
                <a:effectLst/>
                <a:latin typeface="Open Sans" panose="020B0606030504020204" pitchFamily="34" charset="0"/>
              </a:rPr>
              <a:t>Good teams have Flow Efficiency over 80%. Fumbling and stumbling teams have Flow Efficiency less than 50%.</a:t>
            </a:r>
          </a:p>
          <a:p>
            <a:r>
              <a:rPr lang="en-US" sz="1800" dirty="0">
                <a:solidFill>
                  <a:srgbClr val="C00000"/>
                </a:solidFill>
                <a:latin typeface="Open Sans" panose="020B0606030504020204" pitchFamily="34" charset="0"/>
              </a:rPr>
              <a:t>If you don’t measure it, then it is probably low.</a:t>
            </a:r>
            <a:endParaRPr lang="en-US" sz="1800" b="0" i="0" dirty="0">
              <a:solidFill>
                <a:srgbClr val="C00000"/>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7" y="406575"/>
            <a:ext cx="9151353" cy="528709"/>
          </a:xfrm>
        </p:spPr>
        <p:txBody>
          <a:bodyPr/>
          <a:lstStyle/>
          <a:p>
            <a:r>
              <a:rPr lang="en-US" dirty="0">
                <a:solidFill>
                  <a:srgbClr val="C00000"/>
                </a:solidFill>
              </a:rPr>
              <a:t>Abandoning Scrum Discipline Does Not Reduce Failure Rate</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Management traditional beliefs reduce flow.</a:t>
            </a:r>
          </a:p>
        </p:txBody>
      </p:sp>
      <p:pic>
        <p:nvPicPr>
          <p:cNvPr id="8" name="Picture 7">
            <a:hlinkClick r:id="rId2"/>
            <a:extLst>
              <a:ext uri="{FF2B5EF4-FFF2-40B4-BE49-F238E27FC236}">
                <a16:creationId xmlns:a16="http://schemas.microsoft.com/office/drawing/2014/main" id="{9B4C24F7-7AAB-53F8-7325-ADEA95C7B5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709" y="3923522"/>
            <a:ext cx="3924300" cy="1994775"/>
          </a:xfrm>
          <a:prstGeom prst="rect">
            <a:avLst/>
          </a:prstGeom>
        </p:spPr>
      </p:pic>
    </p:spTree>
    <p:extLst>
      <p:ext uri="{BB962C8B-B14F-4D97-AF65-F5344CB8AC3E}">
        <p14:creationId xmlns:p14="http://schemas.microsoft.com/office/powerpoint/2010/main" val="14990351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lgn="ctr" defTabSz="412750" hangingPunct="0">
              <a:defRPr/>
            </a:pPr>
            <a:fld id="{86CB4B4D-7CA3-9044-876B-883B54F8677D}" type="slidenum">
              <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rPr>
              <a:pPr algn="ctr" defTabSz="412750" hangingPunct="0">
                <a:defRPr/>
              </a:pPr>
              <a:t>11</a:t>
            </a:fld>
            <a:endPar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endParaRPr>
          </a:p>
        </p:txBody>
      </p:sp>
      <p:sp>
        <p:nvSpPr>
          <p:cNvPr id="3" name="Text Placeholder 2">
            <a:extLst>
              <a:ext uri="{FF2B5EF4-FFF2-40B4-BE49-F238E27FC236}">
                <a16:creationId xmlns:a16="http://schemas.microsoft.com/office/drawing/2014/main" id="{8487008C-E679-2F4C-8FD8-1AC1DDA0ABC7}"/>
              </a:ext>
            </a:extLst>
          </p:cNvPr>
          <p:cNvSpPr>
            <a:spLocks noGrp="1"/>
          </p:cNvSpPr>
          <p:nvPr>
            <p:ph type="body" sz="half" idx="1"/>
          </p:nvPr>
        </p:nvSpPr>
        <p:spPr>
          <a:xfrm>
            <a:off x="1016209" y="175816"/>
            <a:ext cx="9533289" cy="528709"/>
          </a:xfrm>
        </p:spPr>
        <p:txBody>
          <a:bodyPr/>
          <a:lstStyle/>
          <a:p>
            <a:pPr marL="0" indent="0">
              <a:buNone/>
            </a:pPr>
            <a:r>
              <a:rPr lang="en-US" sz="2800" b="1" dirty="0">
                <a:solidFill>
                  <a:srgbClr val="C00000"/>
                </a:solidFill>
              </a:rPr>
              <a:t>Scrum Discipline requires focus on system dynamics</a:t>
            </a:r>
          </a:p>
        </p:txBody>
      </p:sp>
      <p:sp>
        <p:nvSpPr>
          <p:cNvPr id="1696" name="Other Influences: Creating an Agile Mindset"/>
          <p:cNvSpPr txBox="1"/>
          <p:nvPr/>
        </p:nvSpPr>
        <p:spPr>
          <a:xfrm>
            <a:off x="1422023" y="0"/>
            <a:ext cx="9347954" cy="1101232"/>
          </a:xfrm>
          <a:prstGeom prst="rect">
            <a:avLst/>
          </a:prstGeom>
          <a:ln w="12700">
            <a:miter lim="400000"/>
          </a:ln>
          <a:extLst>
            <a:ext uri="{C572A759-6A51-4108-AA02-DFA0A04FC94B}">
              <ma14:wrappingTextBoxFlag xmlns="" xmlns:ma14="http://schemas.microsoft.com/office/mac/drawingml/2011/main" val="1"/>
            </a:ext>
          </a:extLst>
        </p:spPr>
        <p:txBody>
          <a:bodyPr tIns="45720" bIns="45720" anchor="ctr">
            <a:normAutofit/>
          </a:bodyPr>
          <a:lstStyle>
            <a:lvl1pPr defTabSz="457200">
              <a:defRPr sz="5800" b="1">
                <a:solidFill>
                  <a:srgbClr val="E11B22"/>
                </a:solidFill>
                <a:latin typeface="Verdana"/>
                <a:ea typeface="Verdana"/>
                <a:cs typeface="Verdana"/>
                <a:sym typeface="Verdana"/>
              </a:defRPr>
            </a:lvl1pPr>
          </a:lstStyle>
          <a:p>
            <a:pPr algn="ctr" defTabSz="228600" hangingPunct="0">
              <a:defRPr/>
            </a:pPr>
            <a:endParaRPr sz="2900" kern="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090D044D-C14E-40BA-BA72-68EEF1EA1407}"/>
              </a:ext>
            </a:extLst>
          </p:cNvPr>
          <p:cNvSpPr/>
          <p:nvPr/>
        </p:nvSpPr>
        <p:spPr>
          <a:xfrm>
            <a:off x="5816938" y="1752136"/>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2" name="General Von Clausewitz"/>
          <p:cNvSpPr txBox="1"/>
          <p:nvPr/>
        </p:nvSpPr>
        <p:spPr>
          <a:xfrm>
            <a:off x="6351708" y="3451995"/>
            <a:ext cx="1910779"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General Von Clausewitz</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冯</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克劳塞维茨将军</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5" name="Cutting through…"/>
          <p:cNvSpPr txBox="1"/>
          <p:nvPr/>
        </p:nvSpPr>
        <p:spPr>
          <a:xfrm>
            <a:off x="6240296" y="4487968"/>
            <a:ext cx="2133601"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Cut</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ting</a:t>
            </a:r>
            <a:r>
              <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 through</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the </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FOG and FRICTION</a:t>
            </a:r>
          </a:p>
          <a:p>
            <a:pPr algn="ctr" defTabSz="228600" hangingPunct="0">
              <a:defRPr sz="2400">
                <a:latin typeface="Helvetica"/>
                <a:ea typeface="Helvetica"/>
                <a:cs typeface="Helvetica"/>
                <a:sym typeface="Helvetica"/>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Problem: When things go wrong people blame someone else, you lose key people and confusion is rampant</a:t>
            </a:r>
            <a:r>
              <a:rPr lang="en-US" altLang="zh-CN"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a:t>
            </a:r>
            <a:endPar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10" name="Rectangle 9">
            <a:extLst>
              <a:ext uri="{FF2B5EF4-FFF2-40B4-BE49-F238E27FC236}">
                <a16:creationId xmlns:a16="http://schemas.microsoft.com/office/drawing/2014/main" id="{125CD87F-C89D-43DF-B67C-51C9974E3D59}"/>
              </a:ext>
            </a:extLst>
          </p:cNvPr>
          <p:cNvSpPr/>
          <p:nvPr/>
        </p:nvSpPr>
        <p:spPr>
          <a:xfrm>
            <a:off x="683658" y="1787810"/>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8" name="Sun Tzu"/>
          <p:cNvSpPr txBox="1"/>
          <p:nvPr/>
        </p:nvSpPr>
        <p:spPr>
          <a:xfrm>
            <a:off x="1681182" y="3570716"/>
            <a:ext cx="695703"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Sun Tzu</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孙子</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4" name="Subdue the enemy…"/>
          <p:cNvSpPr txBox="1"/>
          <p:nvPr/>
        </p:nvSpPr>
        <p:spPr>
          <a:xfrm>
            <a:off x="958007" y="4502704"/>
            <a:ext cx="2133601" cy="11798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Winning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WITHOUT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firing people</a:t>
            </a: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30% of your people do not want to change!</a:t>
            </a:r>
          </a:p>
        </p:txBody>
      </p:sp>
      <p:sp>
        <p:nvSpPr>
          <p:cNvPr id="24" name="Rectangle 23">
            <a:extLst>
              <a:ext uri="{FF2B5EF4-FFF2-40B4-BE49-F238E27FC236}">
                <a16:creationId xmlns:a16="http://schemas.microsoft.com/office/drawing/2014/main" id="{505ECD43-F43D-429F-8F04-FC4BE0CE9DF1}"/>
              </a:ext>
            </a:extLst>
          </p:cNvPr>
          <p:cNvSpPr/>
          <p:nvPr/>
        </p:nvSpPr>
        <p:spPr>
          <a:xfrm>
            <a:off x="3296866" y="175213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9" name="Miyamoto Musashi"/>
          <p:cNvSpPr txBox="1"/>
          <p:nvPr/>
        </p:nvSpPr>
        <p:spPr>
          <a:xfrm>
            <a:off x="3767266" y="3488914"/>
            <a:ext cx="1563730"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Miyamoto </a:t>
            </a:r>
            <a:r>
              <a:rPr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Musash</a:t>
            </a:r>
            <a:r>
              <a:rPr lang="en-US"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宫本武藏</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3" name="Creator of 2 sword combat:…"/>
          <p:cNvSpPr txBox="1"/>
          <p:nvPr/>
        </p:nvSpPr>
        <p:spPr>
          <a:xfrm>
            <a:off x="3447283" y="4502704"/>
            <a:ext cx="2203696" cy="11798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Sprints win the MARATHON</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Short term emergencies cripple your long term strategy!</a:t>
            </a:r>
          </a:p>
        </p:txBody>
      </p:sp>
      <p:sp>
        <p:nvSpPr>
          <p:cNvPr id="26" name="Rectangle 25">
            <a:extLst>
              <a:ext uri="{FF2B5EF4-FFF2-40B4-BE49-F238E27FC236}">
                <a16:creationId xmlns:a16="http://schemas.microsoft.com/office/drawing/2014/main" id="{56FDCCBF-4D81-47E5-A474-168378F86560}"/>
              </a:ext>
            </a:extLst>
          </p:cNvPr>
          <p:cNvSpPr/>
          <p:nvPr/>
        </p:nvSpPr>
        <p:spPr>
          <a:xfrm>
            <a:off x="8656740" y="1752136"/>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0" name="Colonel John Boyd"/>
          <p:cNvSpPr txBox="1"/>
          <p:nvPr/>
        </p:nvSpPr>
        <p:spPr>
          <a:xfrm>
            <a:off x="9163941" y="3441123"/>
            <a:ext cx="148758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Colonel John Boyd</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约翰</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博伊德上校</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1" name="OODA Loop…"/>
          <p:cNvSpPr txBox="1"/>
          <p:nvPr/>
        </p:nvSpPr>
        <p:spPr>
          <a:xfrm>
            <a:off x="9014733" y="4500986"/>
            <a:ext cx="1867314" cy="136447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OODA Loop</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Situational Awareness</a:t>
            </a:r>
            <a:endPar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Solution: Rapid iterative response to opposing forces assures success!</a:t>
            </a:r>
          </a:p>
        </p:txBody>
      </p:sp>
      <p:pic>
        <p:nvPicPr>
          <p:cNvPr id="5" name="Picture 4">
            <a:extLst>
              <a:ext uri="{FF2B5EF4-FFF2-40B4-BE49-F238E27FC236}">
                <a16:creationId xmlns:a16="http://schemas.microsoft.com/office/drawing/2014/main" id="{1F478467-5A31-15C1-2F8D-2D094D31FEFA}"/>
              </a:ext>
            </a:extLst>
          </p:cNvPr>
          <p:cNvPicPr>
            <a:picLocks noChangeAspect="1"/>
          </p:cNvPicPr>
          <p:nvPr/>
        </p:nvPicPr>
        <p:blipFill>
          <a:blip r:embed="rId3"/>
          <a:stretch>
            <a:fillRect/>
          </a:stretch>
        </p:blipFill>
        <p:spPr>
          <a:xfrm>
            <a:off x="3737936" y="1451019"/>
            <a:ext cx="1762627" cy="2628109"/>
          </a:xfrm>
          <a:prstGeom prst="rect">
            <a:avLst/>
          </a:prstGeom>
        </p:spPr>
      </p:pic>
      <p:pic>
        <p:nvPicPr>
          <p:cNvPr id="9" name="Picture 8">
            <a:extLst>
              <a:ext uri="{FF2B5EF4-FFF2-40B4-BE49-F238E27FC236}">
                <a16:creationId xmlns:a16="http://schemas.microsoft.com/office/drawing/2014/main" id="{BECE958E-A527-1162-2A3B-1E3BA6A3EB27}"/>
              </a:ext>
            </a:extLst>
          </p:cNvPr>
          <p:cNvPicPr>
            <a:picLocks noChangeAspect="1"/>
          </p:cNvPicPr>
          <p:nvPr/>
        </p:nvPicPr>
        <p:blipFill>
          <a:blip r:embed="rId4"/>
          <a:stretch>
            <a:fillRect/>
          </a:stretch>
        </p:blipFill>
        <p:spPr>
          <a:xfrm>
            <a:off x="6284679" y="1420845"/>
            <a:ext cx="2044833" cy="2658283"/>
          </a:xfrm>
          <a:prstGeom prst="rect">
            <a:avLst/>
          </a:prstGeom>
        </p:spPr>
      </p:pic>
      <p:pic>
        <p:nvPicPr>
          <p:cNvPr id="18" name="Picture 17">
            <a:extLst>
              <a:ext uri="{FF2B5EF4-FFF2-40B4-BE49-F238E27FC236}">
                <a16:creationId xmlns:a16="http://schemas.microsoft.com/office/drawing/2014/main" id="{819B67BF-9E23-954F-6946-3C2C32B0F1D6}"/>
              </a:ext>
            </a:extLst>
          </p:cNvPr>
          <p:cNvPicPr>
            <a:picLocks noChangeAspect="1"/>
          </p:cNvPicPr>
          <p:nvPr/>
        </p:nvPicPr>
        <p:blipFill>
          <a:blip r:embed="rId5"/>
          <a:stretch>
            <a:fillRect/>
          </a:stretch>
        </p:blipFill>
        <p:spPr>
          <a:xfrm>
            <a:off x="9078403" y="1346781"/>
            <a:ext cx="1803644" cy="2771916"/>
          </a:xfrm>
          <a:prstGeom prst="rect">
            <a:avLst/>
          </a:prstGeom>
        </p:spPr>
      </p:pic>
      <p:pic>
        <p:nvPicPr>
          <p:cNvPr id="20" name="Picture 19">
            <a:extLst>
              <a:ext uri="{FF2B5EF4-FFF2-40B4-BE49-F238E27FC236}">
                <a16:creationId xmlns:a16="http://schemas.microsoft.com/office/drawing/2014/main" id="{EA7BC1F8-D4AC-2229-04F1-18D0D4BC2950}"/>
              </a:ext>
            </a:extLst>
          </p:cNvPr>
          <p:cNvPicPr>
            <a:picLocks noChangeAspect="1"/>
          </p:cNvPicPr>
          <p:nvPr/>
        </p:nvPicPr>
        <p:blipFill>
          <a:blip r:embed="rId6"/>
          <a:stretch>
            <a:fillRect/>
          </a:stretch>
        </p:blipFill>
        <p:spPr>
          <a:xfrm>
            <a:off x="1161157" y="1414530"/>
            <a:ext cx="1730964" cy="2628110"/>
          </a:xfrm>
          <a:prstGeom prst="rect">
            <a:avLst/>
          </a:prstGeom>
        </p:spPr>
      </p:pic>
    </p:spTree>
    <p:extLst>
      <p:ext uri="{BB962C8B-B14F-4D97-AF65-F5344CB8AC3E}">
        <p14:creationId xmlns:p14="http://schemas.microsoft.com/office/powerpoint/2010/main" val="1862737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9608553" cy="4485640"/>
          </a:xfrm>
        </p:spPr>
        <p:txBody>
          <a:bodyPr/>
          <a:lstStyle/>
          <a:p>
            <a:r>
              <a:rPr lang="en-US" sz="1800" dirty="0"/>
              <a:t>OpenView Venture Partners </a:t>
            </a:r>
            <a:r>
              <a:rPr lang="en-US" sz="1800" dirty="0" err="1"/>
              <a:t>aggressivly</a:t>
            </a:r>
            <a:r>
              <a:rPr lang="en-US" sz="1800" dirty="0"/>
              <a:t> removed all impediments</a:t>
            </a:r>
          </a:p>
          <a:p>
            <a:pPr lvl="1"/>
            <a:r>
              <a:rPr lang="en-US" sz="1800" b="0" i="0" dirty="0">
                <a:solidFill>
                  <a:srgbClr val="C00000"/>
                </a:solidFill>
                <a:effectLst/>
                <a:latin typeface="Open Sans" panose="020B0606030504020204" pitchFamily="34" charset="0"/>
              </a:rPr>
              <a:t>For every impediment they removed, 25 came back</a:t>
            </a:r>
          </a:p>
          <a:p>
            <a:pPr lvl="1"/>
            <a:r>
              <a:rPr lang="en-US" sz="1800" dirty="0">
                <a:solidFill>
                  <a:srgbClr val="C00000"/>
                </a:solidFill>
                <a:latin typeface="Open Sans" panose="020B0606030504020204" pitchFamily="34" charset="0"/>
              </a:rPr>
              <a:t>They were like mosquitos. You need to drain the swamp.</a:t>
            </a:r>
            <a:endParaRPr lang="en-US" sz="1800" b="0" i="0" dirty="0">
              <a:solidFill>
                <a:srgbClr val="C00000"/>
              </a:solidFill>
              <a:effectLst/>
              <a:latin typeface="Open Sans" panose="020B0606030504020204" pitchFamily="34" charset="0"/>
            </a:endParaRPr>
          </a:p>
          <a:p>
            <a:r>
              <a:rPr lang="en-US" sz="1800" b="0" i="0" dirty="0">
                <a:effectLst/>
                <a:latin typeface="Open Sans" panose="020B0606030504020204" pitchFamily="34" charset="0"/>
              </a:rPr>
              <a:t>Draining the swamp requires Lean A3 root cause analysis</a:t>
            </a:r>
          </a:p>
          <a:p>
            <a:r>
              <a:rPr lang="en-US" sz="1800" dirty="0">
                <a:solidFill>
                  <a:srgbClr val="C00000"/>
                </a:solidFill>
                <a:latin typeface="Open Sans" panose="020B0606030504020204" pitchFamily="34" charset="0"/>
              </a:rPr>
              <a:t>Focusing on root cause analysis increased the velocity of 100% of teams by 300%.</a:t>
            </a:r>
          </a:p>
          <a:p>
            <a:pPr lvl="1"/>
            <a:r>
              <a:rPr lang="en-US" sz="1800" b="0" i="0" dirty="0">
                <a:effectLst/>
                <a:latin typeface="Open Sans" panose="020B0606030504020204" pitchFamily="34" charset="0"/>
              </a:rPr>
              <a:t>For investment companies, focus on root cause analysis implemented twice the work in half the time. Even a call center at Intronis increase production 400% in a six month period.</a:t>
            </a:r>
          </a:p>
          <a:p>
            <a:r>
              <a:rPr lang="en-US" sz="1800" dirty="0">
                <a:solidFill>
                  <a:srgbClr val="C00000"/>
                </a:solidFill>
                <a:latin typeface="Open Sans" panose="020B0606030504020204" pitchFamily="34" charset="0"/>
              </a:rPr>
              <a:t>You must understand System Dynamics that cause reduction in Flow.</a:t>
            </a:r>
            <a:endParaRPr lang="en-US" sz="1800" b="0" i="0" dirty="0">
              <a:solidFill>
                <a:srgbClr val="C00000"/>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7" y="406575"/>
            <a:ext cx="9151353" cy="528709"/>
          </a:xfrm>
        </p:spPr>
        <p:txBody>
          <a:bodyPr/>
          <a:lstStyle/>
          <a:p>
            <a:r>
              <a:rPr lang="en-US" dirty="0">
                <a:solidFill>
                  <a:srgbClr val="C00000"/>
                </a:solidFill>
              </a:rPr>
              <a:t>System Dynamics cause best intentions to fail</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a:xfrm>
            <a:off x="8793747" y="342920"/>
            <a:ext cx="7240059" cy="305688"/>
          </a:xfrm>
        </p:spPr>
        <p:txBody>
          <a:bodyPr/>
          <a:lstStyle/>
          <a:p>
            <a:endParaRPr lang="en-US" dirty="0"/>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Only eliminate the right impediments is a solution</a:t>
            </a:r>
          </a:p>
        </p:txBody>
      </p:sp>
      <p:pic>
        <p:nvPicPr>
          <p:cNvPr id="24" name="Picture 23">
            <a:extLst>
              <a:ext uri="{FF2B5EF4-FFF2-40B4-BE49-F238E27FC236}">
                <a16:creationId xmlns:a16="http://schemas.microsoft.com/office/drawing/2014/main" id="{17DC852B-741D-B2B3-C07F-AB094ADC4480}"/>
              </a:ext>
            </a:extLst>
          </p:cNvPr>
          <p:cNvPicPr>
            <a:picLocks noChangeAspect="1"/>
          </p:cNvPicPr>
          <p:nvPr/>
        </p:nvPicPr>
        <p:blipFill>
          <a:blip r:embed="rId2"/>
          <a:stretch>
            <a:fillRect/>
          </a:stretch>
        </p:blipFill>
        <p:spPr>
          <a:xfrm>
            <a:off x="8703473" y="3353554"/>
            <a:ext cx="2044833" cy="2658283"/>
          </a:xfrm>
          <a:prstGeom prst="rect">
            <a:avLst/>
          </a:prstGeom>
        </p:spPr>
      </p:pic>
    </p:spTree>
    <p:extLst>
      <p:ext uri="{BB962C8B-B14F-4D97-AF65-F5344CB8AC3E}">
        <p14:creationId xmlns:p14="http://schemas.microsoft.com/office/powerpoint/2010/main" val="4414731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9608553" cy="4485640"/>
          </a:xfrm>
        </p:spPr>
        <p:txBody>
          <a:bodyPr/>
          <a:lstStyle/>
          <a:p>
            <a:r>
              <a:rPr lang="en-US" sz="1800" dirty="0">
                <a:solidFill>
                  <a:srgbClr val="C00000"/>
                </a:solidFill>
              </a:rPr>
              <a:t>An’ </a:t>
            </a:r>
            <a:r>
              <a:rPr lang="en-US" sz="1800" dirty="0" err="1">
                <a:solidFill>
                  <a:srgbClr val="C00000"/>
                </a:solidFill>
              </a:rPr>
              <a:t>lea’e</a:t>
            </a:r>
            <a:r>
              <a:rPr lang="en-US" sz="1800" dirty="0">
                <a:solidFill>
                  <a:srgbClr val="C00000"/>
                </a:solidFill>
              </a:rPr>
              <a:t> us </a:t>
            </a:r>
            <a:r>
              <a:rPr lang="en-US" sz="1800" dirty="0" err="1">
                <a:solidFill>
                  <a:srgbClr val="C00000"/>
                </a:solidFill>
              </a:rPr>
              <a:t>nought</a:t>
            </a:r>
            <a:r>
              <a:rPr lang="en-US" sz="1800" dirty="0">
                <a:solidFill>
                  <a:srgbClr val="C00000"/>
                </a:solidFill>
              </a:rPr>
              <a:t> but grief an’ pain, for </a:t>
            </a:r>
            <a:r>
              <a:rPr lang="en-US" sz="1800" dirty="0" err="1">
                <a:solidFill>
                  <a:srgbClr val="C00000"/>
                </a:solidFill>
              </a:rPr>
              <a:t>pomis’d</a:t>
            </a:r>
            <a:r>
              <a:rPr lang="en-US" sz="1800" dirty="0">
                <a:solidFill>
                  <a:srgbClr val="C00000"/>
                </a:solidFill>
              </a:rPr>
              <a:t> joy!</a:t>
            </a:r>
          </a:p>
          <a:p>
            <a:pPr lvl="1"/>
            <a:r>
              <a:rPr lang="en-US" sz="1800" b="0" i="0" dirty="0">
                <a:effectLst/>
                <a:latin typeface="Open Sans" panose="020B0606030504020204" pitchFamily="34" charset="0"/>
              </a:rPr>
              <a:t>The plan becomes distorted when implemented</a:t>
            </a:r>
          </a:p>
          <a:p>
            <a:pPr lvl="1"/>
            <a:r>
              <a:rPr lang="en-US" sz="1800" dirty="0">
                <a:latin typeface="Open Sans" panose="020B0606030504020204" pitchFamily="34" charset="0"/>
              </a:rPr>
              <a:t>High failure rates cause lots of finger pointing</a:t>
            </a:r>
          </a:p>
          <a:p>
            <a:pPr lvl="1"/>
            <a:r>
              <a:rPr lang="en-US" sz="1800" b="0" i="0" dirty="0">
                <a:effectLst/>
                <a:latin typeface="Open Sans" panose="020B0606030504020204" pitchFamily="34" charset="0"/>
              </a:rPr>
              <a:t>Mor</a:t>
            </a:r>
            <a:r>
              <a:rPr lang="en-US" sz="1800" dirty="0">
                <a:latin typeface="Open Sans" panose="020B0606030504020204" pitchFamily="34" charset="0"/>
              </a:rPr>
              <a:t>e planning will certainly be the solution?</a:t>
            </a:r>
          </a:p>
          <a:p>
            <a:pPr lvl="2"/>
            <a:r>
              <a:rPr lang="en-US" sz="1800" b="0" i="0" dirty="0">
                <a:solidFill>
                  <a:srgbClr val="C00000"/>
                </a:solidFill>
                <a:effectLst/>
                <a:latin typeface="Open Sans" panose="020B0606030504020204" pitchFamily="34" charset="0"/>
              </a:rPr>
              <a:t>The o</a:t>
            </a:r>
            <a:r>
              <a:rPr lang="en-US" sz="1800" dirty="0">
                <a:solidFill>
                  <a:srgbClr val="C00000"/>
                </a:solidFill>
                <a:latin typeface="Open Sans" panose="020B0606030504020204" pitchFamily="34" charset="0"/>
              </a:rPr>
              <a:t>nly thing that is infinite is human stupidity. </a:t>
            </a:r>
            <a:r>
              <a:rPr lang="en-US" sz="1400" dirty="0">
                <a:solidFill>
                  <a:srgbClr val="C00000"/>
                </a:solidFill>
                <a:latin typeface="Open Sans" panose="020B0606030504020204" pitchFamily="34" charset="0"/>
              </a:rPr>
              <a:t>Albert Einstein</a:t>
            </a:r>
            <a:endParaRPr lang="en-US" sz="1400" b="0" i="0" dirty="0">
              <a:solidFill>
                <a:srgbClr val="C00000"/>
              </a:solidFill>
              <a:effectLst/>
              <a:latin typeface="Open Sans" panose="020B0606030504020204" pitchFamily="34" charset="0"/>
            </a:endParaRPr>
          </a:p>
          <a:p>
            <a:r>
              <a:rPr lang="en-US" sz="1800" b="0" i="0" dirty="0">
                <a:solidFill>
                  <a:srgbClr val="C00000"/>
                </a:solidFill>
                <a:effectLst/>
                <a:latin typeface="Open Sans" panose="020B0606030504020204" pitchFamily="34" charset="0"/>
              </a:rPr>
              <a:t>Example: The Scrum Guide</a:t>
            </a:r>
          </a:p>
          <a:p>
            <a:pPr lvl="1"/>
            <a:r>
              <a:rPr lang="en-US" sz="1800" dirty="0">
                <a:latin typeface="Open Sans" panose="020B0606030504020204" pitchFamily="34" charset="0"/>
              </a:rPr>
              <a:t>Had to change self-organization to self-management and connect to Sprint Goal and Product Goal</a:t>
            </a:r>
          </a:p>
          <a:p>
            <a:pPr lvl="1"/>
            <a:r>
              <a:rPr lang="en-US" sz="1800" b="0" i="0" dirty="0">
                <a:effectLst/>
                <a:latin typeface="Open Sans" panose="020B0606030504020204" pitchFamily="34" charset="0"/>
              </a:rPr>
              <a:t>Had to change Serv</a:t>
            </a:r>
            <a:r>
              <a:rPr lang="en-US" sz="1800" dirty="0">
                <a:latin typeface="Open Sans" panose="020B0606030504020204" pitchFamily="34" charset="0"/>
              </a:rPr>
              <a:t>ant Leader to Leader Who Serves</a:t>
            </a:r>
            <a:endParaRPr lang="en-US" sz="1800" b="0" i="0" dirty="0">
              <a:effectLst/>
              <a:latin typeface="Open Sans" panose="020B0606030504020204" pitchFamily="34" charset="0"/>
            </a:endParaRPr>
          </a:p>
          <a:p>
            <a:r>
              <a:rPr lang="en-US" sz="1800" dirty="0">
                <a:solidFill>
                  <a:srgbClr val="C00000"/>
                </a:solidFill>
                <a:latin typeface="Open Sans" panose="020B0606030504020204" pitchFamily="34" charset="0"/>
              </a:rPr>
              <a:t>58% failure rate of Agile projects and 53% failure of Agile Transformations</a:t>
            </a:r>
          </a:p>
          <a:p>
            <a:pPr lvl="1"/>
            <a:r>
              <a:rPr lang="en-US" sz="1800" b="0" i="0" dirty="0">
                <a:effectLst/>
                <a:latin typeface="Open Sans" panose="020B0606030504020204" pitchFamily="34" charset="0"/>
              </a:rPr>
              <a:t>Caused by undisciplined Scrum and waterfall management</a:t>
            </a:r>
          </a:p>
          <a:p>
            <a:r>
              <a:rPr lang="en-US" sz="1800" dirty="0">
                <a:solidFill>
                  <a:srgbClr val="C00000"/>
                </a:solidFill>
                <a:latin typeface="Open Sans" panose="020B0606030504020204" pitchFamily="34" charset="0"/>
              </a:rPr>
              <a:t>You must understand System Dynamics that cause reduction in Flow.</a:t>
            </a:r>
          </a:p>
          <a:p>
            <a:pPr lvl="1"/>
            <a:r>
              <a:rPr lang="en-US" sz="1800" b="0" i="0" dirty="0">
                <a:effectLst/>
                <a:latin typeface="Open Sans" panose="020B0606030504020204" pitchFamily="34" charset="0"/>
              </a:rPr>
              <a:t>These are often circular side effects, not main effects</a:t>
            </a:r>
          </a:p>
          <a:p>
            <a:pPr lvl="1"/>
            <a:r>
              <a:rPr lang="en-US" sz="1800" dirty="0">
                <a:latin typeface="Open Sans" panose="020B0606030504020204" pitchFamily="34" charset="0"/>
              </a:rPr>
              <a:t>Must have 360 degree situation awareness</a:t>
            </a:r>
            <a:endParaRPr lang="en-US" sz="1800" b="0" i="0" dirty="0">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654627" y="406576"/>
            <a:ext cx="10183091" cy="439588"/>
          </a:xfrm>
        </p:spPr>
        <p:txBody>
          <a:bodyPr/>
          <a:lstStyle/>
          <a:p>
            <a:r>
              <a:rPr lang="en-US" dirty="0">
                <a:solidFill>
                  <a:srgbClr val="C00000"/>
                </a:solidFill>
              </a:rPr>
              <a:t>The best-laid schemes o’ Mice an’ Men gang aft agley – </a:t>
            </a:r>
            <a:r>
              <a:rPr lang="en-US" sz="1400" dirty="0">
                <a:solidFill>
                  <a:srgbClr val="C00000"/>
                </a:solidFill>
              </a:rPr>
              <a:t>Robert Burns</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a:xfrm>
            <a:off x="9167820" y="1432657"/>
            <a:ext cx="7240059" cy="305688"/>
          </a:xfrm>
        </p:spPr>
        <p:txBody>
          <a:bodyPr/>
          <a:lstStyle/>
          <a:p>
            <a:endParaRPr lang="en-US" dirty="0"/>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Abandoning Scrum Discipline Does Not Reduce Failure Rate</a:t>
            </a:r>
          </a:p>
        </p:txBody>
      </p:sp>
      <p:pic>
        <p:nvPicPr>
          <p:cNvPr id="24" name="Picture 23">
            <a:extLst>
              <a:ext uri="{FF2B5EF4-FFF2-40B4-BE49-F238E27FC236}">
                <a16:creationId xmlns:a16="http://schemas.microsoft.com/office/drawing/2014/main" id="{17DC852B-741D-B2B3-C07F-AB094ADC4480}"/>
              </a:ext>
            </a:extLst>
          </p:cNvPr>
          <p:cNvPicPr>
            <a:picLocks noChangeAspect="1"/>
          </p:cNvPicPr>
          <p:nvPr/>
        </p:nvPicPr>
        <p:blipFill>
          <a:blip r:embed="rId2"/>
          <a:stretch>
            <a:fillRect/>
          </a:stretch>
        </p:blipFill>
        <p:spPr>
          <a:xfrm>
            <a:off x="8703473" y="3353554"/>
            <a:ext cx="2044833" cy="2658283"/>
          </a:xfrm>
          <a:prstGeom prst="rect">
            <a:avLst/>
          </a:prstGeom>
        </p:spPr>
      </p:pic>
    </p:spTree>
    <p:extLst>
      <p:ext uri="{BB962C8B-B14F-4D97-AF65-F5344CB8AC3E}">
        <p14:creationId xmlns:p14="http://schemas.microsoft.com/office/powerpoint/2010/main" val="172848564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defRPr/>
            </a:pPr>
            <a:fld id="{86CB4B4D-7CA3-9044-876B-883B54F8677D}" type="slidenum">
              <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rPr>
              <a:pPr algn="ctr" defTabSz="412750" hangingPunct="0">
                <a:defRPr/>
              </a:pPr>
              <a:t>14</a:t>
            </a:fld>
            <a:endPar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endParaRPr>
          </a:p>
        </p:txBody>
      </p:sp>
      <p:sp>
        <p:nvSpPr>
          <p:cNvPr id="3" name="Text Placeholder 2">
            <a:extLst>
              <a:ext uri="{FF2B5EF4-FFF2-40B4-BE49-F238E27FC236}">
                <a16:creationId xmlns:a16="http://schemas.microsoft.com/office/drawing/2014/main" id="{8487008C-E679-2F4C-8FD8-1AC1DDA0ABC7}"/>
              </a:ext>
            </a:extLst>
          </p:cNvPr>
          <p:cNvSpPr>
            <a:spLocks noGrp="1"/>
          </p:cNvSpPr>
          <p:nvPr>
            <p:ph type="body" sz="half" idx="1"/>
          </p:nvPr>
        </p:nvSpPr>
        <p:spPr>
          <a:xfrm>
            <a:off x="1016209" y="175816"/>
            <a:ext cx="9533289" cy="528709"/>
          </a:xfrm>
        </p:spPr>
        <p:txBody>
          <a:bodyPr/>
          <a:lstStyle/>
          <a:p>
            <a:pPr marL="0" indent="0">
              <a:buNone/>
            </a:pPr>
            <a:r>
              <a:rPr lang="en-US" sz="2800" b="1" dirty="0">
                <a:solidFill>
                  <a:srgbClr val="C00000"/>
                </a:solidFill>
              </a:rPr>
              <a:t>Scrum Discipline focuses on the OODA Loop</a:t>
            </a:r>
          </a:p>
        </p:txBody>
      </p:sp>
      <p:sp>
        <p:nvSpPr>
          <p:cNvPr id="1696" name="Other Influences: Creating an Agile Mindset"/>
          <p:cNvSpPr txBox="1"/>
          <p:nvPr/>
        </p:nvSpPr>
        <p:spPr>
          <a:xfrm>
            <a:off x="1422023" y="0"/>
            <a:ext cx="9347954" cy="1101232"/>
          </a:xfrm>
          <a:prstGeom prst="rect">
            <a:avLst/>
          </a:prstGeom>
          <a:ln w="12700">
            <a:miter lim="400000"/>
          </a:ln>
          <a:extLst>
            <a:ext uri="{C572A759-6A51-4108-AA02-DFA0A04FC94B}">
              <ma14:wrappingTextBoxFlag xmlns:ma14="http://schemas.microsoft.com/office/mac/drawingml/2011/main" xmlns="" val="1"/>
            </a:ext>
          </a:extLst>
        </p:spPr>
        <p:txBody>
          <a:bodyPr tIns="45720" bIns="45720" anchor="ctr">
            <a:normAutofit/>
          </a:bodyPr>
          <a:lstStyle>
            <a:lvl1pPr defTabSz="457200">
              <a:defRPr sz="5800" b="1">
                <a:solidFill>
                  <a:srgbClr val="E11B22"/>
                </a:solidFill>
                <a:latin typeface="Verdana"/>
                <a:ea typeface="Verdana"/>
                <a:cs typeface="Verdana"/>
                <a:sym typeface="Verdana"/>
              </a:defRPr>
            </a:lvl1pPr>
          </a:lstStyle>
          <a:p>
            <a:pPr algn="ctr" defTabSz="228600" hangingPunct="0">
              <a:defRPr/>
            </a:pPr>
            <a:endParaRPr sz="2900" kern="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a:extLst>
              <a:ext uri="{FF2B5EF4-FFF2-40B4-BE49-F238E27FC236}">
                <a16:creationId xmlns:a16="http://schemas.microsoft.com/office/drawing/2014/main" id="{090D044D-C14E-40BA-BA72-68EEF1EA1407}"/>
              </a:ext>
            </a:extLst>
          </p:cNvPr>
          <p:cNvSpPr/>
          <p:nvPr/>
        </p:nvSpPr>
        <p:spPr>
          <a:xfrm>
            <a:off x="5816938" y="1752136"/>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2" name="General Von Clausewitz"/>
          <p:cNvSpPr txBox="1"/>
          <p:nvPr/>
        </p:nvSpPr>
        <p:spPr>
          <a:xfrm>
            <a:off x="6351708" y="3451995"/>
            <a:ext cx="1910779"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General Von Clausewitz</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冯</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克劳塞维茨将军</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5" name="Cutting through…"/>
          <p:cNvSpPr txBox="1"/>
          <p:nvPr/>
        </p:nvSpPr>
        <p:spPr>
          <a:xfrm>
            <a:off x="6240296" y="4487968"/>
            <a:ext cx="2133601" cy="15491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Cut</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ting</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through</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the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FOG and FRICTION</a:t>
            </a: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When things go wrong people blame someone else, you lose key people and confusion is rampant</a:t>
            </a:r>
            <a:r>
              <a:rPr lang="en-US" altLang="zh-CN"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a:t>
            </a:r>
            <a:endPar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10" name="Rectangle 9">
            <a:extLst>
              <a:ext uri="{FF2B5EF4-FFF2-40B4-BE49-F238E27FC236}">
                <a16:creationId xmlns:a16="http://schemas.microsoft.com/office/drawing/2014/main" id="{125CD87F-C89D-43DF-B67C-51C9974E3D59}"/>
              </a:ext>
            </a:extLst>
          </p:cNvPr>
          <p:cNvSpPr/>
          <p:nvPr/>
        </p:nvSpPr>
        <p:spPr>
          <a:xfrm>
            <a:off x="683658" y="1787810"/>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8" name="Sun Tzu"/>
          <p:cNvSpPr txBox="1"/>
          <p:nvPr/>
        </p:nvSpPr>
        <p:spPr>
          <a:xfrm>
            <a:off x="1681182" y="3570716"/>
            <a:ext cx="695703"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Sun Tzu</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孙子</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4" name="Subdue the enemy…"/>
          <p:cNvSpPr txBox="1"/>
          <p:nvPr/>
        </p:nvSpPr>
        <p:spPr>
          <a:xfrm>
            <a:off x="958007" y="4502704"/>
            <a:ext cx="2133601" cy="117981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Winning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WITHOUT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firing people</a:t>
            </a: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30% of your people do not want to change!</a:t>
            </a:r>
          </a:p>
        </p:txBody>
      </p:sp>
      <p:sp>
        <p:nvSpPr>
          <p:cNvPr id="24" name="Rectangle 23">
            <a:extLst>
              <a:ext uri="{FF2B5EF4-FFF2-40B4-BE49-F238E27FC236}">
                <a16:creationId xmlns:a16="http://schemas.microsoft.com/office/drawing/2014/main" id="{505ECD43-F43D-429F-8F04-FC4BE0CE9DF1}"/>
              </a:ext>
            </a:extLst>
          </p:cNvPr>
          <p:cNvSpPr/>
          <p:nvPr/>
        </p:nvSpPr>
        <p:spPr>
          <a:xfrm>
            <a:off x="3296866" y="175213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9" name="Miyamoto Musashi"/>
          <p:cNvSpPr txBox="1"/>
          <p:nvPr/>
        </p:nvSpPr>
        <p:spPr>
          <a:xfrm>
            <a:off x="3767266" y="3488914"/>
            <a:ext cx="1563730" cy="47192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Miyamoto </a:t>
            </a:r>
            <a:r>
              <a:rPr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Musash</a:t>
            </a:r>
            <a:r>
              <a:rPr lang="en-US"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宫本武藏</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3" name="Creator of 2 sword combat:…"/>
          <p:cNvSpPr txBox="1"/>
          <p:nvPr/>
        </p:nvSpPr>
        <p:spPr>
          <a:xfrm>
            <a:off x="3447283" y="4502704"/>
            <a:ext cx="2203696" cy="117981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Sprints win the MARATHON</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Short term emergencies cripple your long term strategy!</a:t>
            </a:r>
          </a:p>
        </p:txBody>
      </p:sp>
      <p:sp>
        <p:nvSpPr>
          <p:cNvPr id="26" name="Rectangle 25">
            <a:extLst>
              <a:ext uri="{FF2B5EF4-FFF2-40B4-BE49-F238E27FC236}">
                <a16:creationId xmlns:a16="http://schemas.microsoft.com/office/drawing/2014/main" id="{56FDCCBF-4D81-47E5-A474-168378F86560}"/>
              </a:ext>
            </a:extLst>
          </p:cNvPr>
          <p:cNvSpPr/>
          <p:nvPr/>
        </p:nvSpPr>
        <p:spPr>
          <a:xfrm>
            <a:off x="8656740" y="1752136"/>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0" name="Colonel John Boyd"/>
          <p:cNvSpPr txBox="1"/>
          <p:nvPr/>
        </p:nvSpPr>
        <p:spPr>
          <a:xfrm>
            <a:off x="9163941" y="3441123"/>
            <a:ext cx="1487587" cy="471924"/>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Colonel John Boyd</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约翰</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博伊德上校</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1" name="OODA Loop…"/>
          <p:cNvSpPr txBox="1"/>
          <p:nvPr/>
        </p:nvSpPr>
        <p:spPr>
          <a:xfrm>
            <a:off x="9014733" y="4408653"/>
            <a:ext cx="1867314" cy="154914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OODA Loop</a:t>
            </a: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Situational Awareness</a:t>
            </a:r>
            <a:endPar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Solution: Rapid iterative response to opposing forces assures success!</a:t>
            </a:r>
          </a:p>
        </p:txBody>
      </p:sp>
      <p:pic>
        <p:nvPicPr>
          <p:cNvPr id="5" name="Picture 4">
            <a:extLst>
              <a:ext uri="{FF2B5EF4-FFF2-40B4-BE49-F238E27FC236}">
                <a16:creationId xmlns:a16="http://schemas.microsoft.com/office/drawing/2014/main" id="{1F478467-5A31-15C1-2F8D-2D094D31FEFA}"/>
              </a:ext>
            </a:extLst>
          </p:cNvPr>
          <p:cNvPicPr>
            <a:picLocks noChangeAspect="1"/>
          </p:cNvPicPr>
          <p:nvPr/>
        </p:nvPicPr>
        <p:blipFill>
          <a:blip r:embed="rId3"/>
          <a:stretch>
            <a:fillRect/>
          </a:stretch>
        </p:blipFill>
        <p:spPr>
          <a:xfrm>
            <a:off x="3737936" y="1451019"/>
            <a:ext cx="1762627" cy="2628109"/>
          </a:xfrm>
          <a:prstGeom prst="rect">
            <a:avLst/>
          </a:prstGeom>
        </p:spPr>
      </p:pic>
      <p:pic>
        <p:nvPicPr>
          <p:cNvPr id="9" name="Picture 8">
            <a:extLst>
              <a:ext uri="{FF2B5EF4-FFF2-40B4-BE49-F238E27FC236}">
                <a16:creationId xmlns:a16="http://schemas.microsoft.com/office/drawing/2014/main" id="{BECE958E-A527-1162-2A3B-1E3BA6A3EB27}"/>
              </a:ext>
            </a:extLst>
          </p:cNvPr>
          <p:cNvPicPr>
            <a:picLocks noChangeAspect="1"/>
          </p:cNvPicPr>
          <p:nvPr/>
        </p:nvPicPr>
        <p:blipFill>
          <a:blip r:embed="rId4"/>
          <a:stretch>
            <a:fillRect/>
          </a:stretch>
        </p:blipFill>
        <p:spPr>
          <a:xfrm>
            <a:off x="6284679" y="1420845"/>
            <a:ext cx="2044833" cy="2658283"/>
          </a:xfrm>
          <a:prstGeom prst="rect">
            <a:avLst/>
          </a:prstGeom>
        </p:spPr>
      </p:pic>
      <p:pic>
        <p:nvPicPr>
          <p:cNvPr id="18" name="Picture 17">
            <a:extLst>
              <a:ext uri="{FF2B5EF4-FFF2-40B4-BE49-F238E27FC236}">
                <a16:creationId xmlns:a16="http://schemas.microsoft.com/office/drawing/2014/main" id="{819B67BF-9E23-954F-6946-3C2C32B0F1D6}"/>
              </a:ext>
            </a:extLst>
          </p:cNvPr>
          <p:cNvPicPr>
            <a:picLocks noChangeAspect="1"/>
          </p:cNvPicPr>
          <p:nvPr/>
        </p:nvPicPr>
        <p:blipFill>
          <a:blip r:embed="rId5"/>
          <a:stretch>
            <a:fillRect/>
          </a:stretch>
        </p:blipFill>
        <p:spPr>
          <a:xfrm>
            <a:off x="9078403" y="1346781"/>
            <a:ext cx="1803644" cy="2771916"/>
          </a:xfrm>
          <a:prstGeom prst="rect">
            <a:avLst/>
          </a:prstGeom>
        </p:spPr>
      </p:pic>
      <p:pic>
        <p:nvPicPr>
          <p:cNvPr id="20" name="Picture 19">
            <a:extLst>
              <a:ext uri="{FF2B5EF4-FFF2-40B4-BE49-F238E27FC236}">
                <a16:creationId xmlns:a16="http://schemas.microsoft.com/office/drawing/2014/main" id="{EA7BC1F8-D4AC-2229-04F1-18D0D4BC2950}"/>
              </a:ext>
            </a:extLst>
          </p:cNvPr>
          <p:cNvPicPr>
            <a:picLocks noChangeAspect="1"/>
          </p:cNvPicPr>
          <p:nvPr/>
        </p:nvPicPr>
        <p:blipFill>
          <a:blip r:embed="rId6"/>
          <a:stretch>
            <a:fillRect/>
          </a:stretch>
        </p:blipFill>
        <p:spPr>
          <a:xfrm>
            <a:off x="1161157" y="1414530"/>
            <a:ext cx="1730964" cy="2628110"/>
          </a:xfrm>
          <a:prstGeom prst="rect">
            <a:avLst/>
          </a:prstGeom>
        </p:spPr>
      </p:pic>
    </p:spTree>
    <p:extLst>
      <p:ext uri="{BB962C8B-B14F-4D97-AF65-F5344CB8AC3E}">
        <p14:creationId xmlns:p14="http://schemas.microsoft.com/office/powerpoint/2010/main" val="283677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8725326" cy="4485640"/>
          </a:xfrm>
        </p:spPr>
        <p:txBody>
          <a:bodyPr/>
          <a:lstStyle/>
          <a:p>
            <a:r>
              <a:rPr lang="en-US" sz="1600" dirty="0"/>
              <a:t>Blitzkrieg in Business</a:t>
            </a:r>
          </a:p>
          <a:p>
            <a:pPr lvl="1"/>
            <a:r>
              <a:rPr lang="en-US" sz="1600" b="0" i="0" dirty="0">
                <a:solidFill>
                  <a:srgbClr val="C00000"/>
                </a:solidFill>
                <a:effectLst/>
                <a:latin typeface="Open Sans" panose="020B0606030504020204" pitchFamily="34" charset="0"/>
              </a:rPr>
              <a:t>Speed of innovation is the determining factor for successful business today</a:t>
            </a:r>
          </a:p>
          <a:p>
            <a:pPr lvl="1"/>
            <a:r>
              <a:rPr lang="en-US" sz="1600" b="1" dirty="0">
                <a:solidFill>
                  <a:srgbClr val="C00000"/>
                </a:solidFill>
                <a:latin typeface="Open Sans" panose="020B0606030504020204" pitchFamily="34" charset="0"/>
              </a:rPr>
              <a:t>Observe</a:t>
            </a:r>
            <a:r>
              <a:rPr lang="en-US" sz="1600" dirty="0">
                <a:solidFill>
                  <a:srgbClr val="C00000"/>
                </a:solidFill>
                <a:latin typeface="Open Sans" panose="020B0606030504020204" pitchFamily="34" charset="0"/>
              </a:rPr>
              <a:t> and identify a big problem that is relevant to your capabilities</a:t>
            </a:r>
          </a:p>
          <a:p>
            <a:pPr lvl="1"/>
            <a:r>
              <a:rPr lang="en-US" sz="1600" b="1" i="0" dirty="0">
                <a:solidFill>
                  <a:srgbClr val="C00000"/>
                </a:solidFill>
                <a:effectLst/>
                <a:latin typeface="Open Sans" panose="020B0606030504020204" pitchFamily="34" charset="0"/>
              </a:rPr>
              <a:t>Reorient</a:t>
            </a:r>
            <a:r>
              <a:rPr lang="en-US" sz="1600" b="0" i="0" dirty="0">
                <a:solidFill>
                  <a:srgbClr val="C00000"/>
                </a:solidFill>
                <a:effectLst/>
                <a:latin typeface="Open Sans" panose="020B0606030504020204" pitchFamily="34" charset="0"/>
              </a:rPr>
              <a:t> and restructure your business to go after the problem</a:t>
            </a:r>
          </a:p>
          <a:p>
            <a:pPr lvl="1"/>
            <a:r>
              <a:rPr lang="en-US" sz="1600" b="1" dirty="0">
                <a:solidFill>
                  <a:srgbClr val="C00000"/>
                </a:solidFill>
                <a:latin typeface="Open Sans" panose="020B0606030504020204" pitchFamily="34" charset="0"/>
              </a:rPr>
              <a:t>Decide</a:t>
            </a:r>
            <a:r>
              <a:rPr lang="en-US" sz="1600" dirty="0">
                <a:solidFill>
                  <a:srgbClr val="C00000"/>
                </a:solidFill>
                <a:latin typeface="Open Sans" panose="020B0606030504020204" pitchFamily="34" charset="0"/>
              </a:rPr>
              <a:t> to innovate faster than your competition. Remember Tesla is releasing new products and features 1000 times faster than the competition. No matter how fast you are going it is not fast enough.</a:t>
            </a:r>
          </a:p>
          <a:p>
            <a:pPr lvl="1"/>
            <a:r>
              <a:rPr lang="en-US" sz="1600" b="1" dirty="0">
                <a:solidFill>
                  <a:srgbClr val="C00000"/>
                </a:solidFill>
                <a:latin typeface="Open Sans" panose="020B0606030504020204" pitchFamily="34" charset="0"/>
              </a:rPr>
              <a:t>Act </a:t>
            </a:r>
            <a:r>
              <a:rPr lang="en-US" sz="1600" dirty="0">
                <a:solidFill>
                  <a:srgbClr val="C00000"/>
                </a:solidFill>
                <a:latin typeface="Open Sans" panose="020B0606030504020204" pitchFamily="34" charset="0"/>
              </a:rPr>
              <a:t>to reduce delivery time to daily for a new feature. Remember Amazon delivers new features in less than a second every day.</a:t>
            </a:r>
          </a:p>
          <a:p>
            <a:pPr lvl="1"/>
            <a:endParaRPr lang="en-US" sz="1600" b="0" i="0" dirty="0">
              <a:solidFill>
                <a:srgbClr val="C00000"/>
              </a:solidFill>
              <a:effectLst/>
              <a:latin typeface="Open Sans" panose="020B0606030504020204" pitchFamily="34" charset="0"/>
            </a:endParaRPr>
          </a:p>
          <a:p>
            <a:r>
              <a:rPr lang="en-US" sz="1600" dirty="0">
                <a:latin typeface="Open Sans" panose="020B0606030504020204" pitchFamily="34" charset="0"/>
              </a:rPr>
              <a:t>Scrum discipline from the John Boyd and Taiichi Ohno</a:t>
            </a:r>
          </a:p>
          <a:p>
            <a:pPr lvl="1"/>
            <a:r>
              <a:rPr lang="en-US" sz="1600" b="0" i="0" dirty="0">
                <a:solidFill>
                  <a:srgbClr val="C00000"/>
                </a:solidFill>
                <a:effectLst/>
                <a:latin typeface="Open Sans" panose="020B0606030504020204" pitchFamily="34" charset="0"/>
              </a:rPr>
              <a:t>Chet Richards: My plan … is to introduce Boyd’s philosophy of conflict, for which I’ll use the term “maneuver con</a:t>
            </a:r>
            <a:r>
              <a:rPr lang="en-US" sz="1600" dirty="0">
                <a:solidFill>
                  <a:srgbClr val="C00000"/>
                </a:solidFill>
                <a:latin typeface="Open Sans" panose="020B0606030504020204" pitchFamily="34" charset="0"/>
              </a:rPr>
              <a:t>flict,” by examining how it works in the two primary areas where it has been applied: in armed conflict as maneuver warfare and in manufacturing as the Toyota Production System, or as it is more widely known, “lean production.” This is a technique Boyd called “many sided, implicit cross referencing,” which means to slice the problem a number of ways, draw ideas from </a:t>
            </a:r>
            <a:r>
              <a:rPr lang="en-US" sz="1600" dirty="0" err="1">
                <a:solidFill>
                  <a:srgbClr val="C00000"/>
                </a:solidFill>
                <a:latin typeface="Open Sans" panose="020B0606030504020204" pitchFamily="34" charset="0"/>
              </a:rPr>
              <a:t>acoss</a:t>
            </a:r>
            <a:r>
              <a:rPr lang="en-US" sz="1600" dirty="0">
                <a:solidFill>
                  <a:srgbClr val="C00000"/>
                </a:solidFill>
                <a:latin typeface="Open Sans" panose="020B0606030504020204" pitchFamily="34" charset="0"/>
              </a:rPr>
              <a:t> a range of disciplines, and see if we can </a:t>
            </a:r>
            <a:r>
              <a:rPr lang="en-US" sz="1600" b="1" dirty="0">
                <a:solidFill>
                  <a:srgbClr val="C00000"/>
                </a:solidFill>
                <a:latin typeface="Open Sans" panose="020B0606030504020204" pitchFamily="34" charset="0"/>
              </a:rPr>
              <a:t>discern common patterns.</a:t>
            </a:r>
            <a:endParaRPr lang="en-US" sz="1600" b="1" i="0" dirty="0">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7" y="406575"/>
            <a:ext cx="9151353" cy="528709"/>
          </a:xfrm>
        </p:spPr>
        <p:txBody>
          <a:bodyPr/>
          <a:lstStyle/>
          <a:p>
            <a:r>
              <a:rPr lang="en-US" dirty="0">
                <a:solidFill>
                  <a:srgbClr val="C00000"/>
                </a:solidFill>
              </a:rPr>
              <a:t>Certain to Win – the OODA Loop for Business</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Business Schools have destroyed our industry by focusing on the wrong metrics. Will Hopper, The Puritan Gift </a:t>
            </a:r>
          </a:p>
        </p:txBody>
      </p:sp>
      <p:pic>
        <p:nvPicPr>
          <p:cNvPr id="6" name="Picture 5">
            <a:extLst>
              <a:ext uri="{FF2B5EF4-FFF2-40B4-BE49-F238E27FC236}">
                <a16:creationId xmlns:a16="http://schemas.microsoft.com/office/drawing/2014/main" id="{9090F5CB-114A-F05F-FCEC-99932AB8F512}"/>
              </a:ext>
            </a:extLst>
          </p:cNvPr>
          <p:cNvPicPr>
            <a:picLocks noChangeAspect="1"/>
          </p:cNvPicPr>
          <p:nvPr/>
        </p:nvPicPr>
        <p:blipFill>
          <a:blip r:embed="rId2"/>
          <a:stretch>
            <a:fillRect/>
          </a:stretch>
        </p:blipFill>
        <p:spPr>
          <a:xfrm>
            <a:off x="9577166" y="1401484"/>
            <a:ext cx="1803644" cy="2771916"/>
          </a:xfrm>
          <a:prstGeom prst="rect">
            <a:avLst/>
          </a:prstGeom>
        </p:spPr>
      </p:pic>
    </p:spTree>
    <p:extLst>
      <p:ext uri="{BB962C8B-B14F-4D97-AF65-F5344CB8AC3E}">
        <p14:creationId xmlns:p14="http://schemas.microsoft.com/office/powerpoint/2010/main" val="360257384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8049917" cy="4485640"/>
          </a:xfrm>
        </p:spPr>
        <p:txBody>
          <a:bodyPr/>
          <a:lstStyle/>
          <a:p>
            <a:r>
              <a:rPr lang="en-US" sz="1800" dirty="0"/>
              <a:t>Taiichi Ohno’s Workplace Management </a:t>
            </a:r>
          </a:p>
          <a:p>
            <a:pPr lvl="1"/>
            <a:r>
              <a:rPr lang="en-US" sz="1600" b="0" i="0" dirty="0">
                <a:solidFill>
                  <a:srgbClr val="C00000"/>
                </a:solidFill>
                <a:effectLst/>
                <a:latin typeface="Open Sans" panose="020B0606030504020204" pitchFamily="34" charset="0"/>
              </a:rPr>
              <a:t>People’s ideas are unreliable things, and I would be impressed if we were right even half of the time.</a:t>
            </a:r>
          </a:p>
          <a:p>
            <a:pPr lvl="1"/>
            <a:r>
              <a:rPr lang="en-US" sz="1600" dirty="0">
                <a:solidFill>
                  <a:srgbClr val="C00000"/>
                </a:solidFill>
                <a:latin typeface="Open Sans" panose="020B0606030504020204" pitchFamily="34" charset="0"/>
              </a:rPr>
              <a:t>Confucius says, “The wise will mend their ways” and “the wise man should not hesitate to correct themselves.”</a:t>
            </a:r>
          </a:p>
          <a:p>
            <a:pPr lvl="1"/>
            <a:r>
              <a:rPr lang="en-US" sz="1600" dirty="0">
                <a:solidFill>
                  <a:srgbClr val="C00000"/>
                </a:solidFill>
                <a:latin typeface="Open Sans" panose="020B0606030504020204" pitchFamily="34" charset="0"/>
              </a:rPr>
              <a:t>Engineers, in particular, tend to hold on tightly to things they have said or to their ideas. Engineers are often said to be inflexible or stubborn, but I think it is important for them to quickly correct themselves, just as the wise mend their </a:t>
            </a:r>
            <a:r>
              <a:rPr lang="en-US" sz="1600">
                <a:solidFill>
                  <a:srgbClr val="C00000"/>
                </a:solidFill>
                <a:latin typeface="Open Sans" panose="020B0606030504020204" pitchFamily="34" charset="0"/>
              </a:rPr>
              <a:t>ways.</a:t>
            </a:r>
            <a:endParaRPr lang="en-US" sz="1600" b="0" i="0" dirty="0">
              <a:solidFill>
                <a:srgbClr val="C00000"/>
              </a:solidFill>
              <a:effectLst/>
              <a:latin typeface="Open Sans" panose="020B0606030504020204" pitchFamily="34" charset="0"/>
            </a:endParaRPr>
          </a:p>
          <a:p>
            <a:r>
              <a:rPr lang="en-US" sz="1600" b="1" dirty="0">
                <a:latin typeface="Open Sans" panose="020B0606030504020204" pitchFamily="34" charset="0"/>
              </a:rPr>
              <a:t>Therefore the most important Discipline of Scrum is:</a:t>
            </a:r>
          </a:p>
          <a:p>
            <a:pPr lvl="1"/>
            <a:r>
              <a:rPr lang="en-US" sz="1600" b="0" i="0" dirty="0">
                <a:solidFill>
                  <a:srgbClr val="C00000"/>
                </a:solidFill>
                <a:effectLst/>
                <a:latin typeface="Open Sans" panose="020B0606030504020204" pitchFamily="34" charset="0"/>
              </a:rPr>
              <a:t>Every day you come into work you assume that at least half of what you think is wrong.</a:t>
            </a:r>
          </a:p>
          <a:p>
            <a:pPr lvl="1"/>
            <a:r>
              <a:rPr lang="en-US" sz="1600" dirty="0">
                <a:solidFill>
                  <a:srgbClr val="C00000"/>
                </a:solidFill>
                <a:latin typeface="Open Sans" panose="020B0606030504020204" pitchFamily="34" charset="0"/>
              </a:rPr>
              <a:t>Most of the day is spent on discovery of where your mindset is dysfunctional.</a:t>
            </a:r>
          </a:p>
          <a:p>
            <a:pPr lvl="1"/>
            <a:r>
              <a:rPr lang="en-US" sz="1600" b="1" i="0" dirty="0">
                <a:solidFill>
                  <a:srgbClr val="C00000"/>
                </a:solidFill>
                <a:effectLst/>
                <a:latin typeface="Open Sans" panose="020B0606030504020204" pitchFamily="34" charset="0"/>
              </a:rPr>
              <a:t>The rest of the day is spent on removing impediments you helped to create with your dysfunctional mindset.</a:t>
            </a:r>
          </a:p>
          <a:p>
            <a:pPr lvl="1"/>
            <a:r>
              <a:rPr lang="en-US" sz="1600" b="1" dirty="0">
                <a:solidFill>
                  <a:srgbClr val="C00000"/>
                </a:solidFill>
                <a:latin typeface="Open Sans" panose="020B0606030504020204" pitchFamily="34" charset="0"/>
              </a:rPr>
              <a:t>Run the OODA Loop on yourself.</a:t>
            </a:r>
          </a:p>
          <a:p>
            <a:pPr lvl="1"/>
            <a:r>
              <a:rPr lang="en-US" sz="1600" dirty="0">
                <a:solidFill>
                  <a:srgbClr val="C00000"/>
                </a:solidFill>
                <a:latin typeface="Open Sans" panose="020B0606030504020204" pitchFamily="34" charset="0"/>
              </a:rPr>
              <a:t>If you are humble enough to face reality then you will find the truth and “the truth will set you free.”</a:t>
            </a:r>
            <a:endParaRPr lang="en-US" sz="1600" i="0" dirty="0">
              <a:solidFill>
                <a:srgbClr val="C00000"/>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7" y="406575"/>
            <a:ext cx="9151353" cy="528709"/>
          </a:xfrm>
        </p:spPr>
        <p:txBody>
          <a:bodyPr/>
          <a:lstStyle/>
          <a:p>
            <a:r>
              <a:rPr lang="en-US" dirty="0">
                <a:solidFill>
                  <a:srgbClr val="C00000"/>
                </a:solidFill>
              </a:rPr>
              <a:t>Stand on the Shoulders of Giants</a:t>
            </a:r>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The </a:t>
            </a:r>
            <a:r>
              <a:rPr lang="en-US" dirty="0" err="1"/>
              <a:t>Disipline</a:t>
            </a:r>
            <a:r>
              <a:rPr lang="en-US" dirty="0"/>
              <a:t> of Scrum: The Truth Will Set You Free</a:t>
            </a:r>
          </a:p>
        </p:txBody>
      </p:sp>
      <p:pic>
        <p:nvPicPr>
          <p:cNvPr id="8" name="Picture 7">
            <a:extLst>
              <a:ext uri="{FF2B5EF4-FFF2-40B4-BE49-F238E27FC236}">
                <a16:creationId xmlns:a16="http://schemas.microsoft.com/office/drawing/2014/main" id="{BF4BE2C0-D196-62A8-A001-0574D00254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0462" y="1055832"/>
            <a:ext cx="2667000" cy="4559300"/>
          </a:xfrm>
          <a:prstGeom prst="rect">
            <a:avLst/>
          </a:prstGeom>
        </p:spPr>
      </p:pic>
    </p:spTree>
    <p:extLst>
      <p:ext uri="{BB962C8B-B14F-4D97-AF65-F5344CB8AC3E}">
        <p14:creationId xmlns:p14="http://schemas.microsoft.com/office/powerpoint/2010/main" val="253273925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lgn="ctr" defTabSz="412750" hangingPunct="0">
              <a:defRPr/>
            </a:pPr>
            <a:fld id="{86CB4B4D-7CA3-9044-876B-883B54F8677D}" type="slidenum">
              <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rPr>
              <a:pPr algn="ctr" defTabSz="412750" hangingPunct="0">
                <a:defRPr/>
              </a:pPr>
              <a:t>2</a:t>
            </a:fld>
            <a:endPar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endParaRPr>
          </a:p>
        </p:txBody>
      </p:sp>
      <p:sp>
        <p:nvSpPr>
          <p:cNvPr id="3" name="Text Placeholder 2">
            <a:extLst>
              <a:ext uri="{FF2B5EF4-FFF2-40B4-BE49-F238E27FC236}">
                <a16:creationId xmlns:a16="http://schemas.microsoft.com/office/drawing/2014/main" id="{8487008C-E679-2F4C-8FD8-1AC1DDA0ABC7}"/>
              </a:ext>
            </a:extLst>
          </p:cNvPr>
          <p:cNvSpPr>
            <a:spLocks noGrp="1"/>
          </p:cNvSpPr>
          <p:nvPr>
            <p:ph type="body" sz="half" idx="1"/>
          </p:nvPr>
        </p:nvSpPr>
        <p:spPr>
          <a:xfrm>
            <a:off x="1016209" y="175816"/>
            <a:ext cx="9533289" cy="528709"/>
          </a:xfrm>
        </p:spPr>
        <p:txBody>
          <a:bodyPr/>
          <a:lstStyle/>
          <a:p>
            <a:pPr marL="0" indent="0">
              <a:buNone/>
            </a:pPr>
            <a:r>
              <a:rPr lang="en-US" sz="2800" b="1" dirty="0">
                <a:solidFill>
                  <a:srgbClr val="C00000"/>
                </a:solidFill>
              </a:rPr>
              <a:t>Scrum Discipline is all about MINDSET</a:t>
            </a:r>
          </a:p>
        </p:txBody>
      </p:sp>
      <p:sp>
        <p:nvSpPr>
          <p:cNvPr id="1696" name="Other Influences: Creating an Agile Mindset"/>
          <p:cNvSpPr txBox="1"/>
          <p:nvPr/>
        </p:nvSpPr>
        <p:spPr>
          <a:xfrm>
            <a:off x="1422023" y="0"/>
            <a:ext cx="9347954" cy="1101232"/>
          </a:xfrm>
          <a:prstGeom prst="rect">
            <a:avLst/>
          </a:prstGeom>
          <a:ln w="12700">
            <a:miter lim="400000"/>
          </a:ln>
          <a:extLst>
            <a:ext uri="{C572A759-6A51-4108-AA02-DFA0A04FC94B}">
              <ma14:wrappingTextBoxFlag xmlns="" xmlns:ma14="http://schemas.microsoft.com/office/mac/drawingml/2011/main" val="1"/>
            </a:ext>
          </a:extLst>
        </p:spPr>
        <p:txBody>
          <a:bodyPr tIns="45720" bIns="45720" anchor="ctr">
            <a:normAutofit/>
          </a:bodyPr>
          <a:lstStyle>
            <a:lvl1pPr defTabSz="457200">
              <a:defRPr sz="5800" b="1">
                <a:solidFill>
                  <a:srgbClr val="E11B22"/>
                </a:solidFill>
                <a:latin typeface="Verdana"/>
                <a:ea typeface="Verdana"/>
                <a:cs typeface="Verdana"/>
                <a:sym typeface="Verdana"/>
              </a:defRPr>
            </a:lvl1pPr>
          </a:lstStyle>
          <a:p>
            <a:pPr algn="ctr" defTabSz="228600" hangingPunct="0">
              <a:defRPr/>
            </a:pPr>
            <a:endParaRPr sz="2900" kern="0">
              <a:latin typeface="Verdana" panose="020B0604030504040204" pitchFamily="34" charset="0"/>
              <a:ea typeface="Verdana" panose="020B0604030504040204" pitchFamily="34" charset="0"/>
              <a:cs typeface="Verdana" panose="020B0604030504040204" pitchFamily="34" charset="0"/>
            </a:endParaRPr>
          </a:p>
        </p:txBody>
      </p:sp>
      <p:grpSp>
        <p:nvGrpSpPr>
          <p:cNvPr id="21" name="Group 20">
            <a:extLst>
              <a:ext uri="{FF2B5EF4-FFF2-40B4-BE49-F238E27FC236}">
                <a16:creationId xmlns:a16="http://schemas.microsoft.com/office/drawing/2014/main" id="{5E6997E2-E8CA-E78B-4413-4872890F75BE}"/>
              </a:ext>
            </a:extLst>
          </p:cNvPr>
          <p:cNvGrpSpPr/>
          <p:nvPr/>
        </p:nvGrpSpPr>
        <p:grpSpPr>
          <a:xfrm>
            <a:off x="1016209" y="1289368"/>
            <a:ext cx="10198389" cy="4694483"/>
            <a:chOff x="812392" y="1958808"/>
            <a:chExt cx="10198389" cy="4694483"/>
          </a:xfrm>
        </p:grpSpPr>
        <p:sp>
          <p:nvSpPr>
            <p:cNvPr id="25" name="Rectangle 24">
              <a:extLst>
                <a:ext uri="{FF2B5EF4-FFF2-40B4-BE49-F238E27FC236}">
                  <a16:creationId xmlns:a16="http://schemas.microsoft.com/office/drawing/2014/main" id="{090D044D-C14E-40BA-BA72-68EEF1EA1407}"/>
                </a:ext>
              </a:extLst>
            </p:cNvPr>
            <p:cNvSpPr/>
            <p:nvPr/>
          </p:nvSpPr>
          <p:spPr>
            <a:xfrm>
              <a:off x="5945672" y="236831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5" name="Cutting through…"/>
            <p:cNvSpPr txBox="1"/>
            <p:nvPr/>
          </p:nvSpPr>
          <p:spPr>
            <a:xfrm>
              <a:off x="6369030" y="5104149"/>
              <a:ext cx="2133601"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Cut</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ting</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through</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the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FOG and FRICTION</a:t>
              </a:r>
            </a:p>
            <a:p>
              <a:pPr algn="ctr" defTabSz="228600" hangingPunct="0">
                <a:defRPr sz="2400">
                  <a:latin typeface="Helvetica"/>
                  <a:ea typeface="Helvetica"/>
                  <a:cs typeface="Helvetica"/>
                  <a:sym typeface="Helvetica"/>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Things go wrong people blame someone else, you lose key people and confusion is rampant</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10" name="Rectangle 9">
              <a:extLst>
                <a:ext uri="{FF2B5EF4-FFF2-40B4-BE49-F238E27FC236}">
                  <a16:creationId xmlns:a16="http://schemas.microsoft.com/office/drawing/2014/main" id="{125CD87F-C89D-43DF-B67C-51C9974E3D59}"/>
                </a:ext>
              </a:extLst>
            </p:cNvPr>
            <p:cNvSpPr/>
            <p:nvPr/>
          </p:nvSpPr>
          <p:spPr>
            <a:xfrm>
              <a:off x="812392" y="2403991"/>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8" name="Sun Tzu"/>
            <p:cNvSpPr txBox="1"/>
            <p:nvPr/>
          </p:nvSpPr>
          <p:spPr>
            <a:xfrm>
              <a:off x="1809916" y="4186897"/>
              <a:ext cx="695703"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Sun Tzu</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孙子</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4" name="Subdue the enemy…"/>
            <p:cNvSpPr txBox="1"/>
            <p:nvPr/>
          </p:nvSpPr>
          <p:spPr>
            <a:xfrm>
              <a:off x="1086741" y="5118885"/>
              <a:ext cx="2133601" cy="11798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Win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WITHOUT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firing people</a:t>
              </a:r>
            </a:p>
            <a:p>
              <a:pPr algn="ctr" defTabSz="228600" hangingPunct="0">
                <a:defRPr sz="2400">
                  <a:latin typeface="Helvetica"/>
                  <a:ea typeface="Helvetica"/>
                  <a:cs typeface="Helvetica"/>
                  <a:sym typeface="Helvetica"/>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30% of your people do not want to change!</a:t>
              </a:r>
            </a:p>
          </p:txBody>
        </p:sp>
        <p:sp>
          <p:nvSpPr>
            <p:cNvPr id="24" name="Rectangle 23">
              <a:extLst>
                <a:ext uri="{FF2B5EF4-FFF2-40B4-BE49-F238E27FC236}">
                  <a16:creationId xmlns:a16="http://schemas.microsoft.com/office/drawing/2014/main" id="{505ECD43-F43D-429F-8F04-FC4BE0CE9DF1}"/>
                </a:ext>
              </a:extLst>
            </p:cNvPr>
            <p:cNvSpPr/>
            <p:nvPr/>
          </p:nvSpPr>
          <p:spPr>
            <a:xfrm>
              <a:off x="3425600" y="2368318"/>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9" name="Miyamoto Musashi"/>
            <p:cNvSpPr txBox="1"/>
            <p:nvPr/>
          </p:nvSpPr>
          <p:spPr>
            <a:xfrm>
              <a:off x="3896000" y="4105095"/>
              <a:ext cx="1563730"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Miyamoto </a:t>
              </a:r>
              <a:r>
                <a:rPr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Musash</a:t>
              </a:r>
              <a:r>
                <a:rPr lang="en-US"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宫本武藏</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3" name="Creator of 2 sword combat:…"/>
            <p:cNvSpPr txBox="1"/>
            <p:nvPr/>
          </p:nvSpPr>
          <p:spPr>
            <a:xfrm>
              <a:off x="3576017" y="5118885"/>
              <a:ext cx="2203696" cy="11798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Sprints win the MARATHON</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Short term emergencies cripple your long term strategy!</a:t>
              </a:r>
            </a:p>
          </p:txBody>
        </p:sp>
        <p:sp>
          <p:nvSpPr>
            <p:cNvPr id="26" name="Rectangle 25">
              <a:extLst>
                <a:ext uri="{FF2B5EF4-FFF2-40B4-BE49-F238E27FC236}">
                  <a16:creationId xmlns:a16="http://schemas.microsoft.com/office/drawing/2014/main" id="{56FDCCBF-4D81-47E5-A474-168378F86560}"/>
                </a:ext>
              </a:extLst>
            </p:cNvPr>
            <p:cNvSpPr/>
            <p:nvPr/>
          </p:nvSpPr>
          <p:spPr>
            <a:xfrm>
              <a:off x="8785474" y="236831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1" name="OODA Loop…"/>
            <p:cNvSpPr txBox="1"/>
            <p:nvPr/>
          </p:nvSpPr>
          <p:spPr>
            <a:xfrm>
              <a:off x="9143467" y="5117167"/>
              <a:ext cx="1867314" cy="136447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OODA Loop</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Situational Awareness</a:t>
              </a:r>
              <a:endPar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Solution: Rapid iterative response to opposing forces assures success!</a:t>
              </a:r>
            </a:p>
          </p:txBody>
        </p:sp>
        <p:pic>
          <p:nvPicPr>
            <p:cNvPr id="5" name="Picture 4">
              <a:extLst>
                <a:ext uri="{FF2B5EF4-FFF2-40B4-BE49-F238E27FC236}">
                  <a16:creationId xmlns:a16="http://schemas.microsoft.com/office/drawing/2014/main" id="{1F478467-5A31-15C1-2F8D-2D094D31FEFA}"/>
                </a:ext>
              </a:extLst>
            </p:cNvPr>
            <p:cNvPicPr>
              <a:picLocks noChangeAspect="1"/>
            </p:cNvPicPr>
            <p:nvPr/>
          </p:nvPicPr>
          <p:blipFill>
            <a:blip r:embed="rId3"/>
            <a:stretch>
              <a:fillRect/>
            </a:stretch>
          </p:blipFill>
          <p:spPr>
            <a:xfrm>
              <a:off x="3892005" y="2075207"/>
              <a:ext cx="1762627" cy="2628109"/>
            </a:xfrm>
            <a:prstGeom prst="rect">
              <a:avLst/>
            </a:prstGeom>
          </p:spPr>
        </p:pic>
        <p:pic>
          <p:nvPicPr>
            <p:cNvPr id="9" name="Picture 8">
              <a:extLst>
                <a:ext uri="{FF2B5EF4-FFF2-40B4-BE49-F238E27FC236}">
                  <a16:creationId xmlns:a16="http://schemas.microsoft.com/office/drawing/2014/main" id="{BECE958E-A527-1162-2A3B-1E3BA6A3EB27}"/>
                </a:ext>
              </a:extLst>
            </p:cNvPr>
            <p:cNvPicPr>
              <a:picLocks noChangeAspect="1"/>
            </p:cNvPicPr>
            <p:nvPr/>
          </p:nvPicPr>
          <p:blipFill>
            <a:blip r:embed="rId4"/>
            <a:stretch>
              <a:fillRect/>
            </a:stretch>
          </p:blipFill>
          <p:spPr>
            <a:xfrm>
              <a:off x="6460084" y="2060121"/>
              <a:ext cx="2044833" cy="2658283"/>
            </a:xfrm>
            <a:prstGeom prst="rect">
              <a:avLst/>
            </a:prstGeom>
          </p:spPr>
        </p:pic>
        <p:pic>
          <p:nvPicPr>
            <p:cNvPr id="18" name="Picture 17">
              <a:extLst>
                <a:ext uri="{FF2B5EF4-FFF2-40B4-BE49-F238E27FC236}">
                  <a16:creationId xmlns:a16="http://schemas.microsoft.com/office/drawing/2014/main" id="{819B67BF-9E23-954F-6946-3C2C32B0F1D6}"/>
                </a:ext>
              </a:extLst>
            </p:cNvPr>
            <p:cNvPicPr>
              <a:picLocks noChangeAspect="1"/>
            </p:cNvPicPr>
            <p:nvPr/>
          </p:nvPicPr>
          <p:blipFill>
            <a:blip r:embed="rId5"/>
            <a:stretch>
              <a:fillRect/>
            </a:stretch>
          </p:blipFill>
          <p:spPr>
            <a:xfrm>
              <a:off x="9207137" y="1958808"/>
              <a:ext cx="1803644" cy="2771916"/>
            </a:xfrm>
            <a:prstGeom prst="rect">
              <a:avLst/>
            </a:prstGeom>
          </p:spPr>
        </p:pic>
        <p:pic>
          <p:nvPicPr>
            <p:cNvPr id="20" name="Picture 19">
              <a:extLst>
                <a:ext uri="{FF2B5EF4-FFF2-40B4-BE49-F238E27FC236}">
                  <a16:creationId xmlns:a16="http://schemas.microsoft.com/office/drawing/2014/main" id="{EA7BC1F8-D4AC-2229-04F1-18D0D4BC2950}"/>
                </a:ext>
              </a:extLst>
            </p:cNvPr>
            <p:cNvPicPr>
              <a:picLocks noChangeAspect="1"/>
            </p:cNvPicPr>
            <p:nvPr/>
          </p:nvPicPr>
          <p:blipFill>
            <a:blip r:embed="rId6"/>
            <a:stretch>
              <a:fillRect/>
            </a:stretch>
          </p:blipFill>
          <p:spPr>
            <a:xfrm>
              <a:off x="1289891" y="2030711"/>
              <a:ext cx="1730964" cy="2628110"/>
            </a:xfrm>
            <a:prstGeom prst="rect">
              <a:avLst/>
            </a:prstGeom>
          </p:spPr>
        </p:pic>
      </p:grpSp>
    </p:spTree>
    <p:extLst>
      <p:ext uri="{BB962C8B-B14F-4D97-AF65-F5344CB8AC3E}">
        <p14:creationId xmlns:p14="http://schemas.microsoft.com/office/powerpoint/2010/main" val="118538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55188" y="1324992"/>
            <a:ext cx="9255263" cy="4485640"/>
          </a:xfrm>
        </p:spPr>
        <p:txBody>
          <a:bodyPr/>
          <a:lstStyle/>
          <a:p>
            <a:r>
              <a:rPr lang="en-US" dirty="0"/>
              <a:t>Ask yourself whether you are happy and you cease to be so. </a:t>
            </a:r>
            <a:r>
              <a:rPr lang="en-US" sz="1200" dirty="0"/>
              <a:t>John Stuart Mill</a:t>
            </a:r>
          </a:p>
          <a:p>
            <a:r>
              <a:rPr lang="en-US" dirty="0"/>
              <a:t>Don’t aim at success--the more you aim at it and make it a target, the more you are going to miss it. For success, like happiness, cannot be pursued; it must ensue… as the unintended side-effect of one’s </a:t>
            </a:r>
            <a:r>
              <a:rPr lang="en-US" b="1" dirty="0"/>
              <a:t>personal dedication to a course greater than oneself</a:t>
            </a:r>
            <a:r>
              <a:rPr lang="en-US" dirty="0"/>
              <a:t>. </a:t>
            </a:r>
            <a:r>
              <a:rPr lang="en-US" sz="1200" dirty="0"/>
              <a:t>Viktor Frankel, Man’s Search for Meaning</a:t>
            </a:r>
          </a:p>
          <a:p>
            <a:r>
              <a:rPr lang="en-US" dirty="0"/>
              <a:t>We have all experience times when instead of being buffeted by anonymous forces, we feel in control of our actions, masters of our own fate. On the rare occasions when it happens, we feel a sense of exhilaration, a deep sense of enjoyment that is long cherished… This is what we mean by optimal experience.</a:t>
            </a:r>
          </a:p>
          <a:p>
            <a:r>
              <a:rPr lang="en-US" b="1" dirty="0"/>
              <a:t>Optimal Experience is … something we make happen. </a:t>
            </a:r>
            <a:r>
              <a:rPr lang="en-US" sz="1200" dirty="0"/>
              <a:t>Mihaly Csikszentmihalyi, Flow</a:t>
            </a:r>
          </a:p>
          <a:p>
            <a:r>
              <a:rPr lang="en-US" sz="2000" b="1" dirty="0">
                <a:solidFill>
                  <a:srgbClr val="C00000"/>
                </a:solidFill>
              </a:rPr>
              <a:t>The Discipline of Scrum observed by Takeuchi and Nonaka and others created the first Scrum team and allowed the team to achieve the Optimal Experience.</a:t>
            </a:r>
            <a:endParaRPr lang="en-US" sz="2000" dirty="0">
              <a:solidFill>
                <a:srgbClr val="C00000"/>
              </a:solidFill>
            </a:endParaRPr>
          </a:p>
          <a:p>
            <a:pPr marL="0" indent="0">
              <a:buNone/>
            </a:pPr>
            <a:endParaRPr lang="en-US" dirty="0"/>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p:txBody>
          <a:bodyPr/>
          <a:lstStyle/>
          <a:p>
            <a:r>
              <a:rPr lang="en-US" dirty="0">
                <a:solidFill>
                  <a:srgbClr val="C00000"/>
                </a:solidFill>
              </a:rPr>
              <a:t>FLOW</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The Discipline of Scrum creates the Optimal Experience</a:t>
            </a:r>
          </a:p>
        </p:txBody>
      </p:sp>
      <p:pic>
        <p:nvPicPr>
          <p:cNvPr id="12" name="Picture 11">
            <a:extLst>
              <a:ext uri="{FF2B5EF4-FFF2-40B4-BE49-F238E27FC236}">
                <a16:creationId xmlns:a16="http://schemas.microsoft.com/office/drawing/2014/main" id="{2D999677-AC04-A54E-E5EB-9200F5CC55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2134" y="1461166"/>
            <a:ext cx="1741869" cy="2722418"/>
          </a:xfrm>
          <a:prstGeom prst="rect">
            <a:avLst/>
          </a:prstGeom>
        </p:spPr>
      </p:pic>
    </p:spTree>
    <p:extLst>
      <p:ext uri="{BB962C8B-B14F-4D97-AF65-F5344CB8AC3E}">
        <p14:creationId xmlns:p14="http://schemas.microsoft.com/office/powerpoint/2010/main" val="422879876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1324992"/>
            <a:ext cx="9250256" cy="4485640"/>
          </a:xfrm>
        </p:spPr>
        <p:txBody>
          <a:bodyPr/>
          <a:lstStyle/>
          <a:p>
            <a:r>
              <a:rPr lang="en-US" sz="1600" dirty="0"/>
              <a:t>The largest </a:t>
            </a:r>
            <a:r>
              <a:rPr lang="en-US" sz="1600" dirty="0" err="1"/>
              <a:t>mortage</a:t>
            </a:r>
            <a:r>
              <a:rPr lang="en-US" sz="1600" dirty="0"/>
              <a:t> provider in the United States used SAFe to improve the performance of 22,000 people.</a:t>
            </a:r>
          </a:p>
          <a:p>
            <a:r>
              <a:rPr lang="en-US" sz="1600" dirty="0"/>
              <a:t>SAFe had 15 different specialized job titles generating large (and slow) teams</a:t>
            </a:r>
          </a:p>
          <a:p>
            <a:pPr lvl="1"/>
            <a:r>
              <a:rPr lang="en-US" sz="1600" dirty="0">
                <a:solidFill>
                  <a:srgbClr val="C00000"/>
                </a:solidFill>
              </a:rPr>
              <a:t>Implemented the Scrum 3-5-3. Only Scrum Master, Product Owner, and Developer roles. All developers were cross functional on small teams. The sweet spot is 5.</a:t>
            </a:r>
          </a:p>
          <a:p>
            <a:r>
              <a:rPr lang="en-US" sz="1600" dirty="0"/>
              <a:t>SAFe was not holding people accountable.</a:t>
            </a:r>
          </a:p>
          <a:p>
            <a:pPr lvl="1"/>
            <a:r>
              <a:rPr lang="en-US" sz="1600" dirty="0">
                <a:solidFill>
                  <a:srgbClr val="C00000"/>
                </a:solidFill>
              </a:rPr>
              <a:t>Only Scrum Masters who could improve team performance kept that role.</a:t>
            </a:r>
          </a:p>
          <a:p>
            <a:pPr lvl="1"/>
            <a:r>
              <a:rPr lang="en-US" sz="1600" dirty="0">
                <a:solidFill>
                  <a:srgbClr val="C00000"/>
                </a:solidFill>
              </a:rPr>
              <a:t>Only Product Owners who increased revenue per point kept that position.</a:t>
            </a:r>
          </a:p>
          <a:p>
            <a:r>
              <a:rPr lang="en-US" sz="1600" dirty="0"/>
              <a:t>SAFe had too many meeting focused on the wrong issues.</a:t>
            </a:r>
          </a:p>
          <a:p>
            <a:pPr lvl="1"/>
            <a:r>
              <a:rPr lang="en-US" sz="1600" dirty="0">
                <a:solidFill>
                  <a:srgbClr val="C00000"/>
                </a:solidFill>
              </a:rPr>
              <a:t>Meetings cut to only Scrum@Scale meetings, all focused on delivery. Cut quarterly deliveries to daily production releases.</a:t>
            </a:r>
          </a:p>
          <a:p>
            <a:r>
              <a:rPr lang="en-US" sz="1600" b="1" dirty="0"/>
              <a:t>Optimal Experience is … something we make happen. </a:t>
            </a:r>
            <a:r>
              <a:rPr lang="en-US" sz="1200" dirty="0"/>
              <a:t>Mihaly Csikszentmihalyi, Flow</a:t>
            </a:r>
          </a:p>
          <a:p>
            <a:pPr lvl="1"/>
            <a:r>
              <a:rPr lang="en-US" sz="1600" dirty="0">
                <a:solidFill>
                  <a:srgbClr val="C00000"/>
                </a:solidFill>
              </a:rPr>
              <a:t>Rocket Mortgage cut average feature delivery time from 83.7 days to 11.6 days while improving quality by 721%. </a:t>
            </a:r>
            <a:r>
              <a:rPr lang="en-US" sz="1200" b="0" i="0" dirty="0">
                <a:effectLst/>
                <a:latin typeface="g_d0_f2"/>
              </a:rPr>
              <a:t>Rocket Mortgage Delivers Twice the Value at Half the Cost at Scale. </a:t>
            </a:r>
            <a:r>
              <a:rPr lang="en-US" sz="1200" b="0" i="0" dirty="0">
                <a:effectLst/>
                <a:latin typeface="g_d0_f8"/>
              </a:rPr>
              <a:t>Proceedings of the 55th Hawaii International Conference on System Sciences, 2022</a:t>
            </a:r>
            <a:endParaRPr lang="en-US" sz="1200" dirty="0">
              <a:solidFill>
                <a:srgbClr val="C00000"/>
              </a:solidFill>
            </a:endParaRPr>
          </a:p>
          <a:p>
            <a:pPr marL="0" indent="0">
              <a:buNone/>
            </a:pPr>
            <a:endParaRPr lang="en-US" sz="1600" dirty="0"/>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8" y="406575"/>
            <a:ext cx="9005880" cy="528709"/>
          </a:xfrm>
        </p:spPr>
        <p:txBody>
          <a:bodyPr/>
          <a:lstStyle/>
          <a:p>
            <a:r>
              <a:rPr lang="en-US" dirty="0">
                <a:solidFill>
                  <a:srgbClr val="C00000"/>
                </a:solidFill>
              </a:rPr>
              <a:t>Scrum Discipline allowed Rocket Mortgage to achieve Flow</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The Discipline of Scrum allows daily production releases with radically higher quality.</a:t>
            </a:r>
          </a:p>
        </p:txBody>
      </p:sp>
      <p:pic>
        <p:nvPicPr>
          <p:cNvPr id="9" name="Picture 8">
            <a:extLst>
              <a:ext uri="{FF2B5EF4-FFF2-40B4-BE49-F238E27FC236}">
                <a16:creationId xmlns:a16="http://schemas.microsoft.com/office/drawing/2014/main" id="{BA96644B-61D0-C922-F8DA-354594405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4794" y="2779100"/>
            <a:ext cx="2095310" cy="1493405"/>
          </a:xfrm>
          <a:prstGeom prst="rect">
            <a:avLst/>
          </a:prstGeom>
        </p:spPr>
      </p:pic>
    </p:spTree>
    <p:extLst>
      <p:ext uri="{BB962C8B-B14F-4D97-AF65-F5344CB8AC3E}">
        <p14:creationId xmlns:p14="http://schemas.microsoft.com/office/powerpoint/2010/main" val="19834226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1088128"/>
            <a:ext cx="9608553" cy="4485640"/>
          </a:xfrm>
        </p:spPr>
        <p:txBody>
          <a:bodyPr/>
          <a:lstStyle/>
          <a:p>
            <a:r>
              <a:rPr lang="en-US" sz="1800" dirty="0"/>
              <a:t>Companies, teams, and individuals bring things to Done by working together on them. While it is the Product Owner’s responsibility to order the Product Backlog to maximize delivery, it is the responsibility of the Development Team to order the implementation of the Sprint Backlog to maximize flow of production. </a:t>
            </a:r>
            <a:r>
              <a:rPr lang="en-US" sz="1400" dirty="0"/>
              <a:t>Sutherland and </a:t>
            </a:r>
            <a:r>
              <a:rPr lang="en-US" sz="1400" dirty="0" err="1"/>
              <a:t>Coplien</a:t>
            </a:r>
            <a:endParaRPr lang="en-US" sz="1400" dirty="0"/>
          </a:p>
          <a:p>
            <a:r>
              <a:rPr lang="en-US" sz="1800" dirty="0"/>
              <a:t>Systematic measured Flow as average process efficiency of a story during a sprint.</a:t>
            </a:r>
          </a:p>
          <a:p>
            <a:pPr lvl="1" fontAlgn="base"/>
            <a:r>
              <a:rPr lang="en-US" sz="1800" dirty="0">
                <a:solidFill>
                  <a:srgbClr val="C00000"/>
                </a:solidFill>
              </a:rPr>
              <a:t>Systematic doubled velocity of all teams by having all stories tested and production ready at the end of a sprint, a disciplined definition of Done.</a:t>
            </a:r>
          </a:p>
          <a:p>
            <a:pPr lvl="1" fontAlgn="base"/>
            <a:r>
              <a:rPr lang="en-US" sz="1800" dirty="0">
                <a:solidFill>
                  <a:srgbClr val="C00000"/>
                </a:solidFill>
              </a:rPr>
              <a:t>Systematic then increased all team velocities 400% by having a standard checklist for Ready state of a story. </a:t>
            </a:r>
            <a:r>
              <a:rPr lang="en-US" sz="1200" b="1" i="0" u="none" strike="noStrike" dirty="0">
                <a:solidFill>
                  <a:srgbClr val="993300"/>
                </a:solidFill>
                <a:effectLst/>
                <a:latin typeface="Open Sans" panose="020B0606030504020204" pitchFamily="34" charset="0"/>
                <a:hlinkClick r:id="rId2"/>
              </a:rPr>
              <a:t>Scrum and CMMI – Going from Good to Great: Are You Ready Ready to Be Done Done</a:t>
            </a:r>
            <a:r>
              <a:rPr lang="en-US" sz="1200" b="1" dirty="0">
                <a:solidFill>
                  <a:srgbClr val="333333"/>
                </a:solidFill>
                <a:latin typeface="Open Sans" panose="020B0606030504020204" pitchFamily="34" charset="0"/>
              </a:rPr>
              <a:t> </a:t>
            </a:r>
            <a:r>
              <a:rPr lang="en-US" sz="1200" b="0" i="0" dirty="0">
                <a:solidFill>
                  <a:srgbClr val="666666"/>
                </a:solidFill>
                <a:effectLst/>
                <a:latin typeface="Open Sans" panose="020B0606030504020204" pitchFamily="34" charset="0"/>
              </a:rPr>
              <a:t>C. Jakobsen and J. Sutherland, in </a:t>
            </a:r>
            <a:r>
              <a:rPr lang="en-US" sz="1200" b="0" i="1" dirty="0">
                <a:solidFill>
                  <a:srgbClr val="666666"/>
                </a:solidFill>
                <a:effectLst/>
                <a:latin typeface="Open Sans" panose="020B0606030504020204" pitchFamily="34" charset="0"/>
              </a:rPr>
              <a:t>Agile 2009</a:t>
            </a:r>
            <a:r>
              <a:rPr lang="en-US" sz="1200" b="0" i="0" dirty="0">
                <a:solidFill>
                  <a:srgbClr val="666666"/>
                </a:solidFill>
                <a:effectLst/>
                <a:latin typeface="Open Sans" panose="020B0606030504020204" pitchFamily="34" charset="0"/>
              </a:rPr>
              <a:t>, Chicago, 2009.</a:t>
            </a:r>
          </a:p>
          <a:p>
            <a:pPr algn="l" fontAlgn="base"/>
            <a:r>
              <a:rPr lang="en-US" sz="1800" b="0" i="0" dirty="0">
                <a:solidFill>
                  <a:srgbClr val="666666"/>
                </a:solidFill>
                <a:effectLst/>
                <a:latin typeface="Open Sans" panose="020B0606030504020204" pitchFamily="34" charset="0"/>
              </a:rPr>
              <a:t>Good Scrum Discipline means you measure Flow in every sprint. </a:t>
            </a:r>
            <a:r>
              <a:rPr lang="en-US" sz="1200" b="1" i="0" u="none" strike="noStrike" dirty="0">
                <a:solidFill>
                  <a:srgbClr val="993300"/>
                </a:solidFill>
                <a:effectLst/>
                <a:latin typeface="Open Sans" panose="020B0606030504020204" pitchFamily="34" charset="0"/>
                <a:hlinkClick r:id="rId3"/>
              </a:rPr>
              <a:t>Process Efficiency – Adapting Flow to the Agile Improvement Effort</a:t>
            </a:r>
            <a:r>
              <a:rPr lang="en-US" sz="1200" b="1" dirty="0">
                <a:solidFill>
                  <a:srgbClr val="333333"/>
                </a:solidFill>
                <a:latin typeface="Open Sans" panose="020B0606030504020204" pitchFamily="34" charset="0"/>
              </a:rPr>
              <a:t> </a:t>
            </a:r>
            <a:r>
              <a:rPr lang="en-US" sz="1200" b="0" i="0" dirty="0">
                <a:solidFill>
                  <a:srgbClr val="666666"/>
                </a:solidFill>
                <a:effectLst/>
                <a:latin typeface="Open Sans" panose="020B0606030504020204" pitchFamily="34" charset="0"/>
              </a:rPr>
              <a:t>F. </a:t>
            </a:r>
            <a:r>
              <a:rPr lang="en-US" sz="1200" b="0" i="0" dirty="0" err="1">
                <a:solidFill>
                  <a:srgbClr val="666666"/>
                </a:solidFill>
                <a:effectLst/>
                <a:latin typeface="Open Sans" panose="020B0606030504020204" pitchFamily="34" charset="0"/>
              </a:rPr>
              <a:t>Verbruggen</a:t>
            </a:r>
            <a:r>
              <a:rPr lang="en-US" sz="1200" b="0" i="0" dirty="0">
                <a:solidFill>
                  <a:srgbClr val="666666"/>
                </a:solidFill>
                <a:effectLst/>
                <a:latin typeface="Open Sans" panose="020B0606030504020204" pitchFamily="34" charset="0"/>
              </a:rPr>
              <a:t>, J. Sutherland, J. </a:t>
            </a:r>
            <a:r>
              <a:rPr lang="en-US" sz="1200" b="0" i="0" dirty="0" err="1">
                <a:solidFill>
                  <a:srgbClr val="666666"/>
                </a:solidFill>
                <a:effectLst/>
                <a:latin typeface="Open Sans" panose="020B0606030504020204" pitchFamily="34" charset="0"/>
              </a:rPr>
              <a:t>Martijn</a:t>
            </a:r>
            <a:r>
              <a:rPr lang="en-US" sz="1200" b="0" i="0" dirty="0">
                <a:solidFill>
                  <a:srgbClr val="666666"/>
                </a:solidFill>
                <a:effectLst/>
                <a:latin typeface="Open Sans" panose="020B0606030504020204" pitchFamily="34" charset="0"/>
              </a:rPr>
              <a:t> van der Werf, S. </a:t>
            </a:r>
            <a:r>
              <a:rPr lang="en-US" sz="1200" b="0" i="0" dirty="0" err="1">
                <a:solidFill>
                  <a:srgbClr val="666666"/>
                </a:solidFill>
                <a:effectLst/>
                <a:latin typeface="Open Sans" panose="020B0606030504020204" pitchFamily="34" charset="0"/>
              </a:rPr>
              <a:t>Brinkkemper</a:t>
            </a:r>
            <a:r>
              <a:rPr lang="en-US" sz="1200" b="0" i="0" dirty="0">
                <a:solidFill>
                  <a:srgbClr val="666666"/>
                </a:solidFill>
                <a:effectLst/>
                <a:latin typeface="Open Sans" panose="020B0606030504020204" pitchFamily="34" charset="0"/>
              </a:rPr>
              <a:t>, A. Sutherland, </a:t>
            </a:r>
            <a:r>
              <a:rPr lang="en-US" sz="1200" b="0" i="1" u="none" strike="noStrike" dirty="0">
                <a:solidFill>
                  <a:srgbClr val="DD3333"/>
                </a:solidFill>
                <a:effectLst/>
                <a:latin typeface="Open Sans" panose="020B0606030504020204" pitchFamily="34" charset="0"/>
                <a:hlinkClick r:id="rId4"/>
              </a:rPr>
              <a:t>52nd Hawaii International Conference on System Sciences</a:t>
            </a:r>
            <a:r>
              <a:rPr lang="en-US" sz="1200" b="0" i="0" dirty="0">
                <a:solidFill>
                  <a:srgbClr val="666666"/>
                </a:solidFill>
                <a:effectLst/>
                <a:latin typeface="Open Sans" panose="020B0606030504020204" pitchFamily="34" charset="0"/>
              </a:rPr>
              <a:t>, Wailea, Hawaii, 2019</a:t>
            </a:r>
          </a:p>
          <a:p>
            <a:pPr fontAlgn="base"/>
            <a:endParaRPr lang="en-US" sz="1800" b="0" i="0" dirty="0">
              <a:solidFill>
                <a:srgbClr val="666666"/>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8" y="406575"/>
            <a:ext cx="9005880" cy="528709"/>
          </a:xfrm>
        </p:spPr>
        <p:txBody>
          <a:bodyPr/>
          <a:lstStyle/>
          <a:p>
            <a:r>
              <a:rPr lang="en-US" dirty="0">
                <a:solidFill>
                  <a:srgbClr val="C00000"/>
                </a:solidFill>
              </a:rPr>
              <a:t>SWARMING: One-Piece Continuous Flow</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err="1"/>
              <a:t>Sytematic</a:t>
            </a:r>
            <a:r>
              <a:rPr lang="en-US" dirty="0"/>
              <a:t> doubled velocity with Done and doubled it again with Ready!</a:t>
            </a:r>
          </a:p>
        </p:txBody>
      </p:sp>
      <p:pic>
        <p:nvPicPr>
          <p:cNvPr id="7" name="Picture 6">
            <a:extLst>
              <a:ext uri="{FF2B5EF4-FFF2-40B4-BE49-F238E27FC236}">
                <a16:creationId xmlns:a16="http://schemas.microsoft.com/office/drawing/2014/main" id="{FE2C62BB-5292-643C-F8FC-576FC4B06D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83091" y="1416138"/>
            <a:ext cx="1745673" cy="2262508"/>
          </a:xfrm>
          <a:prstGeom prst="rect">
            <a:avLst/>
          </a:prstGeom>
          <a:effectLst>
            <a:reflection endPos="65000" dist="50800" dir="5400000" sy="-100000" algn="bl" rotWithShape="0"/>
          </a:effectLst>
        </p:spPr>
      </p:pic>
    </p:spTree>
    <p:extLst>
      <p:ext uri="{BB962C8B-B14F-4D97-AF65-F5344CB8AC3E}">
        <p14:creationId xmlns:p14="http://schemas.microsoft.com/office/powerpoint/2010/main" val="7365249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1088128"/>
            <a:ext cx="9608553" cy="4485640"/>
          </a:xfrm>
        </p:spPr>
        <p:txBody>
          <a:bodyPr/>
          <a:lstStyle/>
          <a:p>
            <a:r>
              <a:rPr lang="en-US" sz="1800" dirty="0"/>
              <a:t>Velocity is a good measure of what happened, but a poor measure for helping teams improve.</a:t>
            </a:r>
          </a:p>
          <a:p>
            <a:pPr lvl="1"/>
            <a:r>
              <a:rPr lang="en-US" sz="1800" b="0" i="0" dirty="0">
                <a:solidFill>
                  <a:srgbClr val="C00000"/>
                </a:solidFill>
                <a:effectLst/>
                <a:latin typeface="Open Sans" panose="020B0606030504020204" pitchFamily="34" charset="0"/>
              </a:rPr>
              <a:t>Fo</a:t>
            </a:r>
            <a:r>
              <a:rPr lang="en-US" sz="1800" dirty="0">
                <a:solidFill>
                  <a:srgbClr val="C00000"/>
                </a:solidFill>
                <a:latin typeface="Open Sans" panose="020B0606030504020204" pitchFamily="34" charset="0"/>
              </a:rPr>
              <a:t>cus on velocity incentivizes teams to work harder and longer which makes it difficult to improve.</a:t>
            </a:r>
          </a:p>
          <a:p>
            <a:pPr lvl="1"/>
            <a:r>
              <a:rPr lang="en-US" sz="1800" b="0" i="0" dirty="0">
                <a:solidFill>
                  <a:srgbClr val="666666"/>
                </a:solidFill>
                <a:effectLst/>
                <a:latin typeface="Open Sans" panose="020B0606030504020204" pitchFamily="34" charset="0"/>
              </a:rPr>
              <a:t>Focus on Flow Efficiency encourages teams to do root cause analysis of impediments that block flow.</a:t>
            </a:r>
          </a:p>
          <a:p>
            <a:pPr fontAlgn="base"/>
            <a:r>
              <a:rPr lang="en-US" sz="1800" dirty="0" err="1">
                <a:solidFill>
                  <a:srgbClr val="666666"/>
                </a:solidFill>
                <a:latin typeface="Open Sans" panose="020B0606030504020204" pitchFamily="34" charset="0"/>
              </a:rPr>
              <a:t>Prowareness</a:t>
            </a:r>
            <a:r>
              <a:rPr lang="en-US" sz="1800" dirty="0">
                <a:solidFill>
                  <a:srgbClr val="666666"/>
                </a:solidFill>
                <a:latin typeface="Open Sans" panose="020B0606030504020204" pitchFamily="34" charset="0"/>
              </a:rPr>
              <a:t> implement the Flow metric in their Scrum tool and increased team velocity 250% in one sprint by increasing flow from 10% to 80%.</a:t>
            </a:r>
          </a:p>
          <a:p>
            <a:pPr lvl="1" fontAlgn="base"/>
            <a:r>
              <a:rPr lang="en-US" sz="1800" dirty="0">
                <a:solidFill>
                  <a:srgbClr val="C00000"/>
                </a:solidFill>
                <a:latin typeface="Open Sans" panose="020B0606030504020204" pitchFamily="34" charset="0"/>
              </a:rPr>
              <a:t>When asked how they did this, they said they figured out putting three people on every story made it happen!</a:t>
            </a:r>
          </a:p>
          <a:p>
            <a:endParaRPr lang="en-US" sz="1200" b="0" i="0" dirty="0">
              <a:solidFill>
                <a:srgbClr val="666666"/>
              </a:solidFill>
              <a:effectLst/>
              <a:latin typeface="Open Sans" panose="020B0606030504020204" pitchFamily="34" charset="0"/>
            </a:endParaRPr>
          </a:p>
          <a:p>
            <a:pPr fontAlgn="base"/>
            <a:r>
              <a:rPr lang="en-US" sz="1800" b="0" i="0" dirty="0">
                <a:solidFill>
                  <a:srgbClr val="666666"/>
                </a:solidFill>
                <a:effectLst/>
                <a:latin typeface="Open Sans" panose="020B0606030504020204" pitchFamily="34" charset="0"/>
              </a:rPr>
              <a:t>My Scrum Healthcare Startup Flow Efficiency is 83% and the team improved velocity 500%.</a:t>
            </a:r>
          </a:p>
          <a:p>
            <a:pPr fontAlgn="base"/>
            <a:r>
              <a:rPr lang="en-US" sz="1800" dirty="0">
                <a:solidFill>
                  <a:srgbClr val="C00000"/>
                </a:solidFill>
                <a:latin typeface="Open Sans" panose="020B0606030504020204" pitchFamily="34" charset="0"/>
              </a:rPr>
              <a:t>My new global Scrum web team Flow Efficiency was 23%. The team is very slow because of multiple hand offs with time wasted. I am training Product Owner and Scrum Master on how to improve Flow.</a:t>
            </a:r>
            <a:endParaRPr lang="en-US" sz="1800" b="0" i="0" dirty="0">
              <a:solidFill>
                <a:srgbClr val="C00000"/>
              </a:solidFill>
              <a:effectLst/>
              <a:latin typeface="Open Sans" panose="020B0606030504020204" pitchFamily="34" charset="0"/>
            </a:endParaRP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8" y="406575"/>
            <a:ext cx="9005880" cy="528709"/>
          </a:xfrm>
        </p:spPr>
        <p:txBody>
          <a:bodyPr/>
          <a:lstStyle/>
          <a:p>
            <a:r>
              <a:rPr lang="en-US" dirty="0">
                <a:solidFill>
                  <a:srgbClr val="C00000"/>
                </a:solidFill>
              </a:rPr>
              <a:t>Flow Efficiency</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Jira plugins measure Flow Efficiency automatically.</a:t>
            </a:r>
          </a:p>
        </p:txBody>
      </p:sp>
      <p:pic>
        <p:nvPicPr>
          <p:cNvPr id="7" name="Picture 6">
            <a:extLst>
              <a:ext uri="{FF2B5EF4-FFF2-40B4-BE49-F238E27FC236}">
                <a16:creationId xmlns:a16="http://schemas.microsoft.com/office/drawing/2014/main" id="{FE2C62BB-5292-643C-F8FC-576FC4B06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091" y="1416138"/>
            <a:ext cx="1745673" cy="2262508"/>
          </a:xfrm>
          <a:prstGeom prst="rect">
            <a:avLst/>
          </a:prstGeom>
          <a:effectLst>
            <a:reflection endPos="65000" dist="50800" dir="5400000" sy="-100000" algn="bl" rotWithShape="0"/>
          </a:effectLst>
        </p:spPr>
      </p:pic>
    </p:spTree>
    <p:extLst>
      <p:ext uri="{BB962C8B-B14F-4D97-AF65-F5344CB8AC3E}">
        <p14:creationId xmlns:p14="http://schemas.microsoft.com/office/powerpoint/2010/main" val="100704556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algn="ctr" defTabSz="412750" hangingPunct="0">
              <a:defRPr/>
            </a:pPr>
            <a:fld id="{86CB4B4D-7CA3-9044-876B-883B54F8677D}" type="slidenum">
              <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rPr>
              <a:pPr algn="ctr" defTabSz="412750" hangingPunct="0">
                <a:defRPr/>
              </a:pPr>
              <a:t>7</a:t>
            </a:fld>
            <a:endPar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endParaRPr>
          </a:p>
        </p:txBody>
      </p:sp>
      <p:sp>
        <p:nvSpPr>
          <p:cNvPr id="3" name="Text Placeholder 2">
            <a:extLst>
              <a:ext uri="{FF2B5EF4-FFF2-40B4-BE49-F238E27FC236}">
                <a16:creationId xmlns:a16="http://schemas.microsoft.com/office/drawing/2014/main" id="{8487008C-E679-2F4C-8FD8-1AC1DDA0ABC7}"/>
              </a:ext>
            </a:extLst>
          </p:cNvPr>
          <p:cNvSpPr>
            <a:spLocks noGrp="1"/>
          </p:cNvSpPr>
          <p:nvPr>
            <p:ph type="body" sz="half" idx="1"/>
          </p:nvPr>
        </p:nvSpPr>
        <p:spPr>
          <a:xfrm>
            <a:off x="1016209" y="175816"/>
            <a:ext cx="9533289" cy="528709"/>
          </a:xfrm>
        </p:spPr>
        <p:txBody>
          <a:bodyPr/>
          <a:lstStyle/>
          <a:p>
            <a:pPr marL="0" indent="0">
              <a:buNone/>
            </a:pPr>
            <a:r>
              <a:rPr lang="en-US" sz="2800" b="1" dirty="0">
                <a:solidFill>
                  <a:srgbClr val="C00000"/>
                </a:solidFill>
              </a:rPr>
              <a:t>Global Web Team Flow -&gt; Velocity </a:t>
            </a:r>
            <a:r>
              <a:rPr lang="en-US" sz="1400" b="1" dirty="0">
                <a:solidFill>
                  <a:srgbClr val="C00000"/>
                </a:solidFill>
              </a:rPr>
              <a:t>(Work in Progress)</a:t>
            </a:r>
          </a:p>
        </p:txBody>
      </p:sp>
      <p:sp>
        <p:nvSpPr>
          <p:cNvPr id="1696" name="Other Influences: Creating an Agile Mindset"/>
          <p:cNvSpPr txBox="1"/>
          <p:nvPr/>
        </p:nvSpPr>
        <p:spPr>
          <a:xfrm>
            <a:off x="1422023" y="0"/>
            <a:ext cx="9347954" cy="1101232"/>
          </a:xfrm>
          <a:prstGeom prst="rect">
            <a:avLst/>
          </a:prstGeom>
          <a:ln w="12700">
            <a:miter lim="400000"/>
          </a:ln>
          <a:extLst>
            <a:ext uri="{C572A759-6A51-4108-AA02-DFA0A04FC94B}">
              <ma14:wrappingTextBoxFlag xmlns:ma14="http://schemas.microsoft.com/office/mac/drawingml/2011/main" xmlns="" val="1"/>
            </a:ext>
          </a:extLst>
        </p:spPr>
        <p:txBody>
          <a:bodyPr tIns="45720" bIns="45720" anchor="ctr">
            <a:normAutofit/>
          </a:bodyPr>
          <a:lstStyle>
            <a:lvl1pPr defTabSz="457200">
              <a:defRPr sz="5800" b="1">
                <a:solidFill>
                  <a:srgbClr val="E11B22"/>
                </a:solidFill>
                <a:latin typeface="Verdana"/>
                <a:ea typeface="Verdana"/>
                <a:cs typeface="Verdana"/>
                <a:sym typeface="Verdana"/>
              </a:defRPr>
            </a:lvl1pPr>
          </a:lstStyle>
          <a:p>
            <a:pPr algn="ctr" defTabSz="228600" hangingPunct="0">
              <a:defRPr/>
            </a:pPr>
            <a:endParaRPr sz="2900" ker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extLst>
              <a:ext uri="{FF2B5EF4-FFF2-40B4-BE49-F238E27FC236}">
                <a16:creationId xmlns:a16="http://schemas.microsoft.com/office/drawing/2014/main" id="{03272EA7-43C1-D5BA-B3E9-24D3619C5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23" y="1802408"/>
            <a:ext cx="3877348" cy="2800765"/>
          </a:xfrm>
          <a:prstGeom prst="rect">
            <a:avLst/>
          </a:prstGeom>
        </p:spPr>
      </p:pic>
      <p:pic>
        <p:nvPicPr>
          <p:cNvPr id="7" name="Picture 6">
            <a:extLst>
              <a:ext uri="{FF2B5EF4-FFF2-40B4-BE49-F238E27FC236}">
                <a16:creationId xmlns:a16="http://schemas.microsoft.com/office/drawing/2014/main" id="{213AFE58-E6B5-D6DE-4946-49E4C0154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0145" y="1101232"/>
            <a:ext cx="5600068" cy="4983248"/>
          </a:xfrm>
          <a:prstGeom prst="rect">
            <a:avLst/>
          </a:prstGeom>
        </p:spPr>
      </p:pic>
    </p:spTree>
    <p:extLst>
      <p:ext uri="{BB962C8B-B14F-4D97-AF65-F5344CB8AC3E}">
        <p14:creationId xmlns:p14="http://schemas.microsoft.com/office/powerpoint/2010/main" val="26286854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 name="Slide Number"/>
          <p:cNvSpPr txBox="1">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pPr algn="ctr" defTabSz="412750" hangingPunct="0">
              <a:defRPr/>
            </a:pPr>
            <a:fld id="{86CB4B4D-7CA3-9044-876B-883B54F8677D}" type="slidenum">
              <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rPr>
              <a:pPr algn="ctr" defTabSz="412750" hangingPunct="0">
                <a:defRPr/>
              </a:pPr>
              <a:t>8</a:t>
            </a:fld>
            <a:endParaRPr sz="1200" kern="0">
              <a:solidFill>
                <a:srgbClr val="000000"/>
              </a:solidFill>
              <a:latin typeface="Verdana" panose="020B0604030504040204" pitchFamily="34" charset="0"/>
              <a:ea typeface="Verdana" panose="020B0604030504040204" pitchFamily="34" charset="0"/>
              <a:cs typeface="Verdana" panose="020B0604030504040204" pitchFamily="34" charset="0"/>
              <a:sym typeface="Helvetica Neue Light"/>
            </a:endParaRPr>
          </a:p>
        </p:txBody>
      </p:sp>
      <p:sp>
        <p:nvSpPr>
          <p:cNvPr id="3" name="Text Placeholder 2">
            <a:extLst>
              <a:ext uri="{FF2B5EF4-FFF2-40B4-BE49-F238E27FC236}">
                <a16:creationId xmlns:a16="http://schemas.microsoft.com/office/drawing/2014/main" id="{8487008C-E679-2F4C-8FD8-1AC1DDA0ABC7}"/>
              </a:ext>
            </a:extLst>
          </p:cNvPr>
          <p:cNvSpPr>
            <a:spLocks noGrp="1"/>
          </p:cNvSpPr>
          <p:nvPr>
            <p:ph type="body" sz="half" idx="1"/>
          </p:nvPr>
        </p:nvSpPr>
        <p:spPr>
          <a:xfrm>
            <a:off x="1016209" y="175816"/>
            <a:ext cx="9533289" cy="528709"/>
          </a:xfrm>
        </p:spPr>
        <p:txBody>
          <a:bodyPr/>
          <a:lstStyle/>
          <a:p>
            <a:pPr marL="0" indent="0">
              <a:buNone/>
            </a:pPr>
            <a:r>
              <a:rPr lang="en-US" sz="2800" b="1" dirty="0">
                <a:solidFill>
                  <a:srgbClr val="C00000"/>
                </a:solidFill>
              </a:rPr>
              <a:t>It is not the Sprint but the Marathon than counts!</a:t>
            </a:r>
          </a:p>
        </p:txBody>
      </p:sp>
      <p:sp>
        <p:nvSpPr>
          <p:cNvPr id="1696" name="Other Influences: Creating an Agile Mindset"/>
          <p:cNvSpPr txBox="1"/>
          <p:nvPr/>
        </p:nvSpPr>
        <p:spPr>
          <a:xfrm>
            <a:off x="1422023" y="0"/>
            <a:ext cx="9347954" cy="1101232"/>
          </a:xfrm>
          <a:prstGeom prst="rect">
            <a:avLst/>
          </a:prstGeom>
          <a:ln w="12700">
            <a:miter lim="400000"/>
          </a:ln>
          <a:extLst>
            <a:ext uri="{C572A759-6A51-4108-AA02-DFA0A04FC94B}">
              <ma14:wrappingTextBoxFlag xmlns="" xmlns:ma14="http://schemas.microsoft.com/office/mac/drawingml/2011/main" val="1"/>
            </a:ext>
          </a:extLst>
        </p:spPr>
        <p:txBody>
          <a:bodyPr tIns="45720" bIns="45720" anchor="ctr">
            <a:normAutofit/>
          </a:bodyPr>
          <a:lstStyle>
            <a:lvl1pPr defTabSz="457200">
              <a:defRPr sz="5800" b="1">
                <a:solidFill>
                  <a:srgbClr val="E11B22"/>
                </a:solidFill>
                <a:latin typeface="Verdana"/>
                <a:ea typeface="Verdana"/>
                <a:cs typeface="Verdana"/>
                <a:sym typeface="Verdana"/>
              </a:defRPr>
            </a:lvl1pPr>
          </a:lstStyle>
          <a:p>
            <a:pPr algn="ctr" defTabSz="228600" hangingPunct="0">
              <a:defRPr/>
            </a:pPr>
            <a:endParaRPr sz="2900" kern="0">
              <a:latin typeface="Verdana" panose="020B0604030504040204" pitchFamily="34" charset="0"/>
              <a:ea typeface="Verdana" panose="020B0604030504040204" pitchFamily="34" charset="0"/>
              <a:cs typeface="Verdana" panose="020B0604030504040204" pitchFamily="34" charset="0"/>
            </a:endParaRPr>
          </a:p>
        </p:txBody>
      </p:sp>
      <p:grpSp>
        <p:nvGrpSpPr>
          <p:cNvPr id="21" name="Group 20">
            <a:extLst>
              <a:ext uri="{FF2B5EF4-FFF2-40B4-BE49-F238E27FC236}">
                <a16:creationId xmlns:a16="http://schemas.microsoft.com/office/drawing/2014/main" id="{5E6997E2-E8CA-E78B-4413-4872890F75BE}"/>
              </a:ext>
            </a:extLst>
          </p:cNvPr>
          <p:cNvGrpSpPr/>
          <p:nvPr/>
        </p:nvGrpSpPr>
        <p:grpSpPr>
          <a:xfrm>
            <a:off x="683658" y="1346781"/>
            <a:ext cx="10198389" cy="4690329"/>
            <a:chOff x="812392" y="1962962"/>
            <a:chExt cx="10198389" cy="4690329"/>
          </a:xfrm>
        </p:grpSpPr>
        <p:sp>
          <p:nvSpPr>
            <p:cNvPr id="25" name="Rectangle 24">
              <a:extLst>
                <a:ext uri="{FF2B5EF4-FFF2-40B4-BE49-F238E27FC236}">
                  <a16:creationId xmlns:a16="http://schemas.microsoft.com/office/drawing/2014/main" id="{090D044D-C14E-40BA-BA72-68EEF1EA1407}"/>
                </a:ext>
              </a:extLst>
            </p:cNvPr>
            <p:cNvSpPr/>
            <p:nvPr/>
          </p:nvSpPr>
          <p:spPr>
            <a:xfrm>
              <a:off x="5945672" y="236831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2" name="General Von Clausewitz"/>
            <p:cNvSpPr txBox="1"/>
            <p:nvPr/>
          </p:nvSpPr>
          <p:spPr>
            <a:xfrm>
              <a:off x="6480442" y="4068176"/>
              <a:ext cx="1910779"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General Von Clausewitz</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冯</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克劳塞维茨将军</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5" name="Cutting through…"/>
            <p:cNvSpPr txBox="1"/>
            <p:nvPr/>
          </p:nvSpPr>
          <p:spPr>
            <a:xfrm>
              <a:off x="6369030" y="5104149"/>
              <a:ext cx="2133601" cy="154914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Cut</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ting</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through</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the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FOG and FRICTION</a:t>
              </a: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When things go wrong people blame someone else, you lose key people and confusion is rampant</a:t>
              </a:r>
              <a:r>
                <a:rPr lang="en-US" altLang="zh-CN"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a:t>
              </a:r>
              <a:endPar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p:txBody>
        </p:sp>
        <p:sp>
          <p:nvSpPr>
            <p:cNvPr id="10" name="Rectangle 9">
              <a:extLst>
                <a:ext uri="{FF2B5EF4-FFF2-40B4-BE49-F238E27FC236}">
                  <a16:creationId xmlns:a16="http://schemas.microsoft.com/office/drawing/2014/main" id="{125CD87F-C89D-43DF-B67C-51C9974E3D59}"/>
                </a:ext>
              </a:extLst>
            </p:cNvPr>
            <p:cNvSpPr/>
            <p:nvPr/>
          </p:nvSpPr>
          <p:spPr>
            <a:xfrm>
              <a:off x="812392" y="2403991"/>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8" name="Sun Tzu"/>
            <p:cNvSpPr txBox="1"/>
            <p:nvPr/>
          </p:nvSpPr>
          <p:spPr>
            <a:xfrm>
              <a:off x="1809916" y="4186897"/>
              <a:ext cx="695703"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Sun Tzu</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 </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孙子</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4" name="Subdue the enemy…"/>
            <p:cNvSpPr txBox="1"/>
            <p:nvPr/>
          </p:nvSpPr>
          <p:spPr>
            <a:xfrm>
              <a:off x="1086741" y="5118885"/>
              <a:ext cx="2133601" cy="117981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Winning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WITHOUT </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firing people</a:t>
              </a: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Problem: 30% of your people do not want to change!</a:t>
              </a:r>
            </a:p>
          </p:txBody>
        </p:sp>
        <p:sp>
          <p:nvSpPr>
            <p:cNvPr id="24" name="Rectangle 23">
              <a:extLst>
                <a:ext uri="{FF2B5EF4-FFF2-40B4-BE49-F238E27FC236}">
                  <a16:creationId xmlns:a16="http://schemas.microsoft.com/office/drawing/2014/main" id="{505ECD43-F43D-429F-8F04-FC4BE0CE9DF1}"/>
                </a:ext>
              </a:extLst>
            </p:cNvPr>
            <p:cNvSpPr/>
            <p:nvPr/>
          </p:nvSpPr>
          <p:spPr>
            <a:xfrm>
              <a:off x="3425600" y="2368318"/>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89" name="Miyamoto Musashi"/>
            <p:cNvSpPr txBox="1"/>
            <p:nvPr/>
          </p:nvSpPr>
          <p:spPr>
            <a:xfrm>
              <a:off x="3896000" y="4105095"/>
              <a:ext cx="1563730" cy="47192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Miyamoto </a:t>
              </a:r>
              <a:r>
                <a:rPr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Musash</a:t>
              </a:r>
              <a:r>
                <a:rPr lang="en-US" sz="1200" b="1" kern="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i</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宫本武藏</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3" name="Creator of 2 sword combat:…"/>
            <p:cNvSpPr txBox="1"/>
            <p:nvPr/>
          </p:nvSpPr>
          <p:spPr>
            <a:xfrm>
              <a:off x="3576017" y="5118885"/>
              <a:ext cx="2203696" cy="1179810"/>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Sprints win the MARATHON</a:t>
              </a:r>
            </a:p>
            <a:p>
              <a:pPr algn="ctr" defTabSz="228600" hangingPunct="0">
                <a:defRPr sz="2400">
                  <a:latin typeface="Helvetica"/>
                  <a:ea typeface="Helvetica"/>
                  <a:cs typeface="Helvetica"/>
                  <a:sym typeface="Helvetica"/>
                </a:defRPr>
              </a:pPr>
              <a:r>
                <a:rPr lang="en-US" sz="1200" b="1" kern="0" dirty="0">
                  <a:solidFill>
                    <a:srgbClr val="C00000"/>
                  </a:solidFill>
                  <a:latin typeface="Open Sans" panose="020B0606030504020204" pitchFamily="34" charset="0"/>
                  <a:ea typeface="Open Sans" panose="020B0606030504020204" pitchFamily="34" charset="0"/>
                  <a:cs typeface="Open Sans" panose="020B0606030504020204" pitchFamily="34" charset="0"/>
                  <a:sym typeface="Helvetica"/>
                </a:rPr>
                <a:t>Problem: Short term emergencies cripple your long term strategy!</a:t>
              </a:r>
            </a:p>
          </p:txBody>
        </p:sp>
        <p:sp>
          <p:nvSpPr>
            <p:cNvPr id="26" name="Rectangle 25">
              <a:extLst>
                <a:ext uri="{FF2B5EF4-FFF2-40B4-BE49-F238E27FC236}">
                  <a16:creationId xmlns:a16="http://schemas.microsoft.com/office/drawing/2014/main" id="{56FDCCBF-4D81-47E5-A474-168378F86560}"/>
                </a:ext>
              </a:extLst>
            </p:cNvPr>
            <p:cNvSpPr/>
            <p:nvPr/>
          </p:nvSpPr>
          <p:spPr>
            <a:xfrm>
              <a:off x="8785474" y="2368317"/>
              <a:ext cx="1219261" cy="246221"/>
            </a:xfrm>
            <a:prstGeom prst="rect">
              <a:avLst/>
            </a:prstGeom>
            <a:solidFill>
              <a:srgbClr val="CC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412750" hangingPunct="0">
                <a:defRPr/>
              </a:pPr>
              <a:endParaRPr lang="en-US" sz="1600" kern="0">
                <a:solidFill>
                  <a:srgbClr val="FFFFFF"/>
                </a:solidFill>
                <a:latin typeface="Helvetica Neue Medium"/>
                <a:ea typeface="Helvetica Neue Medium"/>
                <a:cs typeface="Helvetica Neue Medium"/>
                <a:sym typeface="Helvetica Neue Medium"/>
              </a:endParaRPr>
            </a:p>
          </p:txBody>
        </p:sp>
        <p:sp>
          <p:nvSpPr>
            <p:cNvPr id="1690" name="Colonel John Boyd"/>
            <p:cNvSpPr txBox="1"/>
            <p:nvPr/>
          </p:nvSpPr>
          <p:spPr>
            <a:xfrm>
              <a:off x="9292675" y="4057304"/>
              <a:ext cx="1487587" cy="47192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gn="l" defTabSz="457200">
                <a:defRPr sz="2400">
                  <a:latin typeface="Helvetica"/>
                  <a:ea typeface="Helvetica"/>
                  <a:cs typeface="Helvetica"/>
                  <a:sym typeface="Helvetica"/>
                </a:defRPr>
              </a:lvl1pPr>
            </a:lstStyle>
            <a:p>
              <a:pPr defTabSz="228600" hangingPunct="0">
                <a:defRPr/>
              </a:pPr>
              <a:r>
                <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Colonel John Boyd</a:t>
              </a:r>
              <a:endParaRPr 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ctr" defTabSz="228600" hangingPunct="0">
                <a:defRPr/>
              </a:pP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约翰</a:t>
              </a:r>
              <a:r>
                <a:rPr lang="en-US" altLang="zh-CN"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r>
                <a:rPr lang="zh-CN" altLang="en-US"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rPr>
                <a:t>博伊德上校</a:t>
              </a:r>
              <a:endParaRPr sz="1200" b="1" kern="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91" name="OODA Loop…"/>
            <p:cNvSpPr txBox="1"/>
            <p:nvPr/>
          </p:nvSpPr>
          <p:spPr>
            <a:xfrm>
              <a:off x="9143467" y="5117167"/>
              <a:ext cx="1867314" cy="1364476"/>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pPr algn="ctr" defTabSz="228600" hangingPunct="0">
                <a:defRPr sz="2400">
                  <a:latin typeface="Helvetica"/>
                  <a:ea typeface="Helvetica"/>
                  <a:cs typeface="Helvetica"/>
                  <a:sym typeface="Helvetica"/>
                </a:defRPr>
              </a:pP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OODA Loop</a:t>
              </a: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 </a:t>
              </a:r>
              <a:r>
                <a:rPr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Situational Awareness</a:t>
              </a:r>
              <a:endPar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endParaRPr>
            </a:p>
            <a:p>
              <a:pPr algn="ctr" defTabSz="228600" hangingPunct="0">
                <a:defRPr sz="2400">
                  <a:latin typeface="Helvetica"/>
                  <a:ea typeface="Helvetica"/>
                  <a:cs typeface="Helvetica"/>
                  <a:sym typeface="Helvetica"/>
                </a:defRPr>
              </a:pPr>
              <a:r>
                <a:rPr lang="en-US" sz="1200" kern="0"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Helvetica"/>
                </a:rPr>
                <a:t>Solution: Rapid iterative response to opposing forces assures success!</a:t>
              </a:r>
            </a:p>
          </p:txBody>
        </p:sp>
        <p:pic>
          <p:nvPicPr>
            <p:cNvPr id="5" name="Picture 4">
              <a:extLst>
                <a:ext uri="{FF2B5EF4-FFF2-40B4-BE49-F238E27FC236}">
                  <a16:creationId xmlns:a16="http://schemas.microsoft.com/office/drawing/2014/main" id="{1F478467-5A31-15C1-2F8D-2D094D31FEFA}"/>
                </a:ext>
              </a:extLst>
            </p:cNvPr>
            <p:cNvPicPr>
              <a:picLocks noChangeAspect="1"/>
            </p:cNvPicPr>
            <p:nvPr/>
          </p:nvPicPr>
          <p:blipFill>
            <a:blip r:embed="rId3"/>
            <a:stretch>
              <a:fillRect/>
            </a:stretch>
          </p:blipFill>
          <p:spPr>
            <a:xfrm>
              <a:off x="3866670" y="2067200"/>
              <a:ext cx="1762627" cy="2628109"/>
            </a:xfrm>
            <a:prstGeom prst="rect">
              <a:avLst/>
            </a:prstGeom>
          </p:spPr>
        </p:pic>
        <p:pic>
          <p:nvPicPr>
            <p:cNvPr id="9" name="Picture 8">
              <a:extLst>
                <a:ext uri="{FF2B5EF4-FFF2-40B4-BE49-F238E27FC236}">
                  <a16:creationId xmlns:a16="http://schemas.microsoft.com/office/drawing/2014/main" id="{BECE958E-A527-1162-2A3B-1E3BA6A3EB27}"/>
                </a:ext>
              </a:extLst>
            </p:cNvPr>
            <p:cNvPicPr>
              <a:picLocks noChangeAspect="1"/>
            </p:cNvPicPr>
            <p:nvPr/>
          </p:nvPicPr>
          <p:blipFill>
            <a:blip r:embed="rId4"/>
            <a:stretch>
              <a:fillRect/>
            </a:stretch>
          </p:blipFill>
          <p:spPr>
            <a:xfrm>
              <a:off x="6413413" y="2037026"/>
              <a:ext cx="2044833" cy="2658283"/>
            </a:xfrm>
            <a:prstGeom prst="rect">
              <a:avLst/>
            </a:prstGeom>
          </p:spPr>
        </p:pic>
        <p:pic>
          <p:nvPicPr>
            <p:cNvPr id="18" name="Picture 17">
              <a:extLst>
                <a:ext uri="{FF2B5EF4-FFF2-40B4-BE49-F238E27FC236}">
                  <a16:creationId xmlns:a16="http://schemas.microsoft.com/office/drawing/2014/main" id="{819B67BF-9E23-954F-6946-3C2C32B0F1D6}"/>
                </a:ext>
              </a:extLst>
            </p:cNvPr>
            <p:cNvPicPr>
              <a:picLocks noChangeAspect="1"/>
            </p:cNvPicPr>
            <p:nvPr/>
          </p:nvPicPr>
          <p:blipFill>
            <a:blip r:embed="rId5"/>
            <a:stretch>
              <a:fillRect/>
            </a:stretch>
          </p:blipFill>
          <p:spPr>
            <a:xfrm>
              <a:off x="9207137" y="1962962"/>
              <a:ext cx="1803644" cy="2771916"/>
            </a:xfrm>
            <a:prstGeom prst="rect">
              <a:avLst/>
            </a:prstGeom>
          </p:spPr>
        </p:pic>
        <p:pic>
          <p:nvPicPr>
            <p:cNvPr id="20" name="Picture 19">
              <a:extLst>
                <a:ext uri="{FF2B5EF4-FFF2-40B4-BE49-F238E27FC236}">
                  <a16:creationId xmlns:a16="http://schemas.microsoft.com/office/drawing/2014/main" id="{EA7BC1F8-D4AC-2229-04F1-18D0D4BC2950}"/>
                </a:ext>
              </a:extLst>
            </p:cNvPr>
            <p:cNvPicPr>
              <a:picLocks noChangeAspect="1"/>
            </p:cNvPicPr>
            <p:nvPr/>
          </p:nvPicPr>
          <p:blipFill>
            <a:blip r:embed="rId6"/>
            <a:stretch>
              <a:fillRect/>
            </a:stretch>
          </p:blipFill>
          <p:spPr>
            <a:xfrm>
              <a:off x="1289891" y="2030711"/>
              <a:ext cx="1730964" cy="2628110"/>
            </a:xfrm>
            <a:prstGeom prst="rect">
              <a:avLst/>
            </a:prstGeom>
          </p:spPr>
        </p:pic>
      </p:grpSp>
    </p:spTree>
    <p:extLst>
      <p:ext uri="{BB962C8B-B14F-4D97-AF65-F5344CB8AC3E}">
        <p14:creationId xmlns:p14="http://schemas.microsoft.com/office/powerpoint/2010/main" val="3913789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DA10E9-34F4-66FB-121B-61F41F72EEB1}"/>
              </a:ext>
            </a:extLst>
          </p:cNvPr>
          <p:cNvSpPr>
            <a:spLocks noGrp="1"/>
          </p:cNvSpPr>
          <p:nvPr>
            <p:ph type="body" sz="half" idx="1"/>
          </p:nvPr>
        </p:nvSpPr>
        <p:spPr>
          <a:xfrm>
            <a:off x="574538" y="939703"/>
            <a:ext cx="9608553" cy="4485640"/>
          </a:xfrm>
        </p:spPr>
        <p:txBody>
          <a:bodyPr/>
          <a:lstStyle/>
          <a:p>
            <a:r>
              <a:rPr lang="en-US" sz="1800" dirty="0"/>
              <a:t>When it comes to ultradistances, nothing can beat a </a:t>
            </a:r>
            <a:r>
              <a:rPr lang="en-US" sz="1800" dirty="0" err="1"/>
              <a:t>Tarahumary</a:t>
            </a:r>
            <a:r>
              <a:rPr lang="en-US" sz="1800" dirty="0"/>
              <a:t> runner—not a racehorse, not a cheetah, not an Olympic marathoner. </a:t>
            </a:r>
            <a:r>
              <a:rPr lang="en-US" sz="1200" dirty="0"/>
              <a:t>Born to Run</a:t>
            </a:r>
            <a:endParaRPr lang="en-US" sz="1200" b="0" i="0" dirty="0">
              <a:solidFill>
                <a:srgbClr val="666666"/>
              </a:solidFill>
              <a:effectLst/>
              <a:latin typeface="Open Sans" panose="020B0606030504020204" pitchFamily="34" charset="0"/>
            </a:endParaRPr>
          </a:p>
          <a:p>
            <a:pPr lvl="1" fontAlgn="base"/>
            <a:r>
              <a:rPr lang="en-US" sz="1800" b="0" i="0" dirty="0">
                <a:solidFill>
                  <a:srgbClr val="C00000"/>
                </a:solidFill>
                <a:effectLst/>
                <a:latin typeface="Open Sans" panose="020B0606030504020204" pitchFamily="34" charset="0"/>
              </a:rPr>
              <a:t>They run for the joy of it at a sustainable pace that creates the Optimal Experience.</a:t>
            </a:r>
          </a:p>
          <a:p>
            <a:pPr fontAlgn="base"/>
            <a:r>
              <a:rPr lang="en-US" sz="1800" dirty="0">
                <a:latin typeface="Open Sans" panose="020B0606030504020204" pitchFamily="34" charset="0"/>
              </a:rPr>
              <a:t>Only 14% of project teams achieve the Optimal Experience (”Pure Success” in the Standish Group database)</a:t>
            </a:r>
            <a:r>
              <a:rPr lang="en-US" sz="1200" dirty="0">
                <a:latin typeface="Open Sans" panose="020B0606030504020204" pitchFamily="34" charset="0"/>
              </a:rPr>
              <a:t>.  Jim Johnson, Decision Latency Theory, CHAOS Report Series, 2018</a:t>
            </a:r>
          </a:p>
          <a:p>
            <a:pPr lvl="1" fontAlgn="base"/>
            <a:r>
              <a:rPr lang="en-US" sz="1800" dirty="0">
                <a:solidFill>
                  <a:srgbClr val="C00000"/>
                </a:solidFill>
                <a:latin typeface="Open Sans" panose="020B0606030504020204" pitchFamily="34" charset="0"/>
              </a:rPr>
              <a:t>By 2016, senior management at KDDI, a Toyota owned company, convinced us to radically change Scrum training and create the Registered Scrum program.</a:t>
            </a:r>
          </a:p>
          <a:p>
            <a:pPr lvl="2" fontAlgn="base"/>
            <a:r>
              <a:rPr lang="en-US" sz="1800" dirty="0">
                <a:solidFill>
                  <a:srgbClr val="C00000"/>
                </a:solidFill>
                <a:latin typeface="Open Sans" panose="020B0606030504020204" pitchFamily="34" charset="0"/>
              </a:rPr>
              <a:t>Lean principles and tools are fundamental to Scrum Discipline</a:t>
            </a:r>
          </a:p>
          <a:p>
            <a:pPr lvl="2" fontAlgn="base"/>
            <a:r>
              <a:rPr lang="en-US" sz="1800" dirty="0" err="1">
                <a:solidFill>
                  <a:srgbClr val="C00000"/>
                </a:solidFill>
                <a:latin typeface="Open Sans" panose="020B0606030504020204" pitchFamily="34" charset="0"/>
              </a:rPr>
              <a:t>Hyperproductive</a:t>
            </a:r>
            <a:r>
              <a:rPr lang="en-US" sz="1800" dirty="0">
                <a:solidFill>
                  <a:srgbClr val="C00000"/>
                </a:solidFill>
                <a:latin typeface="Open Sans" panose="020B0606030504020204" pitchFamily="34" charset="0"/>
              </a:rPr>
              <a:t> patterns are essential to high performing teams</a:t>
            </a:r>
          </a:p>
          <a:p>
            <a:pPr lvl="2" fontAlgn="base"/>
            <a:r>
              <a:rPr lang="en-US" sz="1800" dirty="0">
                <a:solidFill>
                  <a:srgbClr val="C00000"/>
                </a:solidFill>
                <a:latin typeface="Open Sans" panose="020B0606030504020204" pitchFamily="34" charset="0"/>
              </a:rPr>
              <a:t>Scrum@Scale is mandatory for those who want to deliver twice the value at half the cost</a:t>
            </a:r>
          </a:p>
          <a:p>
            <a:pPr fontAlgn="base"/>
            <a:r>
              <a:rPr lang="en-US" sz="1800" dirty="0">
                <a:latin typeface="Open Sans" panose="020B0606030504020204" pitchFamily="34" charset="0"/>
              </a:rPr>
              <a:t>By 2016 all scaling frameworks had failed at Intel for thousands of Scrum teams</a:t>
            </a:r>
          </a:p>
          <a:p>
            <a:pPr lvl="1" fontAlgn="base"/>
            <a:r>
              <a:rPr lang="en-US" sz="1800" dirty="0">
                <a:solidFill>
                  <a:srgbClr val="C00000"/>
                </a:solidFill>
                <a:latin typeface="Open Sans" panose="020B0606030504020204" pitchFamily="34" charset="0"/>
              </a:rPr>
              <a:t>The Scrum Guide was written at the request of Microsoft who has based all their processes and tools on Scrum.</a:t>
            </a:r>
          </a:p>
          <a:p>
            <a:pPr lvl="1" fontAlgn="base"/>
            <a:r>
              <a:rPr lang="en-US" sz="1800" dirty="0">
                <a:solidFill>
                  <a:srgbClr val="C00000"/>
                </a:solidFill>
                <a:latin typeface="Open Sans" panose="020B0606030504020204" pitchFamily="34" charset="0"/>
              </a:rPr>
              <a:t>The Scrum@Scale Guide was written at the request of Intel after the senior management banned all scaling frameworks and the word “Scrum.”</a:t>
            </a:r>
          </a:p>
        </p:txBody>
      </p:sp>
      <p:sp>
        <p:nvSpPr>
          <p:cNvPr id="3" name="Text Placeholder 2">
            <a:extLst>
              <a:ext uri="{FF2B5EF4-FFF2-40B4-BE49-F238E27FC236}">
                <a16:creationId xmlns:a16="http://schemas.microsoft.com/office/drawing/2014/main" id="{54F26149-EC2B-FC01-46D1-3023D6109A7E}"/>
              </a:ext>
            </a:extLst>
          </p:cNvPr>
          <p:cNvSpPr>
            <a:spLocks noGrp="1"/>
          </p:cNvSpPr>
          <p:nvPr>
            <p:ph type="body" sz="quarter" idx="10"/>
          </p:nvPr>
        </p:nvSpPr>
        <p:spPr>
          <a:xfrm>
            <a:off x="574538" y="406575"/>
            <a:ext cx="9005880" cy="528709"/>
          </a:xfrm>
        </p:spPr>
        <p:txBody>
          <a:bodyPr/>
          <a:lstStyle/>
          <a:p>
            <a:r>
              <a:rPr lang="en-US" dirty="0">
                <a:solidFill>
                  <a:srgbClr val="C00000"/>
                </a:solidFill>
              </a:rPr>
              <a:t>It’s Not About the Sprint, It is About the Marathon!</a:t>
            </a:r>
          </a:p>
        </p:txBody>
      </p:sp>
      <p:sp>
        <p:nvSpPr>
          <p:cNvPr id="4" name="Text Placeholder 3">
            <a:extLst>
              <a:ext uri="{FF2B5EF4-FFF2-40B4-BE49-F238E27FC236}">
                <a16:creationId xmlns:a16="http://schemas.microsoft.com/office/drawing/2014/main" id="{CB3CCCB2-F855-4E0B-F22C-2D9E2C512E26}"/>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A2C452EC-E51D-7D23-519F-58EE5394CA48}"/>
              </a:ext>
            </a:extLst>
          </p:cNvPr>
          <p:cNvSpPr>
            <a:spLocks noGrp="1"/>
          </p:cNvSpPr>
          <p:nvPr>
            <p:ph type="body" sz="quarter" idx="20"/>
          </p:nvPr>
        </p:nvSpPr>
        <p:spPr/>
        <p:txBody>
          <a:bodyPr/>
          <a:lstStyle/>
          <a:p>
            <a:r>
              <a:rPr lang="en-US" dirty="0"/>
              <a:t>The Way of Two Swords assures success. </a:t>
            </a:r>
            <a:r>
              <a:rPr lang="en-US" sz="800" dirty="0"/>
              <a:t>Miyamoto </a:t>
            </a:r>
            <a:r>
              <a:rPr lang="en-US" sz="800" dirty="0" err="1"/>
              <a:t>Musashi</a:t>
            </a:r>
            <a:r>
              <a:rPr lang="en-US" sz="800" dirty="0"/>
              <a:t>, </a:t>
            </a:r>
            <a:r>
              <a:rPr lang="en-US" sz="800" dirty="0" err="1"/>
              <a:t>Bookd</a:t>
            </a:r>
            <a:r>
              <a:rPr lang="en-US" sz="800" dirty="0"/>
              <a:t> of Five Rings</a:t>
            </a:r>
          </a:p>
        </p:txBody>
      </p:sp>
      <p:pic>
        <p:nvPicPr>
          <p:cNvPr id="6" name="Picture 5">
            <a:extLst>
              <a:ext uri="{FF2B5EF4-FFF2-40B4-BE49-F238E27FC236}">
                <a16:creationId xmlns:a16="http://schemas.microsoft.com/office/drawing/2014/main" id="{C933D43F-91F7-640F-10A0-BF66C459B532}"/>
              </a:ext>
            </a:extLst>
          </p:cNvPr>
          <p:cNvPicPr>
            <a:picLocks noChangeAspect="1"/>
          </p:cNvPicPr>
          <p:nvPr/>
        </p:nvPicPr>
        <p:blipFill>
          <a:blip r:embed="rId2"/>
          <a:stretch>
            <a:fillRect/>
          </a:stretch>
        </p:blipFill>
        <p:spPr>
          <a:xfrm>
            <a:off x="10183091" y="1240972"/>
            <a:ext cx="1762627" cy="2628109"/>
          </a:xfrm>
          <a:prstGeom prst="rect">
            <a:avLst/>
          </a:prstGeom>
        </p:spPr>
      </p:pic>
    </p:spTree>
    <p:extLst>
      <p:ext uri="{BB962C8B-B14F-4D97-AF65-F5344CB8AC3E}">
        <p14:creationId xmlns:p14="http://schemas.microsoft.com/office/powerpoint/2010/main" val="210480724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18.09.12"/>
  <p:tag name="AS_TITLE" val="Aspose.Slides for .NET 4.0"/>
  <p:tag name="AS_VERSION" val="18.9"/>
  <p:tag name="BTFPCOLUMNGUIDE" val="Visible"/>
  <p:tag name="MEKKOFORMATS" val="&lt;MekkoFormats&gt;&lt;NumberFormat DecimalSeparator=&quot;.&quot; ThousandSeparator=&quot;,&quot; NegativeNumberFormat=&quot;1&quot; /&gt;&lt;Font&gt;&lt;Output_Font_Name Default=&quot;Arial&quot; UsePPTTheme=&quot;True&quot; /&gt;&lt;/Font&gt;&lt;DateFormat CultureID=&quot;1033&quot; FormatString=&quot;M/d/yyyy&quot; /&gt;&lt;/MekkoFormats&gt;"/>
  <p:tag name="OFFICE" val="Atlanta"/>
</p:tagLst>
</file>

<file path=ppt/theme/theme1.xml><?xml version="1.0" encoding="utf-8"?>
<a:theme xmlns:a="http://schemas.openxmlformats.org/drawingml/2006/main" name="Bain Core">
  <a:themeElements>
    <a:clrScheme name="Bain">
      <a:dk1>
        <a:srgbClr val="000000"/>
      </a:dk1>
      <a:lt1>
        <a:srgbClr val="FFFFFF"/>
      </a:lt1>
      <a:dk2>
        <a:srgbClr val="D6D6D6"/>
      </a:dk2>
      <a:lt2>
        <a:srgbClr val="5C5C5C"/>
      </a:lt2>
      <a:accent1>
        <a:srgbClr val="B4B4B4"/>
      </a:accent1>
      <a:accent2>
        <a:srgbClr val="D6D6D6"/>
      </a:accent2>
      <a:accent3>
        <a:srgbClr val="CC0000"/>
      </a:accent3>
      <a:accent4>
        <a:srgbClr val="46647B"/>
      </a:accent4>
      <a:accent5>
        <a:srgbClr val="507867"/>
      </a:accent5>
      <a:accent6>
        <a:srgbClr val="973B74"/>
      </a:accent6>
      <a:hlink>
        <a:srgbClr val="46647B"/>
      </a:hlink>
      <a:folHlink>
        <a:srgbClr val="7891AA"/>
      </a:folHlink>
    </a:clrScheme>
    <a:fontScheme name="Ar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lIns="36000" tIns="36000" rIns="36000" bIns="36000" rtlCol="0">
        <a:spAutoFit/>
      </a:bodyPr>
      <a:lstStyle>
        <a:defPPr marL="0" indent="0">
          <a:buNone/>
          <a:defRPr sz="1600" dirty="0" err="1" smtClean="0"/>
        </a:defPPr>
      </a:lstStyle>
    </a:txDef>
  </a:objectDefaults>
  <a:extraClrSchemeLst/>
  <a:extLst>
    <a:ext uri="{05A4C25C-085E-4340-85A3-A5531E510DB2}">
      <thm15:themeFamily xmlns:thm15="http://schemas.microsoft.com/office/thememl/2012/main" name="Bain Core On Screen Show (16_9).potx" id="{BF16324A-100D-43A3-989B-06855AF3057C}" vid="{05E5CB01-ABF8-49A0-9EED-8A582D469C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4408</TotalTime>
  <Words>2677</Words>
  <Application>Microsoft Macintosh PowerPoint</Application>
  <PresentationFormat>Widescreen</PresentationFormat>
  <Paragraphs>193</Paragraphs>
  <Slides>16</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g_d0_f2</vt:lpstr>
      <vt:lpstr>g_d0_f8</vt:lpstr>
      <vt:lpstr>Helvetica Neue Medium</vt:lpstr>
      <vt:lpstr>Open Sans</vt:lpstr>
      <vt:lpstr>Verdana</vt:lpstr>
      <vt:lpstr>Bain Core</vt:lpstr>
      <vt:lpstr>Give Thanks for Scrum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Jeff Sutherland</cp:lastModifiedBy>
  <cp:revision>5</cp:revision>
  <dcterms:created xsi:type="dcterms:W3CDTF">2022-09-14T20:10:46Z</dcterms:created>
  <dcterms:modified xsi:type="dcterms:W3CDTF">2023-01-20T16:00:31Z</dcterms:modified>
</cp:coreProperties>
</file>